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8" r:id="rId2"/>
    <p:sldId id="256" r:id="rId3"/>
    <p:sldId id="259" r:id="rId4"/>
    <p:sldId id="260" r:id="rId5"/>
    <p:sldId id="261" r:id="rId6"/>
    <p:sldId id="262" r:id="rId7"/>
  </p:sldIdLst>
  <p:sldSz cx="12599988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/>
    <p:restoredTop sz="96281"/>
  </p:normalViewPr>
  <p:slideViewPr>
    <p:cSldViewPr snapToGrid="0" snapToObjects="1">
      <p:cViewPr varScale="1">
        <p:scale>
          <a:sx n="77" d="100"/>
          <a:sy n="77" d="100"/>
        </p:scale>
        <p:origin x="3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1767462"/>
            <a:ext cx="10709990" cy="3759917"/>
          </a:xfrm>
        </p:spPr>
        <p:txBody>
          <a:bodyPr anchor="b"/>
          <a:lstStyle>
            <a:lvl1pPr algn="ctr">
              <a:defRPr sz="82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5672376"/>
            <a:ext cx="9449991" cy="2607442"/>
          </a:xfrm>
        </p:spPr>
        <p:txBody>
          <a:bodyPr/>
          <a:lstStyle>
            <a:lvl1pPr marL="0" indent="0" algn="ctr">
              <a:buNone/>
              <a:defRPr sz="3307"/>
            </a:lvl1pPr>
            <a:lvl2pPr marL="630022" indent="0" algn="ctr">
              <a:buNone/>
              <a:defRPr sz="2756"/>
            </a:lvl2pPr>
            <a:lvl3pPr marL="1260043" indent="0" algn="ctr">
              <a:buNone/>
              <a:defRPr sz="2480"/>
            </a:lvl3pPr>
            <a:lvl4pPr marL="1890065" indent="0" algn="ctr">
              <a:buNone/>
              <a:defRPr sz="2205"/>
            </a:lvl4pPr>
            <a:lvl5pPr marL="2520086" indent="0" algn="ctr">
              <a:buNone/>
              <a:defRPr sz="2205"/>
            </a:lvl5pPr>
            <a:lvl6pPr marL="3150108" indent="0" algn="ctr">
              <a:buNone/>
              <a:defRPr sz="2205"/>
            </a:lvl6pPr>
            <a:lvl7pPr marL="3780130" indent="0" algn="ctr">
              <a:buNone/>
              <a:defRPr sz="2205"/>
            </a:lvl7pPr>
            <a:lvl8pPr marL="4410151" indent="0" algn="ctr">
              <a:buNone/>
              <a:defRPr sz="2205"/>
            </a:lvl8pPr>
            <a:lvl9pPr marL="5040173" indent="0" algn="ctr">
              <a:buNone/>
              <a:defRPr sz="220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A9F-F827-4745-B140-B4764A409C44}" type="datetimeFigureOut">
              <a:rPr lang="en-US" smtClean="0"/>
              <a:t>7/23/22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882D-656B-4444-A60D-57F4B3B1D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6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A9F-F827-4745-B140-B4764A409C44}" type="datetimeFigureOut">
              <a:rPr lang="en-US" smtClean="0"/>
              <a:t>7/23/22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882D-656B-4444-A60D-57F4B3B1D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4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574987"/>
            <a:ext cx="2716872" cy="915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574987"/>
            <a:ext cx="7993117" cy="9152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A9F-F827-4745-B140-B4764A409C44}" type="datetimeFigureOut">
              <a:rPr lang="en-US" smtClean="0"/>
              <a:t>7/23/22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882D-656B-4444-A60D-57F4B3B1D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5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A9F-F827-4745-B140-B4764A409C44}" type="datetimeFigureOut">
              <a:rPr lang="en-US" smtClean="0"/>
              <a:t>7/23/22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882D-656B-4444-A60D-57F4B3B1D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9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2692444"/>
            <a:ext cx="10867490" cy="4492401"/>
          </a:xfrm>
        </p:spPr>
        <p:txBody>
          <a:bodyPr anchor="b"/>
          <a:lstStyle>
            <a:lvl1pPr>
              <a:defRPr sz="82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7227345"/>
            <a:ext cx="10867490" cy="2362447"/>
          </a:xfrm>
        </p:spPr>
        <p:txBody>
          <a:bodyPr/>
          <a:lstStyle>
            <a:lvl1pPr marL="0" indent="0">
              <a:buNone/>
              <a:defRPr sz="3307">
                <a:solidFill>
                  <a:schemeClr val="tx1"/>
                </a:solidFill>
              </a:defRPr>
            </a:lvl1pPr>
            <a:lvl2pPr marL="630022" indent="0">
              <a:buNone/>
              <a:defRPr sz="2756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A9F-F827-4745-B140-B4764A409C44}" type="datetimeFigureOut">
              <a:rPr lang="en-US" smtClean="0"/>
              <a:t>7/23/22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882D-656B-4444-A60D-57F4B3B1D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7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2874937"/>
            <a:ext cx="5354995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2874937"/>
            <a:ext cx="5354995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A9F-F827-4745-B140-B4764A409C44}" type="datetimeFigureOut">
              <a:rPr lang="en-US" smtClean="0"/>
              <a:t>7/23/22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882D-656B-4444-A60D-57F4B3B1D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4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4990"/>
            <a:ext cx="10867490" cy="2087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2647443"/>
            <a:ext cx="5330385" cy="1297471"/>
          </a:xfrm>
        </p:spPr>
        <p:txBody>
          <a:bodyPr anchor="b"/>
          <a:lstStyle>
            <a:lvl1pPr marL="0" indent="0">
              <a:buNone/>
              <a:defRPr sz="3307" b="1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3944914"/>
            <a:ext cx="5330385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2647443"/>
            <a:ext cx="5356636" cy="1297471"/>
          </a:xfrm>
        </p:spPr>
        <p:txBody>
          <a:bodyPr anchor="b"/>
          <a:lstStyle>
            <a:lvl1pPr marL="0" indent="0">
              <a:buNone/>
              <a:defRPr sz="3307" b="1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3944914"/>
            <a:ext cx="5356636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A9F-F827-4745-B140-B4764A409C44}" type="datetimeFigureOut">
              <a:rPr lang="en-US" smtClean="0"/>
              <a:t>7/23/22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882D-656B-4444-A60D-57F4B3B1D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A9F-F827-4745-B140-B4764A409C44}" type="datetimeFigureOut">
              <a:rPr lang="en-US" smtClean="0"/>
              <a:t>7/23/22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882D-656B-4444-A60D-57F4B3B1D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0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A9F-F827-4745-B140-B4764A409C44}" type="datetimeFigureOut">
              <a:rPr lang="en-US" smtClean="0"/>
              <a:t>7/23/22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882D-656B-4444-A60D-57F4B3B1D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9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719984"/>
            <a:ext cx="4063824" cy="2519945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554968"/>
            <a:ext cx="6378744" cy="7674832"/>
          </a:xfrm>
        </p:spPr>
        <p:txBody>
          <a:bodyPr/>
          <a:lstStyle>
            <a:lvl1pPr>
              <a:defRPr sz="4410"/>
            </a:lvl1pPr>
            <a:lvl2pPr>
              <a:defRPr sz="3858"/>
            </a:lvl2pPr>
            <a:lvl3pPr>
              <a:defRPr sz="3307"/>
            </a:lvl3pPr>
            <a:lvl4pPr>
              <a:defRPr sz="2756"/>
            </a:lvl4pPr>
            <a:lvl5pPr>
              <a:defRPr sz="2756"/>
            </a:lvl5pPr>
            <a:lvl6pPr>
              <a:defRPr sz="2756"/>
            </a:lvl6pPr>
            <a:lvl7pPr>
              <a:defRPr sz="2756"/>
            </a:lvl7pPr>
            <a:lvl8pPr>
              <a:defRPr sz="2756"/>
            </a:lvl8pPr>
            <a:lvl9pPr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3239929"/>
            <a:ext cx="4063824" cy="6002369"/>
          </a:xfrm>
        </p:spPr>
        <p:txBody>
          <a:bodyPr/>
          <a:lstStyle>
            <a:lvl1pPr marL="0" indent="0">
              <a:buNone/>
              <a:defRPr sz="2205"/>
            </a:lvl1pPr>
            <a:lvl2pPr marL="630022" indent="0">
              <a:buNone/>
              <a:defRPr sz="1929"/>
            </a:lvl2pPr>
            <a:lvl3pPr marL="1260043" indent="0">
              <a:buNone/>
              <a:defRPr sz="1654"/>
            </a:lvl3pPr>
            <a:lvl4pPr marL="1890065" indent="0">
              <a:buNone/>
              <a:defRPr sz="1378"/>
            </a:lvl4pPr>
            <a:lvl5pPr marL="2520086" indent="0">
              <a:buNone/>
              <a:defRPr sz="1378"/>
            </a:lvl5pPr>
            <a:lvl6pPr marL="3150108" indent="0">
              <a:buNone/>
              <a:defRPr sz="1378"/>
            </a:lvl6pPr>
            <a:lvl7pPr marL="3780130" indent="0">
              <a:buNone/>
              <a:defRPr sz="1378"/>
            </a:lvl7pPr>
            <a:lvl8pPr marL="4410151" indent="0">
              <a:buNone/>
              <a:defRPr sz="1378"/>
            </a:lvl8pPr>
            <a:lvl9pPr marL="5040173" indent="0">
              <a:buNone/>
              <a:defRPr sz="13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A9F-F827-4745-B140-B4764A409C44}" type="datetimeFigureOut">
              <a:rPr lang="en-US" smtClean="0"/>
              <a:t>7/23/22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882D-656B-4444-A60D-57F4B3B1D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3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719984"/>
            <a:ext cx="4063824" cy="2519945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554968"/>
            <a:ext cx="6378744" cy="7674832"/>
          </a:xfrm>
        </p:spPr>
        <p:txBody>
          <a:bodyPr anchor="t"/>
          <a:lstStyle>
            <a:lvl1pPr marL="0" indent="0">
              <a:buNone/>
              <a:defRPr sz="4410"/>
            </a:lvl1pPr>
            <a:lvl2pPr marL="630022" indent="0">
              <a:buNone/>
              <a:defRPr sz="3858"/>
            </a:lvl2pPr>
            <a:lvl3pPr marL="1260043" indent="0">
              <a:buNone/>
              <a:defRPr sz="3307"/>
            </a:lvl3pPr>
            <a:lvl4pPr marL="1890065" indent="0">
              <a:buNone/>
              <a:defRPr sz="2756"/>
            </a:lvl4pPr>
            <a:lvl5pPr marL="2520086" indent="0">
              <a:buNone/>
              <a:defRPr sz="2756"/>
            </a:lvl5pPr>
            <a:lvl6pPr marL="3150108" indent="0">
              <a:buNone/>
              <a:defRPr sz="2756"/>
            </a:lvl6pPr>
            <a:lvl7pPr marL="3780130" indent="0">
              <a:buNone/>
              <a:defRPr sz="2756"/>
            </a:lvl7pPr>
            <a:lvl8pPr marL="4410151" indent="0">
              <a:buNone/>
              <a:defRPr sz="2756"/>
            </a:lvl8pPr>
            <a:lvl9pPr marL="5040173" indent="0">
              <a:buNone/>
              <a:defRPr sz="27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3239929"/>
            <a:ext cx="4063824" cy="6002369"/>
          </a:xfrm>
        </p:spPr>
        <p:txBody>
          <a:bodyPr/>
          <a:lstStyle>
            <a:lvl1pPr marL="0" indent="0">
              <a:buNone/>
              <a:defRPr sz="2205"/>
            </a:lvl1pPr>
            <a:lvl2pPr marL="630022" indent="0">
              <a:buNone/>
              <a:defRPr sz="1929"/>
            </a:lvl2pPr>
            <a:lvl3pPr marL="1260043" indent="0">
              <a:buNone/>
              <a:defRPr sz="1654"/>
            </a:lvl3pPr>
            <a:lvl4pPr marL="1890065" indent="0">
              <a:buNone/>
              <a:defRPr sz="1378"/>
            </a:lvl4pPr>
            <a:lvl5pPr marL="2520086" indent="0">
              <a:buNone/>
              <a:defRPr sz="1378"/>
            </a:lvl5pPr>
            <a:lvl6pPr marL="3150108" indent="0">
              <a:buNone/>
              <a:defRPr sz="1378"/>
            </a:lvl6pPr>
            <a:lvl7pPr marL="3780130" indent="0">
              <a:buNone/>
              <a:defRPr sz="1378"/>
            </a:lvl7pPr>
            <a:lvl8pPr marL="4410151" indent="0">
              <a:buNone/>
              <a:defRPr sz="1378"/>
            </a:lvl8pPr>
            <a:lvl9pPr marL="5040173" indent="0">
              <a:buNone/>
              <a:defRPr sz="13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A9F-F827-4745-B140-B4764A409C44}" type="datetimeFigureOut">
              <a:rPr lang="en-US" smtClean="0"/>
              <a:t>7/23/22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882D-656B-4444-A60D-57F4B3B1D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2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574990"/>
            <a:ext cx="1086749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2874937"/>
            <a:ext cx="1086749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10009783"/>
            <a:ext cx="283499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19A9F-F827-4745-B140-B4764A409C44}" type="datetimeFigureOut">
              <a:rPr lang="en-US" smtClean="0"/>
              <a:t>7/23/22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10009783"/>
            <a:ext cx="4252496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10009783"/>
            <a:ext cx="283499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3882D-656B-4444-A60D-57F4B3B1D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7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60043" rtl="0" eaLnBrk="1" latinLnBrk="0" hangingPunct="1">
        <a:lnSpc>
          <a:spcPct val="90000"/>
        </a:lnSpc>
        <a:spcBef>
          <a:spcPct val="0"/>
        </a:spcBef>
        <a:buNone/>
        <a:defRPr sz="6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5011" indent="-315011" algn="l" defTabSz="126004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3858" kern="1200">
          <a:solidFill>
            <a:schemeClr val="tx1"/>
          </a:solidFill>
          <a:latin typeface="+mn-lt"/>
          <a:ea typeface="+mn-ea"/>
          <a:cs typeface="+mn-cs"/>
        </a:defRPr>
      </a:lvl1pPr>
      <a:lvl2pPr marL="945032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575054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3pPr>
      <a:lvl4pPr marL="2205076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835097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465119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4095140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725162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355184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30022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65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86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50108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78013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410151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04017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BD323D-9936-BBA8-9C98-845EE8FA7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244" y="1982772"/>
            <a:ext cx="11493500" cy="8064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C108351-DAEB-9F5B-D7F6-F5569F4DCBDA}"/>
              </a:ext>
            </a:extLst>
          </p:cNvPr>
          <p:cNvSpPr txBox="1"/>
          <p:nvPr/>
        </p:nvSpPr>
        <p:spPr>
          <a:xfrm>
            <a:off x="2327563" y="752491"/>
            <a:ext cx="8661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highlight>
                  <a:srgbClr val="FFFF00"/>
                </a:highlight>
              </a:rPr>
              <a:t>The full figure in </a:t>
            </a:r>
            <a:r>
              <a:rPr lang="en-US" sz="4800" b="1" dirty="0" err="1">
                <a:highlight>
                  <a:srgbClr val="FFFF00"/>
                </a:highlight>
              </a:rPr>
              <a:t>png</a:t>
            </a:r>
            <a:r>
              <a:rPr lang="en-US" sz="4800" b="1" dirty="0">
                <a:highlight>
                  <a:srgbClr val="FFFF00"/>
                </a:highlight>
              </a:rPr>
              <a:t> format:</a:t>
            </a:r>
          </a:p>
        </p:txBody>
      </p:sp>
    </p:spTree>
    <p:extLst>
      <p:ext uri="{BB962C8B-B14F-4D97-AF65-F5344CB8AC3E}">
        <p14:creationId xmlns:p14="http://schemas.microsoft.com/office/powerpoint/2010/main" val="117212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7380341-97BA-AA5D-9DBD-66EF68779A73}"/>
              </a:ext>
            </a:extLst>
          </p:cNvPr>
          <p:cNvGrpSpPr/>
          <p:nvPr/>
        </p:nvGrpSpPr>
        <p:grpSpPr>
          <a:xfrm>
            <a:off x="574868" y="2009306"/>
            <a:ext cx="11434550" cy="7982593"/>
            <a:chOff x="574868" y="2009306"/>
            <a:chExt cx="11434550" cy="7982593"/>
          </a:xfrm>
        </p:grpSpPr>
        <p:sp>
          <p:nvSpPr>
            <p:cNvPr id="9352" name="Rectangle 9351">
              <a:extLst>
                <a:ext uri="{FF2B5EF4-FFF2-40B4-BE49-F238E27FC236}">
                  <a16:creationId xmlns:a16="http://schemas.microsoft.com/office/drawing/2014/main" id="{D81E979F-4C53-6CA4-A130-AC9081BEE6D3}"/>
                </a:ext>
              </a:extLst>
            </p:cNvPr>
            <p:cNvSpPr/>
            <p:nvPr/>
          </p:nvSpPr>
          <p:spPr>
            <a:xfrm>
              <a:off x="1285103" y="5244396"/>
              <a:ext cx="3246538" cy="2755874"/>
            </a:xfrm>
            <a:prstGeom prst="rect">
              <a:avLst/>
            </a:prstGeom>
            <a:solidFill>
              <a:srgbClr val="FFD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56" name="Rectangle 6955">
              <a:extLst>
                <a:ext uri="{FF2B5EF4-FFF2-40B4-BE49-F238E27FC236}">
                  <a16:creationId xmlns:a16="http://schemas.microsoft.com/office/drawing/2014/main" id="{FDCD71AA-0C6F-CD68-3954-8F63F9C0C6C3}"/>
                </a:ext>
              </a:extLst>
            </p:cNvPr>
            <p:cNvSpPr/>
            <p:nvPr/>
          </p:nvSpPr>
          <p:spPr>
            <a:xfrm>
              <a:off x="1278192" y="7632180"/>
              <a:ext cx="3246538" cy="2359716"/>
            </a:xfrm>
            <a:prstGeom prst="rect">
              <a:avLst/>
            </a:prstGeom>
            <a:solidFill>
              <a:srgbClr val="FFC2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3" name="Rectangle 2552">
              <a:extLst>
                <a:ext uri="{FF2B5EF4-FFF2-40B4-BE49-F238E27FC236}">
                  <a16:creationId xmlns:a16="http://schemas.microsoft.com/office/drawing/2014/main" id="{F8836A74-EAEB-746F-62F3-C72BBD04449F}"/>
                </a:ext>
              </a:extLst>
            </p:cNvPr>
            <p:cNvSpPr/>
            <p:nvPr/>
          </p:nvSpPr>
          <p:spPr>
            <a:xfrm>
              <a:off x="8745176" y="5240826"/>
              <a:ext cx="3250935" cy="275587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2" name="Rectangle 2551">
              <a:extLst>
                <a:ext uri="{FF2B5EF4-FFF2-40B4-BE49-F238E27FC236}">
                  <a16:creationId xmlns:a16="http://schemas.microsoft.com/office/drawing/2014/main" id="{46761E3D-7273-00B6-3CE7-11276F76E57B}"/>
                </a:ext>
              </a:extLst>
            </p:cNvPr>
            <p:cNvSpPr/>
            <p:nvPr/>
          </p:nvSpPr>
          <p:spPr>
            <a:xfrm>
              <a:off x="4560629" y="5155231"/>
              <a:ext cx="4152723" cy="275587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52" name="Rectangle 6651">
              <a:extLst>
                <a:ext uri="{FF2B5EF4-FFF2-40B4-BE49-F238E27FC236}">
                  <a16:creationId xmlns:a16="http://schemas.microsoft.com/office/drawing/2014/main" id="{0CA09147-546F-B7A3-A4AA-5CD5B71B51DA}"/>
                </a:ext>
              </a:extLst>
            </p:cNvPr>
            <p:cNvSpPr/>
            <p:nvPr/>
          </p:nvSpPr>
          <p:spPr>
            <a:xfrm>
              <a:off x="4554844" y="7652457"/>
              <a:ext cx="4152723" cy="233943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653" name="Group 6652">
              <a:extLst>
                <a:ext uri="{FF2B5EF4-FFF2-40B4-BE49-F238E27FC236}">
                  <a16:creationId xmlns:a16="http://schemas.microsoft.com/office/drawing/2014/main" id="{3D667253-8258-E6C3-C8EB-B95D2BA9E7FD}"/>
                </a:ext>
              </a:extLst>
            </p:cNvPr>
            <p:cNvGrpSpPr/>
            <p:nvPr/>
          </p:nvGrpSpPr>
          <p:grpSpPr>
            <a:xfrm>
              <a:off x="4778798" y="9007620"/>
              <a:ext cx="2886903" cy="494561"/>
              <a:chOff x="943290" y="2143146"/>
              <a:chExt cx="2886903" cy="494561"/>
            </a:xfrm>
          </p:grpSpPr>
          <p:sp>
            <p:nvSpPr>
              <p:cNvPr id="6654" name="Arc 6653">
                <a:extLst>
                  <a:ext uri="{FF2B5EF4-FFF2-40B4-BE49-F238E27FC236}">
                    <a16:creationId xmlns:a16="http://schemas.microsoft.com/office/drawing/2014/main" id="{8183FE64-2507-412E-C8BB-9E87A0DBC7F5}"/>
                  </a:ext>
                </a:extLst>
              </p:cNvPr>
              <p:cNvSpPr/>
              <p:nvPr/>
            </p:nvSpPr>
            <p:spPr>
              <a:xfrm>
                <a:off x="3503164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55" name="Arc 6654">
                <a:extLst>
                  <a:ext uri="{FF2B5EF4-FFF2-40B4-BE49-F238E27FC236}">
                    <a16:creationId xmlns:a16="http://schemas.microsoft.com/office/drawing/2014/main" id="{09CA299D-DE36-42AD-8E76-8DCDC6E7E565}"/>
                  </a:ext>
                </a:extLst>
              </p:cNvPr>
              <p:cNvSpPr/>
              <p:nvPr/>
            </p:nvSpPr>
            <p:spPr>
              <a:xfrm>
                <a:off x="1116750" y="2209914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56" name="Arc 6655">
                <a:extLst>
                  <a:ext uri="{FF2B5EF4-FFF2-40B4-BE49-F238E27FC236}">
                    <a16:creationId xmlns:a16="http://schemas.microsoft.com/office/drawing/2014/main" id="{D194F925-2B4E-B1F9-3EC2-60430A9ABE32}"/>
                  </a:ext>
                </a:extLst>
              </p:cNvPr>
              <p:cNvSpPr/>
              <p:nvPr/>
            </p:nvSpPr>
            <p:spPr>
              <a:xfrm>
                <a:off x="1617448" y="2213078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57" name="Arc 6656">
                <a:extLst>
                  <a:ext uri="{FF2B5EF4-FFF2-40B4-BE49-F238E27FC236}">
                    <a16:creationId xmlns:a16="http://schemas.microsoft.com/office/drawing/2014/main" id="{4EB1A179-3815-3360-8015-02A1EE1BB630}"/>
                  </a:ext>
                </a:extLst>
              </p:cNvPr>
              <p:cNvSpPr/>
              <p:nvPr/>
            </p:nvSpPr>
            <p:spPr>
              <a:xfrm>
                <a:off x="2447876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58" name="Group 6657">
                <a:extLst>
                  <a:ext uri="{FF2B5EF4-FFF2-40B4-BE49-F238E27FC236}">
                    <a16:creationId xmlns:a16="http://schemas.microsoft.com/office/drawing/2014/main" id="{193CFD9A-7437-2E78-0D48-0C5A75F62598}"/>
                  </a:ext>
                </a:extLst>
              </p:cNvPr>
              <p:cNvGrpSpPr/>
              <p:nvPr/>
            </p:nvGrpSpPr>
            <p:grpSpPr>
              <a:xfrm>
                <a:off x="943290" y="2143146"/>
                <a:ext cx="2886903" cy="199117"/>
                <a:chOff x="954786" y="2143146"/>
                <a:chExt cx="2886903" cy="199117"/>
              </a:xfrm>
            </p:grpSpPr>
            <p:sp>
              <p:nvSpPr>
                <p:cNvPr id="6734" name="Freeform 6733">
                  <a:extLst>
                    <a:ext uri="{FF2B5EF4-FFF2-40B4-BE49-F238E27FC236}">
                      <a16:creationId xmlns:a16="http://schemas.microsoft.com/office/drawing/2014/main" id="{4965BE59-D84F-A8C1-E19B-ACD905EC835D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35" name="Oval 6734">
                  <a:extLst>
                    <a:ext uri="{FF2B5EF4-FFF2-40B4-BE49-F238E27FC236}">
                      <a16:creationId xmlns:a16="http://schemas.microsoft.com/office/drawing/2014/main" id="{C5C54BE0-5E07-F9BF-ACC4-67276504DB65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36" name="Freeform 6735">
                  <a:extLst>
                    <a:ext uri="{FF2B5EF4-FFF2-40B4-BE49-F238E27FC236}">
                      <a16:creationId xmlns:a16="http://schemas.microsoft.com/office/drawing/2014/main" id="{0D60D090-5172-7FC6-BBB9-D8C28CE4A7EF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37" name="Freeform 6736">
                  <a:extLst>
                    <a:ext uri="{FF2B5EF4-FFF2-40B4-BE49-F238E27FC236}">
                      <a16:creationId xmlns:a16="http://schemas.microsoft.com/office/drawing/2014/main" id="{D79C0071-AD34-9D4A-D6F3-AB6B6B6A652A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738" name="Group 6737">
                  <a:extLst>
                    <a:ext uri="{FF2B5EF4-FFF2-40B4-BE49-F238E27FC236}">
                      <a16:creationId xmlns:a16="http://schemas.microsoft.com/office/drawing/2014/main" id="{9B708A79-C161-B0EC-06CE-41531DC54B2C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6739" name="Straight Connector 6738">
                    <a:extLst>
                      <a:ext uri="{FF2B5EF4-FFF2-40B4-BE49-F238E27FC236}">
                        <a16:creationId xmlns:a16="http://schemas.microsoft.com/office/drawing/2014/main" id="{D5ABB26B-25E0-99D9-E2D2-E5A1497B28A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40" name="Straight Connector 6739">
                    <a:extLst>
                      <a:ext uri="{FF2B5EF4-FFF2-40B4-BE49-F238E27FC236}">
                        <a16:creationId xmlns:a16="http://schemas.microsoft.com/office/drawing/2014/main" id="{EBD9EC8A-8206-FD85-7019-A93DDEA164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41" name="Straight Connector 6740">
                    <a:extLst>
                      <a:ext uri="{FF2B5EF4-FFF2-40B4-BE49-F238E27FC236}">
                        <a16:creationId xmlns:a16="http://schemas.microsoft.com/office/drawing/2014/main" id="{A961003F-806A-DA29-33FF-21AF133004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42" name="Straight Connector 6741">
                    <a:extLst>
                      <a:ext uri="{FF2B5EF4-FFF2-40B4-BE49-F238E27FC236}">
                        <a16:creationId xmlns:a16="http://schemas.microsoft.com/office/drawing/2014/main" id="{E007174D-033B-FAD1-13C6-C10BD2CEB2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43" name="Straight Connector 6742">
                    <a:extLst>
                      <a:ext uri="{FF2B5EF4-FFF2-40B4-BE49-F238E27FC236}">
                        <a16:creationId xmlns:a16="http://schemas.microsoft.com/office/drawing/2014/main" id="{D1B32E1C-A56E-CC69-F743-D8F938103E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44" name="Straight Connector 6743">
                    <a:extLst>
                      <a:ext uri="{FF2B5EF4-FFF2-40B4-BE49-F238E27FC236}">
                        <a16:creationId xmlns:a16="http://schemas.microsoft.com/office/drawing/2014/main" id="{B4972C5C-EDAF-C8F1-0C83-4BEB052A7D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45" name="Straight Connector 6744">
                    <a:extLst>
                      <a:ext uri="{FF2B5EF4-FFF2-40B4-BE49-F238E27FC236}">
                        <a16:creationId xmlns:a16="http://schemas.microsoft.com/office/drawing/2014/main" id="{4DCC87FF-A550-C68F-DC8B-7E0BDD8C60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46" name="Straight Connector 6745">
                    <a:extLst>
                      <a:ext uri="{FF2B5EF4-FFF2-40B4-BE49-F238E27FC236}">
                        <a16:creationId xmlns:a16="http://schemas.microsoft.com/office/drawing/2014/main" id="{FFD027F6-C642-9617-C958-D36A1844E44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47" name="Straight Connector 6746">
                    <a:extLst>
                      <a:ext uri="{FF2B5EF4-FFF2-40B4-BE49-F238E27FC236}">
                        <a16:creationId xmlns:a16="http://schemas.microsoft.com/office/drawing/2014/main" id="{455E7CAC-297D-B57E-3FD7-6E3D77197B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48" name="Straight Connector 6747">
                    <a:extLst>
                      <a:ext uri="{FF2B5EF4-FFF2-40B4-BE49-F238E27FC236}">
                        <a16:creationId xmlns:a16="http://schemas.microsoft.com/office/drawing/2014/main" id="{20845298-0D29-F119-5704-CE336E7CAE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49" name="Straight Connector 6748">
                    <a:extLst>
                      <a:ext uri="{FF2B5EF4-FFF2-40B4-BE49-F238E27FC236}">
                        <a16:creationId xmlns:a16="http://schemas.microsoft.com/office/drawing/2014/main" id="{1437C90A-BE1E-5769-07D4-1F5C2AB1900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50" name="Straight Connector 6749">
                    <a:extLst>
                      <a:ext uri="{FF2B5EF4-FFF2-40B4-BE49-F238E27FC236}">
                        <a16:creationId xmlns:a16="http://schemas.microsoft.com/office/drawing/2014/main" id="{FF49B0CD-2880-DE97-613F-CAD1FED745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51" name="Straight Connector 6750">
                    <a:extLst>
                      <a:ext uri="{FF2B5EF4-FFF2-40B4-BE49-F238E27FC236}">
                        <a16:creationId xmlns:a16="http://schemas.microsoft.com/office/drawing/2014/main" id="{9E2D8D90-E2B8-DB1F-FE47-4C4ECA86BA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52" name="Straight Connector 6751">
                    <a:extLst>
                      <a:ext uri="{FF2B5EF4-FFF2-40B4-BE49-F238E27FC236}">
                        <a16:creationId xmlns:a16="http://schemas.microsoft.com/office/drawing/2014/main" id="{A764DFB7-5BFE-8914-96F3-13F5AEF53E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53" name="Straight Connector 6752">
                    <a:extLst>
                      <a:ext uri="{FF2B5EF4-FFF2-40B4-BE49-F238E27FC236}">
                        <a16:creationId xmlns:a16="http://schemas.microsoft.com/office/drawing/2014/main" id="{B296A7AC-DE69-7A36-5E73-51F0446256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54" name="Straight Connector 6753">
                    <a:extLst>
                      <a:ext uri="{FF2B5EF4-FFF2-40B4-BE49-F238E27FC236}">
                        <a16:creationId xmlns:a16="http://schemas.microsoft.com/office/drawing/2014/main" id="{C8DBE480-6E4F-5BD2-3243-03144CC57E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55" name="Straight Connector 6754">
                    <a:extLst>
                      <a:ext uri="{FF2B5EF4-FFF2-40B4-BE49-F238E27FC236}">
                        <a16:creationId xmlns:a16="http://schemas.microsoft.com/office/drawing/2014/main" id="{9BC4935F-6A5B-C212-AAFE-FE170AA77B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56" name="Straight Connector 6755">
                    <a:extLst>
                      <a:ext uri="{FF2B5EF4-FFF2-40B4-BE49-F238E27FC236}">
                        <a16:creationId xmlns:a16="http://schemas.microsoft.com/office/drawing/2014/main" id="{88937429-338E-369E-7676-E21046D912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57" name="Straight Connector 6756">
                    <a:extLst>
                      <a:ext uri="{FF2B5EF4-FFF2-40B4-BE49-F238E27FC236}">
                        <a16:creationId xmlns:a16="http://schemas.microsoft.com/office/drawing/2014/main" id="{3512FFBE-332A-C3D3-ACDD-43EC19A700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58" name="Straight Connector 6757">
                    <a:extLst>
                      <a:ext uri="{FF2B5EF4-FFF2-40B4-BE49-F238E27FC236}">
                        <a16:creationId xmlns:a16="http://schemas.microsoft.com/office/drawing/2014/main" id="{90EAC45B-DB85-31B4-B5EA-5D6B87B386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59" name="Straight Connector 6758">
                    <a:extLst>
                      <a:ext uri="{FF2B5EF4-FFF2-40B4-BE49-F238E27FC236}">
                        <a16:creationId xmlns:a16="http://schemas.microsoft.com/office/drawing/2014/main" id="{E49D0CED-C144-15DC-0DC3-1647AA3E15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60" name="Straight Connector 6759">
                    <a:extLst>
                      <a:ext uri="{FF2B5EF4-FFF2-40B4-BE49-F238E27FC236}">
                        <a16:creationId xmlns:a16="http://schemas.microsoft.com/office/drawing/2014/main" id="{DA4FDCD3-94FD-8684-47CF-9E194D9AF09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61" name="Straight Connector 6760">
                    <a:extLst>
                      <a:ext uri="{FF2B5EF4-FFF2-40B4-BE49-F238E27FC236}">
                        <a16:creationId xmlns:a16="http://schemas.microsoft.com/office/drawing/2014/main" id="{0A8389CE-02FE-D9CE-C7C0-2CF9217FB0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62" name="Straight Connector 6761">
                    <a:extLst>
                      <a:ext uri="{FF2B5EF4-FFF2-40B4-BE49-F238E27FC236}">
                        <a16:creationId xmlns:a16="http://schemas.microsoft.com/office/drawing/2014/main" id="{60B86651-61AD-9C9C-B1A8-40B6D7A3D8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63" name="Straight Connector 6762">
                    <a:extLst>
                      <a:ext uri="{FF2B5EF4-FFF2-40B4-BE49-F238E27FC236}">
                        <a16:creationId xmlns:a16="http://schemas.microsoft.com/office/drawing/2014/main" id="{D3442D07-A43D-D520-AFCE-42DCB466CB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64" name="Straight Connector 6763">
                    <a:extLst>
                      <a:ext uri="{FF2B5EF4-FFF2-40B4-BE49-F238E27FC236}">
                        <a16:creationId xmlns:a16="http://schemas.microsoft.com/office/drawing/2014/main" id="{8E63A307-380A-C12B-AD0D-5881FA2649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65" name="Straight Connector 6764">
                    <a:extLst>
                      <a:ext uri="{FF2B5EF4-FFF2-40B4-BE49-F238E27FC236}">
                        <a16:creationId xmlns:a16="http://schemas.microsoft.com/office/drawing/2014/main" id="{7D4C1598-BF91-6A7B-5C76-E605F5B7B80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66" name="Straight Connector 6765">
                    <a:extLst>
                      <a:ext uri="{FF2B5EF4-FFF2-40B4-BE49-F238E27FC236}">
                        <a16:creationId xmlns:a16="http://schemas.microsoft.com/office/drawing/2014/main" id="{A5ED0E37-A98B-3552-B5F7-550CE501139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67" name="Straight Connector 6766">
                    <a:extLst>
                      <a:ext uri="{FF2B5EF4-FFF2-40B4-BE49-F238E27FC236}">
                        <a16:creationId xmlns:a16="http://schemas.microsoft.com/office/drawing/2014/main" id="{05975B5E-A1A5-C6CC-2370-99A6B9939B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68" name="Straight Connector 6767">
                    <a:extLst>
                      <a:ext uri="{FF2B5EF4-FFF2-40B4-BE49-F238E27FC236}">
                        <a16:creationId xmlns:a16="http://schemas.microsoft.com/office/drawing/2014/main" id="{C16F4BD4-0698-3777-D884-7022F2AD53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69" name="Straight Connector 6768">
                    <a:extLst>
                      <a:ext uri="{FF2B5EF4-FFF2-40B4-BE49-F238E27FC236}">
                        <a16:creationId xmlns:a16="http://schemas.microsoft.com/office/drawing/2014/main" id="{F5EA7085-C6FC-E107-869B-D412BFED88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70" name="Straight Connector 6769">
                    <a:extLst>
                      <a:ext uri="{FF2B5EF4-FFF2-40B4-BE49-F238E27FC236}">
                        <a16:creationId xmlns:a16="http://schemas.microsoft.com/office/drawing/2014/main" id="{A73A1C55-106C-4A63-D937-B005491AFE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71" name="Straight Connector 6770">
                    <a:extLst>
                      <a:ext uri="{FF2B5EF4-FFF2-40B4-BE49-F238E27FC236}">
                        <a16:creationId xmlns:a16="http://schemas.microsoft.com/office/drawing/2014/main" id="{CBAAC180-9DE3-8504-88BE-F66CB19468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72" name="Straight Connector 6771">
                    <a:extLst>
                      <a:ext uri="{FF2B5EF4-FFF2-40B4-BE49-F238E27FC236}">
                        <a16:creationId xmlns:a16="http://schemas.microsoft.com/office/drawing/2014/main" id="{E6802826-6C5A-DC36-7BBF-1DD42B86D7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73" name="Straight Connector 6772">
                    <a:extLst>
                      <a:ext uri="{FF2B5EF4-FFF2-40B4-BE49-F238E27FC236}">
                        <a16:creationId xmlns:a16="http://schemas.microsoft.com/office/drawing/2014/main" id="{8BD53DAD-DDF8-495F-441A-E44C7B3200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74" name="Straight Connector 6773">
                    <a:extLst>
                      <a:ext uri="{FF2B5EF4-FFF2-40B4-BE49-F238E27FC236}">
                        <a16:creationId xmlns:a16="http://schemas.microsoft.com/office/drawing/2014/main" id="{89913168-A5D1-F4DA-16BE-637DC9B9CC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75" name="Straight Connector 6774">
                    <a:extLst>
                      <a:ext uri="{FF2B5EF4-FFF2-40B4-BE49-F238E27FC236}">
                        <a16:creationId xmlns:a16="http://schemas.microsoft.com/office/drawing/2014/main" id="{50F4BEDC-B7C0-37C0-AE75-81486193FE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76" name="Straight Connector 6775">
                    <a:extLst>
                      <a:ext uri="{FF2B5EF4-FFF2-40B4-BE49-F238E27FC236}">
                        <a16:creationId xmlns:a16="http://schemas.microsoft.com/office/drawing/2014/main" id="{32F9E14F-0199-419E-B863-32CA320536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77" name="Straight Connector 6776">
                    <a:extLst>
                      <a:ext uri="{FF2B5EF4-FFF2-40B4-BE49-F238E27FC236}">
                        <a16:creationId xmlns:a16="http://schemas.microsoft.com/office/drawing/2014/main" id="{914CC7CA-B4E8-8D0B-EB53-35FA990398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78" name="Straight Connector 6777">
                    <a:extLst>
                      <a:ext uri="{FF2B5EF4-FFF2-40B4-BE49-F238E27FC236}">
                        <a16:creationId xmlns:a16="http://schemas.microsoft.com/office/drawing/2014/main" id="{90C502A6-17CE-CC4F-8AE6-698D0A44D5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1000000"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79" name="Straight Connector 6778">
                    <a:extLst>
                      <a:ext uri="{FF2B5EF4-FFF2-40B4-BE49-F238E27FC236}">
                        <a16:creationId xmlns:a16="http://schemas.microsoft.com/office/drawing/2014/main" id="{A3BCFBF0-BE2C-A638-A54E-E2C529106F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220000">
                    <a:off x="1748408" y="24905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80" name="Straight Connector 6779">
                    <a:extLst>
                      <a:ext uri="{FF2B5EF4-FFF2-40B4-BE49-F238E27FC236}">
                        <a16:creationId xmlns:a16="http://schemas.microsoft.com/office/drawing/2014/main" id="{34EB2042-5B67-E160-D2EA-1B697393F4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9920000">
                    <a:off x="1789683" y="24714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81" name="Straight Connector 6780">
                    <a:extLst>
                      <a:ext uri="{FF2B5EF4-FFF2-40B4-BE49-F238E27FC236}">
                        <a16:creationId xmlns:a16="http://schemas.microsoft.com/office/drawing/2014/main" id="{88BD2ED7-7E0A-7FA8-2BEB-6B6A34E7A7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580000">
                    <a:off x="1872233" y="24460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82" name="Straight Connector 6781">
                    <a:extLst>
                      <a:ext uri="{FF2B5EF4-FFF2-40B4-BE49-F238E27FC236}">
                        <a16:creationId xmlns:a16="http://schemas.microsoft.com/office/drawing/2014/main" id="{68D8BBB5-3945-D6FE-99D5-1C5F4FF599D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700000">
                    <a:off x="19135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83" name="Straight Connector 6782">
                    <a:extLst>
                      <a:ext uri="{FF2B5EF4-FFF2-40B4-BE49-F238E27FC236}">
                        <a16:creationId xmlns:a16="http://schemas.microsoft.com/office/drawing/2014/main" id="{9D4D5839-165A-BB84-4F65-0A8BEB810B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1000000">
                    <a:off x="1951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84" name="Straight Connector 6783">
                    <a:extLst>
                      <a:ext uri="{FF2B5EF4-FFF2-40B4-BE49-F238E27FC236}">
                        <a16:creationId xmlns:a16="http://schemas.microsoft.com/office/drawing/2014/main" id="{8171A3CD-D58A-89C1-3A2B-C2CDA1629C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1000000">
                    <a:off x="1996239" y="24253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85" name="Straight Connector 6784">
                    <a:extLst>
                      <a:ext uri="{FF2B5EF4-FFF2-40B4-BE49-F238E27FC236}">
                        <a16:creationId xmlns:a16="http://schemas.microsoft.com/office/drawing/2014/main" id="{A1724F6D-59A3-1721-7909-470B9A8BBB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1180000">
                    <a:off x="20341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86" name="Straight Connector 6785">
                    <a:extLst>
                      <a:ext uri="{FF2B5EF4-FFF2-40B4-BE49-F238E27FC236}">
                        <a16:creationId xmlns:a16="http://schemas.microsoft.com/office/drawing/2014/main" id="{727A42C8-365A-CE77-C499-201BF31C78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1360000">
                    <a:off x="2075433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87" name="Straight Connector 6786">
                    <a:extLst>
                      <a:ext uri="{FF2B5EF4-FFF2-40B4-BE49-F238E27FC236}">
                        <a16:creationId xmlns:a16="http://schemas.microsoft.com/office/drawing/2014/main" id="{41C7DDBE-F694-4FD5-F01A-18A08EF744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88" name="Straight Connector 6787">
                    <a:extLst>
                      <a:ext uri="{FF2B5EF4-FFF2-40B4-BE49-F238E27FC236}">
                        <a16:creationId xmlns:a16="http://schemas.microsoft.com/office/drawing/2014/main" id="{5403CD38-FAFB-83B9-EC15-19D13B4ED1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89" name="Straight Connector 6788">
                    <a:extLst>
                      <a:ext uri="{FF2B5EF4-FFF2-40B4-BE49-F238E27FC236}">
                        <a16:creationId xmlns:a16="http://schemas.microsoft.com/office/drawing/2014/main" id="{A9DD730B-3DC5-F35F-F52D-BAE95589266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90" name="Straight Connector 6789">
                    <a:extLst>
                      <a:ext uri="{FF2B5EF4-FFF2-40B4-BE49-F238E27FC236}">
                        <a16:creationId xmlns:a16="http://schemas.microsoft.com/office/drawing/2014/main" id="{9808AF6A-48B8-C59D-BCAC-52D506FA2F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91" name="Straight Connector 6790">
                    <a:extLst>
                      <a:ext uri="{FF2B5EF4-FFF2-40B4-BE49-F238E27FC236}">
                        <a16:creationId xmlns:a16="http://schemas.microsoft.com/office/drawing/2014/main" id="{6A8EE617-3904-7874-E6EB-A94BFA9BC8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92" name="Straight Connector 6791">
                    <a:extLst>
                      <a:ext uri="{FF2B5EF4-FFF2-40B4-BE49-F238E27FC236}">
                        <a16:creationId xmlns:a16="http://schemas.microsoft.com/office/drawing/2014/main" id="{9B0D5213-3DAA-64F8-F482-E32D66B846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93" name="Straight Connector 6792">
                    <a:extLst>
                      <a:ext uri="{FF2B5EF4-FFF2-40B4-BE49-F238E27FC236}">
                        <a16:creationId xmlns:a16="http://schemas.microsoft.com/office/drawing/2014/main" id="{1CB97D18-4898-FDB7-8126-5B712E3831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94" name="Straight Connector 6793">
                    <a:extLst>
                      <a:ext uri="{FF2B5EF4-FFF2-40B4-BE49-F238E27FC236}">
                        <a16:creationId xmlns:a16="http://schemas.microsoft.com/office/drawing/2014/main" id="{95BE51CB-9C50-8AF0-CD8F-F3D0AEDCE7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95" name="Straight Connector 6794">
                    <a:extLst>
                      <a:ext uri="{FF2B5EF4-FFF2-40B4-BE49-F238E27FC236}">
                        <a16:creationId xmlns:a16="http://schemas.microsoft.com/office/drawing/2014/main" id="{1C7854C8-2684-4189-E4F6-5A7A2B141B6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96" name="Straight Connector 6795">
                    <a:extLst>
                      <a:ext uri="{FF2B5EF4-FFF2-40B4-BE49-F238E27FC236}">
                        <a16:creationId xmlns:a16="http://schemas.microsoft.com/office/drawing/2014/main" id="{B1A0BED5-9965-93EF-83FA-6F961522B5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97" name="Straight Connector 6796">
                    <a:extLst>
                      <a:ext uri="{FF2B5EF4-FFF2-40B4-BE49-F238E27FC236}">
                        <a16:creationId xmlns:a16="http://schemas.microsoft.com/office/drawing/2014/main" id="{EE291328-9F7D-4A52-0CAE-8ABBEA47D1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98" name="Straight Connector 6797">
                    <a:extLst>
                      <a:ext uri="{FF2B5EF4-FFF2-40B4-BE49-F238E27FC236}">
                        <a16:creationId xmlns:a16="http://schemas.microsoft.com/office/drawing/2014/main" id="{2C93F77C-B900-81E1-32E3-8F299BF799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99" name="Straight Connector 6798">
                    <a:extLst>
                      <a:ext uri="{FF2B5EF4-FFF2-40B4-BE49-F238E27FC236}">
                        <a16:creationId xmlns:a16="http://schemas.microsoft.com/office/drawing/2014/main" id="{A6584C2D-FDC3-E2B0-6D48-80E5FF87FA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00" name="Straight Connector 6799">
                    <a:extLst>
                      <a:ext uri="{FF2B5EF4-FFF2-40B4-BE49-F238E27FC236}">
                        <a16:creationId xmlns:a16="http://schemas.microsoft.com/office/drawing/2014/main" id="{8CE8D66A-E376-135A-44CA-9016B2EA13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01" name="Straight Connector 6800">
                    <a:extLst>
                      <a:ext uri="{FF2B5EF4-FFF2-40B4-BE49-F238E27FC236}">
                        <a16:creationId xmlns:a16="http://schemas.microsoft.com/office/drawing/2014/main" id="{368A4E75-1289-1F11-13CD-BB13AEEA0A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02" name="Straight Connector 6801">
                    <a:extLst>
                      <a:ext uri="{FF2B5EF4-FFF2-40B4-BE49-F238E27FC236}">
                        <a16:creationId xmlns:a16="http://schemas.microsoft.com/office/drawing/2014/main" id="{E2DB24E6-F47A-DFD9-66FB-1E7B9EF479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03" name="Straight Connector 6802">
                    <a:extLst>
                      <a:ext uri="{FF2B5EF4-FFF2-40B4-BE49-F238E27FC236}">
                        <a16:creationId xmlns:a16="http://schemas.microsoft.com/office/drawing/2014/main" id="{752A8A41-559D-3E0E-AC8F-92CDD30470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659" name="Group 6658">
                <a:extLst>
                  <a:ext uri="{FF2B5EF4-FFF2-40B4-BE49-F238E27FC236}">
                    <a16:creationId xmlns:a16="http://schemas.microsoft.com/office/drawing/2014/main" id="{637B1E04-BA59-D560-57D9-5DE0FA6E4987}"/>
                  </a:ext>
                </a:extLst>
              </p:cNvPr>
              <p:cNvGrpSpPr/>
              <p:nvPr/>
            </p:nvGrpSpPr>
            <p:grpSpPr>
              <a:xfrm flipV="1">
                <a:off x="943290" y="2438590"/>
                <a:ext cx="2886903" cy="199117"/>
                <a:chOff x="954786" y="2143146"/>
                <a:chExt cx="2886903" cy="199117"/>
              </a:xfrm>
            </p:grpSpPr>
            <p:sp>
              <p:nvSpPr>
                <p:cNvPr id="6664" name="Freeform 6663">
                  <a:extLst>
                    <a:ext uri="{FF2B5EF4-FFF2-40B4-BE49-F238E27FC236}">
                      <a16:creationId xmlns:a16="http://schemas.microsoft.com/office/drawing/2014/main" id="{5B24709B-8015-9F18-09F4-4AFE3E6C2CEE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65" name="Oval 6664">
                  <a:extLst>
                    <a:ext uri="{FF2B5EF4-FFF2-40B4-BE49-F238E27FC236}">
                      <a16:creationId xmlns:a16="http://schemas.microsoft.com/office/drawing/2014/main" id="{D71B8481-5344-A9F7-3BB0-BBCE84FE18BD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66" name="Freeform 6665">
                  <a:extLst>
                    <a:ext uri="{FF2B5EF4-FFF2-40B4-BE49-F238E27FC236}">
                      <a16:creationId xmlns:a16="http://schemas.microsoft.com/office/drawing/2014/main" id="{BF29112C-658B-D520-5BC2-C355068AD16A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67" name="Freeform 6666">
                  <a:extLst>
                    <a:ext uri="{FF2B5EF4-FFF2-40B4-BE49-F238E27FC236}">
                      <a16:creationId xmlns:a16="http://schemas.microsoft.com/office/drawing/2014/main" id="{F2801D39-7758-424E-ACB7-87091B2D1DE0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668" name="Group 6667">
                  <a:extLst>
                    <a:ext uri="{FF2B5EF4-FFF2-40B4-BE49-F238E27FC236}">
                      <a16:creationId xmlns:a16="http://schemas.microsoft.com/office/drawing/2014/main" id="{3B72C694-B488-10E5-7C61-7B7FB2B71BCF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6669" name="Straight Connector 6668">
                    <a:extLst>
                      <a:ext uri="{FF2B5EF4-FFF2-40B4-BE49-F238E27FC236}">
                        <a16:creationId xmlns:a16="http://schemas.microsoft.com/office/drawing/2014/main" id="{198855EE-68B7-341C-852A-D536F13677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70" name="Straight Connector 6669">
                    <a:extLst>
                      <a:ext uri="{FF2B5EF4-FFF2-40B4-BE49-F238E27FC236}">
                        <a16:creationId xmlns:a16="http://schemas.microsoft.com/office/drawing/2014/main" id="{48F8683B-A5B7-1585-4CCF-12A9B29330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71" name="Straight Connector 6670">
                    <a:extLst>
                      <a:ext uri="{FF2B5EF4-FFF2-40B4-BE49-F238E27FC236}">
                        <a16:creationId xmlns:a16="http://schemas.microsoft.com/office/drawing/2014/main" id="{850B9E7A-6C59-ED13-4BB3-26F29F9E4E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72" name="Straight Connector 6671">
                    <a:extLst>
                      <a:ext uri="{FF2B5EF4-FFF2-40B4-BE49-F238E27FC236}">
                        <a16:creationId xmlns:a16="http://schemas.microsoft.com/office/drawing/2014/main" id="{398A2B48-4706-1919-F5A7-47F6ACCEDF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73" name="Straight Connector 6672">
                    <a:extLst>
                      <a:ext uri="{FF2B5EF4-FFF2-40B4-BE49-F238E27FC236}">
                        <a16:creationId xmlns:a16="http://schemas.microsoft.com/office/drawing/2014/main" id="{C66555A7-1E2A-B9BA-4A83-8083D7BF67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74" name="Straight Connector 6673">
                    <a:extLst>
                      <a:ext uri="{FF2B5EF4-FFF2-40B4-BE49-F238E27FC236}">
                        <a16:creationId xmlns:a16="http://schemas.microsoft.com/office/drawing/2014/main" id="{C2565E74-C88B-5553-3D91-1F69FD6624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75" name="Straight Connector 6674">
                    <a:extLst>
                      <a:ext uri="{FF2B5EF4-FFF2-40B4-BE49-F238E27FC236}">
                        <a16:creationId xmlns:a16="http://schemas.microsoft.com/office/drawing/2014/main" id="{70540E8F-08C8-F09D-28F0-763D35CDD3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76" name="Straight Connector 6675">
                    <a:extLst>
                      <a:ext uri="{FF2B5EF4-FFF2-40B4-BE49-F238E27FC236}">
                        <a16:creationId xmlns:a16="http://schemas.microsoft.com/office/drawing/2014/main" id="{B075BFD2-79B3-7E81-D82E-BB95550AF8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77" name="Straight Connector 6676">
                    <a:extLst>
                      <a:ext uri="{FF2B5EF4-FFF2-40B4-BE49-F238E27FC236}">
                        <a16:creationId xmlns:a16="http://schemas.microsoft.com/office/drawing/2014/main" id="{EABF123A-3498-B5C8-FD18-F1126E912A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78" name="Straight Connector 6677">
                    <a:extLst>
                      <a:ext uri="{FF2B5EF4-FFF2-40B4-BE49-F238E27FC236}">
                        <a16:creationId xmlns:a16="http://schemas.microsoft.com/office/drawing/2014/main" id="{35B2FBFC-FA66-F010-D3D7-C9BEB15A58B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79" name="Straight Connector 6678">
                    <a:extLst>
                      <a:ext uri="{FF2B5EF4-FFF2-40B4-BE49-F238E27FC236}">
                        <a16:creationId xmlns:a16="http://schemas.microsoft.com/office/drawing/2014/main" id="{7F1A3E07-F633-221F-DE21-5DF9D707A9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80" name="Straight Connector 6679">
                    <a:extLst>
                      <a:ext uri="{FF2B5EF4-FFF2-40B4-BE49-F238E27FC236}">
                        <a16:creationId xmlns:a16="http://schemas.microsoft.com/office/drawing/2014/main" id="{AB47F1F7-68A1-C91E-D8A8-5C6D5A2B9A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81" name="Straight Connector 6680">
                    <a:extLst>
                      <a:ext uri="{FF2B5EF4-FFF2-40B4-BE49-F238E27FC236}">
                        <a16:creationId xmlns:a16="http://schemas.microsoft.com/office/drawing/2014/main" id="{3EB74ECF-290E-5C39-6530-7120A203A5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82" name="Straight Connector 6681">
                    <a:extLst>
                      <a:ext uri="{FF2B5EF4-FFF2-40B4-BE49-F238E27FC236}">
                        <a16:creationId xmlns:a16="http://schemas.microsoft.com/office/drawing/2014/main" id="{7DE0076E-301C-41C6-F8B7-59015F9D280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83" name="Straight Connector 6682">
                    <a:extLst>
                      <a:ext uri="{FF2B5EF4-FFF2-40B4-BE49-F238E27FC236}">
                        <a16:creationId xmlns:a16="http://schemas.microsoft.com/office/drawing/2014/main" id="{F2A6FE4D-909D-FA57-EFD0-98CEEB72EB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84" name="Straight Connector 6683">
                    <a:extLst>
                      <a:ext uri="{FF2B5EF4-FFF2-40B4-BE49-F238E27FC236}">
                        <a16:creationId xmlns:a16="http://schemas.microsoft.com/office/drawing/2014/main" id="{FCF3AE8A-419F-1F76-F873-F9C7AF01D4D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85" name="Straight Connector 6684">
                    <a:extLst>
                      <a:ext uri="{FF2B5EF4-FFF2-40B4-BE49-F238E27FC236}">
                        <a16:creationId xmlns:a16="http://schemas.microsoft.com/office/drawing/2014/main" id="{0EA7A1F1-A883-00E1-4306-5BACCAFBB1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86" name="Straight Connector 6685">
                    <a:extLst>
                      <a:ext uri="{FF2B5EF4-FFF2-40B4-BE49-F238E27FC236}">
                        <a16:creationId xmlns:a16="http://schemas.microsoft.com/office/drawing/2014/main" id="{56BC5579-D76F-CB05-5BAE-836D0869FE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87" name="Straight Connector 6686">
                    <a:extLst>
                      <a:ext uri="{FF2B5EF4-FFF2-40B4-BE49-F238E27FC236}">
                        <a16:creationId xmlns:a16="http://schemas.microsoft.com/office/drawing/2014/main" id="{1F8F7B0D-5C86-2EFE-AE14-660C567A00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88" name="Straight Connector 6687">
                    <a:extLst>
                      <a:ext uri="{FF2B5EF4-FFF2-40B4-BE49-F238E27FC236}">
                        <a16:creationId xmlns:a16="http://schemas.microsoft.com/office/drawing/2014/main" id="{A69DD392-9988-B9B8-B8D0-F990E4CE67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89" name="Straight Connector 6688">
                    <a:extLst>
                      <a:ext uri="{FF2B5EF4-FFF2-40B4-BE49-F238E27FC236}">
                        <a16:creationId xmlns:a16="http://schemas.microsoft.com/office/drawing/2014/main" id="{55C54D8D-BB29-897B-58D2-830D1AD1B3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90" name="Straight Connector 6689">
                    <a:extLst>
                      <a:ext uri="{FF2B5EF4-FFF2-40B4-BE49-F238E27FC236}">
                        <a16:creationId xmlns:a16="http://schemas.microsoft.com/office/drawing/2014/main" id="{1F85D434-54D4-B602-D3D9-C2651A7486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91" name="Straight Connector 6690">
                    <a:extLst>
                      <a:ext uri="{FF2B5EF4-FFF2-40B4-BE49-F238E27FC236}">
                        <a16:creationId xmlns:a16="http://schemas.microsoft.com/office/drawing/2014/main" id="{CC6B07A0-D4B8-308C-76DB-CFF0E21430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92" name="Straight Connector 6691">
                    <a:extLst>
                      <a:ext uri="{FF2B5EF4-FFF2-40B4-BE49-F238E27FC236}">
                        <a16:creationId xmlns:a16="http://schemas.microsoft.com/office/drawing/2014/main" id="{2E750041-47B0-CF44-3B3E-DFBF3CCD31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93" name="Straight Connector 6692">
                    <a:extLst>
                      <a:ext uri="{FF2B5EF4-FFF2-40B4-BE49-F238E27FC236}">
                        <a16:creationId xmlns:a16="http://schemas.microsoft.com/office/drawing/2014/main" id="{E81BEDDE-5CB7-77FB-5A7B-83529E8D49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94" name="Straight Connector 6693">
                    <a:extLst>
                      <a:ext uri="{FF2B5EF4-FFF2-40B4-BE49-F238E27FC236}">
                        <a16:creationId xmlns:a16="http://schemas.microsoft.com/office/drawing/2014/main" id="{7125E3A1-1883-E8B6-E32B-BD5B9F072E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95" name="Straight Connector 6694">
                    <a:extLst>
                      <a:ext uri="{FF2B5EF4-FFF2-40B4-BE49-F238E27FC236}">
                        <a16:creationId xmlns:a16="http://schemas.microsoft.com/office/drawing/2014/main" id="{6172DF1D-0A68-38EE-C255-CD36A6DD64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96" name="Straight Connector 6695">
                    <a:extLst>
                      <a:ext uri="{FF2B5EF4-FFF2-40B4-BE49-F238E27FC236}">
                        <a16:creationId xmlns:a16="http://schemas.microsoft.com/office/drawing/2014/main" id="{7A96F27C-60F2-207B-BFB3-02DEBBE5FC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97" name="Straight Connector 6696">
                    <a:extLst>
                      <a:ext uri="{FF2B5EF4-FFF2-40B4-BE49-F238E27FC236}">
                        <a16:creationId xmlns:a16="http://schemas.microsoft.com/office/drawing/2014/main" id="{179FB783-C407-A903-1E72-0E01D62BF2E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98" name="Straight Connector 6697">
                    <a:extLst>
                      <a:ext uri="{FF2B5EF4-FFF2-40B4-BE49-F238E27FC236}">
                        <a16:creationId xmlns:a16="http://schemas.microsoft.com/office/drawing/2014/main" id="{0C9FFE5E-FA39-4025-114E-E49964B090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99" name="Straight Connector 6698">
                    <a:extLst>
                      <a:ext uri="{FF2B5EF4-FFF2-40B4-BE49-F238E27FC236}">
                        <a16:creationId xmlns:a16="http://schemas.microsoft.com/office/drawing/2014/main" id="{5E4D252D-EA8F-E125-03F2-A74CEE458CE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00" name="Straight Connector 6699">
                    <a:extLst>
                      <a:ext uri="{FF2B5EF4-FFF2-40B4-BE49-F238E27FC236}">
                        <a16:creationId xmlns:a16="http://schemas.microsoft.com/office/drawing/2014/main" id="{5539B511-A4F6-C4C5-18FA-0D2628F757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01" name="Straight Connector 6700">
                    <a:extLst>
                      <a:ext uri="{FF2B5EF4-FFF2-40B4-BE49-F238E27FC236}">
                        <a16:creationId xmlns:a16="http://schemas.microsoft.com/office/drawing/2014/main" id="{1334BF89-9BE7-DB86-BA59-8AD28A56A0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02" name="Straight Connector 6701">
                    <a:extLst>
                      <a:ext uri="{FF2B5EF4-FFF2-40B4-BE49-F238E27FC236}">
                        <a16:creationId xmlns:a16="http://schemas.microsoft.com/office/drawing/2014/main" id="{69CFE19B-37F3-44F2-5EF3-AB73E592D6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03" name="Straight Connector 6702">
                    <a:extLst>
                      <a:ext uri="{FF2B5EF4-FFF2-40B4-BE49-F238E27FC236}">
                        <a16:creationId xmlns:a16="http://schemas.microsoft.com/office/drawing/2014/main" id="{DAB87C36-FE06-DB3F-FD82-E6ED7D0B72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04" name="Straight Connector 6703">
                    <a:extLst>
                      <a:ext uri="{FF2B5EF4-FFF2-40B4-BE49-F238E27FC236}">
                        <a16:creationId xmlns:a16="http://schemas.microsoft.com/office/drawing/2014/main" id="{F1DE5C94-DE82-311B-76AB-1947883318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05" name="Straight Connector 6704">
                    <a:extLst>
                      <a:ext uri="{FF2B5EF4-FFF2-40B4-BE49-F238E27FC236}">
                        <a16:creationId xmlns:a16="http://schemas.microsoft.com/office/drawing/2014/main" id="{21F1DDDA-F3EB-CC58-13C6-2E23470FF23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06" name="Straight Connector 6705">
                    <a:extLst>
                      <a:ext uri="{FF2B5EF4-FFF2-40B4-BE49-F238E27FC236}">
                        <a16:creationId xmlns:a16="http://schemas.microsoft.com/office/drawing/2014/main" id="{8814E55C-50BC-1B94-87C1-FEB5CF63E5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07" name="Straight Connector 6706">
                    <a:extLst>
                      <a:ext uri="{FF2B5EF4-FFF2-40B4-BE49-F238E27FC236}">
                        <a16:creationId xmlns:a16="http://schemas.microsoft.com/office/drawing/2014/main" id="{C46E063E-B94B-F175-4882-3A7D22EE41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08" name="Straight Connector 6707">
                    <a:extLst>
                      <a:ext uri="{FF2B5EF4-FFF2-40B4-BE49-F238E27FC236}">
                        <a16:creationId xmlns:a16="http://schemas.microsoft.com/office/drawing/2014/main" id="{D695E500-1260-D7CB-638B-FECB984028A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09" name="Straight Connector 6708">
                    <a:extLst>
                      <a:ext uri="{FF2B5EF4-FFF2-40B4-BE49-F238E27FC236}">
                        <a16:creationId xmlns:a16="http://schemas.microsoft.com/office/drawing/2014/main" id="{D72F2190-0028-72C1-70B5-E3F53C2E6B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10" name="Straight Connector 6709">
                    <a:extLst>
                      <a:ext uri="{FF2B5EF4-FFF2-40B4-BE49-F238E27FC236}">
                        <a16:creationId xmlns:a16="http://schemas.microsoft.com/office/drawing/2014/main" id="{584CA892-854F-5D23-D094-9A2748BDB5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11" name="Straight Connector 6710">
                    <a:extLst>
                      <a:ext uri="{FF2B5EF4-FFF2-40B4-BE49-F238E27FC236}">
                        <a16:creationId xmlns:a16="http://schemas.microsoft.com/office/drawing/2014/main" id="{D57DAEE9-50DE-C597-50CE-0B7418883A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12" name="Straight Connector 6711">
                    <a:extLst>
                      <a:ext uri="{FF2B5EF4-FFF2-40B4-BE49-F238E27FC236}">
                        <a16:creationId xmlns:a16="http://schemas.microsoft.com/office/drawing/2014/main" id="{B96942D3-A60B-55E1-DDEC-CEF8437AE4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13" name="Straight Connector 6712">
                    <a:extLst>
                      <a:ext uri="{FF2B5EF4-FFF2-40B4-BE49-F238E27FC236}">
                        <a16:creationId xmlns:a16="http://schemas.microsoft.com/office/drawing/2014/main" id="{A395D509-27FB-4B77-8053-C2C070286D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14" name="Straight Connector 6713">
                    <a:extLst>
                      <a:ext uri="{FF2B5EF4-FFF2-40B4-BE49-F238E27FC236}">
                        <a16:creationId xmlns:a16="http://schemas.microsoft.com/office/drawing/2014/main" id="{94C5E73E-7F21-BCD5-3163-59EB1EFCAC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15" name="Straight Connector 6714">
                    <a:extLst>
                      <a:ext uri="{FF2B5EF4-FFF2-40B4-BE49-F238E27FC236}">
                        <a16:creationId xmlns:a16="http://schemas.microsoft.com/office/drawing/2014/main" id="{B3AC3333-99B5-2654-5B67-C3EB5016D7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16" name="Straight Connector 6715">
                    <a:extLst>
                      <a:ext uri="{FF2B5EF4-FFF2-40B4-BE49-F238E27FC236}">
                        <a16:creationId xmlns:a16="http://schemas.microsoft.com/office/drawing/2014/main" id="{7296A02A-6517-885E-F18B-663981E189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17" name="Straight Connector 6716">
                    <a:extLst>
                      <a:ext uri="{FF2B5EF4-FFF2-40B4-BE49-F238E27FC236}">
                        <a16:creationId xmlns:a16="http://schemas.microsoft.com/office/drawing/2014/main" id="{9F0722FB-18CB-206B-6502-3838847696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18" name="Straight Connector 6717">
                    <a:extLst>
                      <a:ext uri="{FF2B5EF4-FFF2-40B4-BE49-F238E27FC236}">
                        <a16:creationId xmlns:a16="http://schemas.microsoft.com/office/drawing/2014/main" id="{32F72D99-A206-A70A-F0F2-9C8A6A9973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19" name="Straight Connector 6718">
                    <a:extLst>
                      <a:ext uri="{FF2B5EF4-FFF2-40B4-BE49-F238E27FC236}">
                        <a16:creationId xmlns:a16="http://schemas.microsoft.com/office/drawing/2014/main" id="{872951D9-3714-A180-11D6-4909DC481E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20" name="Straight Connector 6719">
                    <a:extLst>
                      <a:ext uri="{FF2B5EF4-FFF2-40B4-BE49-F238E27FC236}">
                        <a16:creationId xmlns:a16="http://schemas.microsoft.com/office/drawing/2014/main" id="{29E79E46-DAC5-5849-F452-FA4E9C2272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21" name="Straight Connector 6720">
                    <a:extLst>
                      <a:ext uri="{FF2B5EF4-FFF2-40B4-BE49-F238E27FC236}">
                        <a16:creationId xmlns:a16="http://schemas.microsoft.com/office/drawing/2014/main" id="{4CCD9C62-CB13-3809-C520-0685264EFD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22" name="Straight Connector 6721">
                    <a:extLst>
                      <a:ext uri="{FF2B5EF4-FFF2-40B4-BE49-F238E27FC236}">
                        <a16:creationId xmlns:a16="http://schemas.microsoft.com/office/drawing/2014/main" id="{038B9ED5-E354-2AE3-37D6-14729475380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23" name="Straight Connector 6722">
                    <a:extLst>
                      <a:ext uri="{FF2B5EF4-FFF2-40B4-BE49-F238E27FC236}">
                        <a16:creationId xmlns:a16="http://schemas.microsoft.com/office/drawing/2014/main" id="{2856E7B6-3257-C10D-517F-4F8E19A6A4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24" name="Straight Connector 6723">
                    <a:extLst>
                      <a:ext uri="{FF2B5EF4-FFF2-40B4-BE49-F238E27FC236}">
                        <a16:creationId xmlns:a16="http://schemas.microsoft.com/office/drawing/2014/main" id="{AFDFE906-C743-7C9D-4289-3D3ED76D87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25" name="Straight Connector 6724">
                    <a:extLst>
                      <a:ext uri="{FF2B5EF4-FFF2-40B4-BE49-F238E27FC236}">
                        <a16:creationId xmlns:a16="http://schemas.microsoft.com/office/drawing/2014/main" id="{F24134A9-2043-57FB-6E8F-DE9465CA98F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26" name="Straight Connector 6725">
                    <a:extLst>
                      <a:ext uri="{FF2B5EF4-FFF2-40B4-BE49-F238E27FC236}">
                        <a16:creationId xmlns:a16="http://schemas.microsoft.com/office/drawing/2014/main" id="{C4FF8418-4775-7F2F-7660-B60CBDA632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27" name="Straight Connector 6726">
                    <a:extLst>
                      <a:ext uri="{FF2B5EF4-FFF2-40B4-BE49-F238E27FC236}">
                        <a16:creationId xmlns:a16="http://schemas.microsoft.com/office/drawing/2014/main" id="{A9E467DD-55E3-5F08-2F9A-18B64B851F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28" name="Straight Connector 6727">
                    <a:extLst>
                      <a:ext uri="{FF2B5EF4-FFF2-40B4-BE49-F238E27FC236}">
                        <a16:creationId xmlns:a16="http://schemas.microsoft.com/office/drawing/2014/main" id="{E79E3175-5D29-148B-0F1A-7E88DC9821C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29" name="Straight Connector 6728">
                    <a:extLst>
                      <a:ext uri="{FF2B5EF4-FFF2-40B4-BE49-F238E27FC236}">
                        <a16:creationId xmlns:a16="http://schemas.microsoft.com/office/drawing/2014/main" id="{C5EA79E4-7EA0-0A8C-4F2F-DC7BBA8C67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30" name="Straight Connector 6729">
                    <a:extLst>
                      <a:ext uri="{FF2B5EF4-FFF2-40B4-BE49-F238E27FC236}">
                        <a16:creationId xmlns:a16="http://schemas.microsoft.com/office/drawing/2014/main" id="{D3544E0A-649D-2620-BC2C-3ED7D8183F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31" name="Straight Connector 6730">
                    <a:extLst>
                      <a:ext uri="{FF2B5EF4-FFF2-40B4-BE49-F238E27FC236}">
                        <a16:creationId xmlns:a16="http://schemas.microsoft.com/office/drawing/2014/main" id="{42F0863E-FC24-3E30-ABEB-34AB7BA881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32" name="Straight Connector 6731">
                    <a:extLst>
                      <a:ext uri="{FF2B5EF4-FFF2-40B4-BE49-F238E27FC236}">
                        <a16:creationId xmlns:a16="http://schemas.microsoft.com/office/drawing/2014/main" id="{3FCC25A7-8C10-8DBA-FBE5-A0BEF4B7947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33" name="Straight Connector 6732">
                    <a:extLst>
                      <a:ext uri="{FF2B5EF4-FFF2-40B4-BE49-F238E27FC236}">
                        <a16:creationId xmlns:a16="http://schemas.microsoft.com/office/drawing/2014/main" id="{F41936AC-DA15-5974-43FB-948E84A7DB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660" name="Arc 6659">
                <a:extLst>
                  <a:ext uri="{FF2B5EF4-FFF2-40B4-BE49-F238E27FC236}">
                    <a16:creationId xmlns:a16="http://schemas.microsoft.com/office/drawing/2014/main" id="{FBED9171-FAD6-FC0C-DCA1-E41C82D7CC6A}"/>
                  </a:ext>
                </a:extLst>
              </p:cNvPr>
              <p:cNvSpPr/>
              <p:nvPr/>
            </p:nvSpPr>
            <p:spPr>
              <a:xfrm flipH="1">
                <a:off x="3499962" y="220584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1" name="Arc 6660">
                <a:extLst>
                  <a:ext uri="{FF2B5EF4-FFF2-40B4-BE49-F238E27FC236}">
                    <a16:creationId xmlns:a16="http://schemas.microsoft.com/office/drawing/2014/main" id="{92ACA5BD-7181-9BBC-E5F1-58DC83BCE4B1}"/>
                  </a:ext>
                </a:extLst>
              </p:cNvPr>
              <p:cNvSpPr/>
              <p:nvPr/>
            </p:nvSpPr>
            <p:spPr>
              <a:xfrm flipH="1">
                <a:off x="1120174" y="220896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2" name="Arc 6661">
                <a:extLst>
                  <a:ext uri="{FF2B5EF4-FFF2-40B4-BE49-F238E27FC236}">
                    <a16:creationId xmlns:a16="http://schemas.microsoft.com/office/drawing/2014/main" id="{0723DB6D-C944-8C43-6AA6-0FA274DA22DC}"/>
                  </a:ext>
                </a:extLst>
              </p:cNvPr>
              <p:cNvSpPr/>
              <p:nvPr/>
            </p:nvSpPr>
            <p:spPr>
              <a:xfrm flipH="1">
                <a:off x="1612219" y="220937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3" name="Arc 6662">
                <a:extLst>
                  <a:ext uri="{FF2B5EF4-FFF2-40B4-BE49-F238E27FC236}">
                    <a16:creationId xmlns:a16="http://schemas.microsoft.com/office/drawing/2014/main" id="{2275F036-5784-E7AC-E42C-3791E5C26327}"/>
                  </a:ext>
                </a:extLst>
              </p:cNvPr>
              <p:cNvSpPr/>
              <p:nvPr/>
            </p:nvSpPr>
            <p:spPr>
              <a:xfrm flipH="1">
                <a:off x="2448873" y="220940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04" name="Group 6803">
              <a:extLst>
                <a:ext uri="{FF2B5EF4-FFF2-40B4-BE49-F238E27FC236}">
                  <a16:creationId xmlns:a16="http://schemas.microsoft.com/office/drawing/2014/main" id="{F3A01036-BDB8-4F83-B638-4A6A8980B418}"/>
                </a:ext>
              </a:extLst>
            </p:cNvPr>
            <p:cNvGrpSpPr/>
            <p:nvPr/>
          </p:nvGrpSpPr>
          <p:grpSpPr>
            <a:xfrm>
              <a:off x="4778798" y="8052824"/>
              <a:ext cx="2886903" cy="494561"/>
              <a:chOff x="943290" y="2143146"/>
              <a:chExt cx="2886903" cy="494561"/>
            </a:xfrm>
          </p:grpSpPr>
          <p:sp>
            <p:nvSpPr>
              <p:cNvPr id="6805" name="Arc 6804">
                <a:extLst>
                  <a:ext uri="{FF2B5EF4-FFF2-40B4-BE49-F238E27FC236}">
                    <a16:creationId xmlns:a16="http://schemas.microsoft.com/office/drawing/2014/main" id="{2638FD38-B377-5D55-24B0-E65497F1ACBA}"/>
                  </a:ext>
                </a:extLst>
              </p:cNvPr>
              <p:cNvSpPr/>
              <p:nvPr/>
            </p:nvSpPr>
            <p:spPr>
              <a:xfrm>
                <a:off x="3503164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06" name="Arc 6805">
                <a:extLst>
                  <a:ext uri="{FF2B5EF4-FFF2-40B4-BE49-F238E27FC236}">
                    <a16:creationId xmlns:a16="http://schemas.microsoft.com/office/drawing/2014/main" id="{BB094205-8966-9D9F-364D-E7290E3D8013}"/>
                  </a:ext>
                </a:extLst>
              </p:cNvPr>
              <p:cNvSpPr/>
              <p:nvPr/>
            </p:nvSpPr>
            <p:spPr>
              <a:xfrm>
                <a:off x="1116750" y="2209914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07" name="Arc 6806">
                <a:extLst>
                  <a:ext uri="{FF2B5EF4-FFF2-40B4-BE49-F238E27FC236}">
                    <a16:creationId xmlns:a16="http://schemas.microsoft.com/office/drawing/2014/main" id="{1BA88271-BC33-A35A-F6E2-F5E63979CA57}"/>
                  </a:ext>
                </a:extLst>
              </p:cNvPr>
              <p:cNvSpPr/>
              <p:nvPr/>
            </p:nvSpPr>
            <p:spPr>
              <a:xfrm>
                <a:off x="1617448" y="2213078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08" name="Arc 6807">
                <a:extLst>
                  <a:ext uri="{FF2B5EF4-FFF2-40B4-BE49-F238E27FC236}">
                    <a16:creationId xmlns:a16="http://schemas.microsoft.com/office/drawing/2014/main" id="{AFFE8968-1DE9-1560-0867-FC07104CA632}"/>
                  </a:ext>
                </a:extLst>
              </p:cNvPr>
              <p:cNvSpPr/>
              <p:nvPr/>
            </p:nvSpPr>
            <p:spPr>
              <a:xfrm>
                <a:off x="2447876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809" name="Group 6808">
                <a:extLst>
                  <a:ext uri="{FF2B5EF4-FFF2-40B4-BE49-F238E27FC236}">
                    <a16:creationId xmlns:a16="http://schemas.microsoft.com/office/drawing/2014/main" id="{9F4C44BE-66E3-1EC4-04E9-C8D5B2D0FC79}"/>
                  </a:ext>
                </a:extLst>
              </p:cNvPr>
              <p:cNvGrpSpPr/>
              <p:nvPr/>
            </p:nvGrpSpPr>
            <p:grpSpPr>
              <a:xfrm>
                <a:off x="943290" y="2143146"/>
                <a:ext cx="2886903" cy="199117"/>
                <a:chOff x="954786" y="2143146"/>
                <a:chExt cx="2886903" cy="199117"/>
              </a:xfrm>
            </p:grpSpPr>
            <p:sp>
              <p:nvSpPr>
                <p:cNvPr id="6885" name="Freeform 6884">
                  <a:extLst>
                    <a:ext uri="{FF2B5EF4-FFF2-40B4-BE49-F238E27FC236}">
                      <a16:creationId xmlns:a16="http://schemas.microsoft.com/office/drawing/2014/main" id="{E8FF3F36-4B46-C190-FEC2-94C41A984F99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86" name="Oval 6885">
                  <a:extLst>
                    <a:ext uri="{FF2B5EF4-FFF2-40B4-BE49-F238E27FC236}">
                      <a16:creationId xmlns:a16="http://schemas.microsoft.com/office/drawing/2014/main" id="{05306757-7442-149B-9731-5BD62C234E17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87" name="Freeform 6886">
                  <a:extLst>
                    <a:ext uri="{FF2B5EF4-FFF2-40B4-BE49-F238E27FC236}">
                      <a16:creationId xmlns:a16="http://schemas.microsoft.com/office/drawing/2014/main" id="{307BA5ED-47B6-80C1-D348-70F5D96A0B1C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88" name="Freeform 6887">
                  <a:extLst>
                    <a:ext uri="{FF2B5EF4-FFF2-40B4-BE49-F238E27FC236}">
                      <a16:creationId xmlns:a16="http://schemas.microsoft.com/office/drawing/2014/main" id="{B9F3BE82-3FB5-84B3-0BB5-2FC88A761EB1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889" name="Group 6888">
                  <a:extLst>
                    <a:ext uri="{FF2B5EF4-FFF2-40B4-BE49-F238E27FC236}">
                      <a16:creationId xmlns:a16="http://schemas.microsoft.com/office/drawing/2014/main" id="{C10385AA-E210-F779-B894-A2FD934E2BEE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6890" name="Straight Connector 6889">
                    <a:extLst>
                      <a:ext uri="{FF2B5EF4-FFF2-40B4-BE49-F238E27FC236}">
                        <a16:creationId xmlns:a16="http://schemas.microsoft.com/office/drawing/2014/main" id="{5A33FAA4-B0DB-51E6-BFF8-0FC81C053F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91" name="Straight Connector 6890">
                    <a:extLst>
                      <a:ext uri="{FF2B5EF4-FFF2-40B4-BE49-F238E27FC236}">
                        <a16:creationId xmlns:a16="http://schemas.microsoft.com/office/drawing/2014/main" id="{486D6C95-87BB-F6B1-6018-6B8E50E2DA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92" name="Straight Connector 6891">
                    <a:extLst>
                      <a:ext uri="{FF2B5EF4-FFF2-40B4-BE49-F238E27FC236}">
                        <a16:creationId xmlns:a16="http://schemas.microsoft.com/office/drawing/2014/main" id="{10642D89-B629-B94E-EA0B-4696638A88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93" name="Straight Connector 6892">
                    <a:extLst>
                      <a:ext uri="{FF2B5EF4-FFF2-40B4-BE49-F238E27FC236}">
                        <a16:creationId xmlns:a16="http://schemas.microsoft.com/office/drawing/2014/main" id="{5E59DE13-801D-EF2C-A1E8-23BF752DD56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94" name="Straight Connector 6893">
                    <a:extLst>
                      <a:ext uri="{FF2B5EF4-FFF2-40B4-BE49-F238E27FC236}">
                        <a16:creationId xmlns:a16="http://schemas.microsoft.com/office/drawing/2014/main" id="{C9FB1B07-DAF4-333F-DDBA-2EFC63BB3A1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95" name="Straight Connector 6894">
                    <a:extLst>
                      <a:ext uri="{FF2B5EF4-FFF2-40B4-BE49-F238E27FC236}">
                        <a16:creationId xmlns:a16="http://schemas.microsoft.com/office/drawing/2014/main" id="{A8D67FB5-D0BF-9823-E664-03D07CCFCE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96" name="Straight Connector 6895">
                    <a:extLst>
                      <a:ext uri="{FF2B5EF4-FFF2-40B4-BE49-F238E27FC236}">
                        <a16:creationId xmlns:a16="http://schemas.microsoft.com/office/drawing/2014/main" id="{F3D61492-1104-BEC9-569D-88FA887F62C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97" name="Straight Connector 6896">
                    <a:extLst>
                      <a:ext uri="{FF2B5EF4-FFF2-40B4-BE49-F238E27FC236}">
                        <a16:creationId xmlns:a16="http://schemas.microsoft.com/office/drawing/2014/main" id="{732790E5-21FA-BBE6-5D88-84DFF48EA3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98" name="Straight Connector 6897">
                    <a:extLst>
                      <a:ext uri="{FF2B5EF4-FFF2-40B4-BE49-F238E27FC236}">
                        <a16:creationId xmlns:a16="http://schemas.microsoft.com/office/drawing/2014/main" id="{93AA6BE7-3CD7-E5BC-C3BB-C1C7DD66B3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99" name="Straight Connector 6898">
                    <a:extLst>
                      <a:ext uri="{FF2B5EF4-FFF2-40B4-BE49-F238E27FC236}">
                        <a16:creationId xmlns:a16="http://schemas.microsoft.com/office/drawing/2014/main" id="{5A9B9AE5-7766-32E0-675E-BB6465FEB4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00" name="Straight Connector 6899">
                    <a:extLst>
                      <a:ext uri="{FF2B5EF4-FFF2-40B4-BE49-F238E27FC236}">
                        <a16:creationId xmlns:a16="http://schemas.microsoft.com/office/drawing/2014/main" id="{AA9747B8-C7CF-3D29-9372-0F14BFD8D93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01" name="Straight Connector 6900">
                    <a:extLst>
                      <a:ext uri="{FF2B5EF4-FFF2-40B4-BE49-F238E27FC236}">
                        <a16:creationId xmlns:a16="http://schemas.microsoft.com/office/drawing/2014/main" id="{A319C09A-28E7-E473-8858-93525ADB13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02" name="Straight Connector 6901">
                    <a:extLst>
                      <a:ext uri="{FF2B5EF4-FFF2-40B4-BE49-F238E27FC236}">
                        <a16:creationId xmlns:a16="http://schemas.microsoft.com/office/drawing/2014/main" id="{06F94C48-4D1C-7266-3F0A-3F8B541661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03" name="Straight Connector 6902">
                    <a:extLst>
                      <a:ext uri="{FF2B5EF4-FFF2-40B4-BE49-F238E27FC236}">
                        <a16:creationId xmlns:a16="http://schemas.microsoft.com/office/drawing/2014/main" id="{CD11B0AE-FAE1-C48E-CBD1-9A86DB0C82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04" name="Straight Connector 6903">
                    <a:extLst>
                      <a:ext uri="{FF2B5EF4-FFF2-40B4-BE49-F238E27FC236}">
                        <a16:creationId xmlns:a16="http://schemas.microsoft.com/office/drawing/2014/main" id="{1A242915-D613-B2AF-4C42-80EFABBD47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05" name="Straight Connector 6904">
                    <a:extLst>
                      <a:ext uri="{FF2B5EF4-FFF2-40B4-BE49-F238E27FC236}">
                        <a16:creationId xmlns:a16="http://schemas.microsoft.com/office/drawing/2014/main" id="{2A1F1584-8354-FAA4-AEBF-A769269516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06" name="Straight Connector 6905">
                    <a:extLst>
                      <a:ext uri="{FF2B5EF4-FFF2-40B4-BE49-F238E27FC236}">
                        <a16:creationId xmlns:a16="http://schemas.microsoft.com/office/drawing/2014/main" id="{11021B56-B43F-03B7-9349-5341C63837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07" name="Straight Connector 6906">
                    <a:extLst>
                      <a:ext uri="{FF2B5EF4-FFF2-40B4-BE49-F238E27FC236}">
                        <a16:creationId xmlns:a16="http://schemas.microsoft.com/office/drawing/2014/main" id="{AA5CE7D0-E7B3-C572-A084-A10BC34828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08" name="Straight Connector 6907">
                    <a:extLst>
                      <a:ext uri="{FF2B5EF4-FFF2-40B4-BE49-F238E27FC236}">
                        <a16:creationId xmlns:a16="http://schemas.microsoft.com/office/drawing/2014/main" id="{16CFD2B3-B643-328E-9D8F-F6B115AC56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09" name="Straight Connector 6908">
                    <a:extLst>
                      <a:ext uri="{FF2B5EF4-FFF2-40B4-BE49-F238E27FC236}">
                        <a16:creationId xmlns:a16="http://schemas.microsoft.com/office/drawing/2014/main" id="{AB5FA2DB-6140-45BC-85A5-3F0B4EB38F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10" name="Straight Connector 6909">
                    <a:extLst>
                      <a:ext uri="{FF2B5EF4-FFF2-40B4-BE49-F238E27FC236}">
                        <a16:creationId xmlns:a16="http://schemas.microsoft.com/office/drawing/2014/main" id="{F688B1D1-A63E-B611-0AB4-5CD96CC9D9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11" name="Straight Connector 6910">
                    <a:extLst>
                      <a:ext uri="{FF2B5EF4-FFF2-40B4-BE49-F238E27FC236}">
                        <a16:creationId xmlns:a16="http://schemas.microsoft.com/office/drawing/2014/main" id="{8C3812F8-AE00-ED6D-3080-E31F139AB7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12" name="Straight Connector 6911">
                    <a:extLst>
                      <a:ext uri="{FF2B5EF4-FFF2-40B4-BE49-F238E27FC236}">
                        <a16:creationId xmlns:a16="http://schemas.microsoft.com/office/drawing/2014/main" id="{401184D6-C2E4-BAB4-2C12-7E1CFD5D25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13" name="Straight Connector 6912">
                    <a:extLst>
                      <a:ext uri="{FF2B5EF4-FFF2-40B4-BE49-F238E27FC236}">
                        <a16:creationId xmlns:a16="http://schemas.microsoft.com/office/drawing/2014/main" id="{1E1ABFFB-CB01-D7EF-1F9E-1A0CA14AD36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14" name="Straight Connector 6913">
                    <a:extLst>
                      <a:ext uri="{FF2B5EF4-FFF2-40B4-BE49-F238E27FC236}">
                        <a16:creationId xmlns:a16="http://schemas.microsoft.com/office/drawing/2014/main" id="{34F53A9C-CBB9-6270-B3B0-E8DBCEE447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15" name="Straight Connector 6914">
                    <a:extLst>
                      <a:ext uri="{FF2B5EF4-FFF2-40B4-BE49-F238E27FC236}">
                        <a16:creationId xmlns:a16="http://schemas.microsoft.com/office/drawing/2014/main" id="{B0FFF4C1-BC67-9D90-D919-E3B6868407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16" name="Straight Connector 6915">
                    <a:extLst>
                      <a:ext uri="{FF2B5EF4-FFF2-40B4-BE49-F238E27FC236}">
                        <a16:creationId xmlns:a16="http://schemas.microsoft.com/office/drawing/2014/main" id="{AAFE496C-940D-3493-FF26-30D0DB61B4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17" name="Straight Connector 6916">
                    <a:extLst>
                      <a:ext uri="{FF2B5EF4-FFF2-40B4-BE49-F238E27FC236}">
                        <a16:creationId xmlns:a16="http://schemas.microsoft.com/office/drawing/2014/main" id="{F1AA605C-AF59-1716-5F45-1DBDB421344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18" name="Straight Connector 6917">
                    <a:extLst>
                      <a:ext uri="{FF2B5EF4-FFF2-40B4-BE49-F238E27FC236}">
                        <a16:creationId xmlns:a16="http://schemas.microsoft.com/office/drawing/2014/main" id="{49EFD972-F490-9036-632B-5E9E9BA85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19" name="Straight Connector 6918">
                    <a:extLst>
                      <a:ext uri="{FF2B5EF4-FFF2-40B4-BE49-F238E27FC236}">
                        <a16:creationId xmlns:a16="http://schemas.microsoft.com/office/drawing/2014/main" id="{7CBB60CB-1F75-4CFF-F4F9-7BCAA55007A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20" name="Straight Connector 6919">
                    <a:extLst>
                      <a:ext uri="{FF2B5EF4-FFF2-40B4-BE49-F238E27FC236}">
                        <a16:creationId xmlns:a16="http://schemas.microsoft.com/office/drawing/2014/main" id="{4BA58B8F-21E6-AC74-1794-F9F83FD090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21" name="Straight Connector 6920">
                    <a:extLst>
                      <a:ext uri="{FF2B5EF4-FFF2-40B4-BE49-F238E27FC236}">
                        <a16:creationId xmlns:a16="http://schemas.microsoft.com/office/drawing/2014/main" id="{5BF420AA-C62F-8282-E8F6-C542E2EBF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22" name="Straight Connector 6921">
                    <a:extLst>
                      <a:ext uri="{FF2B5EF4-FFF2-40B4-BE49-F238E27FC236}">
                        <a16:creationId xmlns:a16="http://schemas.microsoft.com/office/drawing/2014/main" id="{0CBE1A2F-1DEB-42BF-D632-824695A6E8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23" name="Straight Connector 6922">
                    <a:extLst>
                      <a:ext uri="{FF2B5EF4-FFF2-40B4-BE49-F238E27FC236}">
                        <a16:creationId xmlns:a16="http://schemas.microsoft.com/office/drawing/2014/main" id="{DFF460E9-F131-01FE-4BD2-FCDEED1695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24" name="Straight Connector 6923">
                    <a:extLst>
                      <a:ext uri="{FF2B5EF4-FFF2-40B4-BE49-F238E27FC236}">
                        <a16:creationId xmlns:a16="http://schemas.microsoft.com/office/drawing/2014/main" id="{87FD031E-C228-F94D-7D5F-6041351D3C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25" name="Straight Connector 6924">
                    <a:extLst>
                      <a:ext uri="{FF2B5EF4-FFF2-40B4-BE49-F238E27FC236}">
                        <a16:creationId xmlns:a16="http://schemas.microsoft.com/office/drawing/2014/main" id="{AF24B73D-DF57-17E4-9270-1E32094C3F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26" name="Straight Connector 6925">
                    <a:extLst>
                      <a:ext uri="{FF2B5EF4-FFF2-40B4-BE49-F238E27FC236}">
                        <a16:creationId xmlns:a16="http://schemas.microsoft.com/office/drawing/2014/main" id="{221E245D-3039-D026-7B1E-C410A5A879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27" name="Straight Connector 6926">
                    <a:extLst>
                      <a:ext uri="{FF2B5EF4-FFF2-40B4-BE49-F238E27FC236}">
                        <a16:creationId xmlns:a16="http://schemas.microsoft.com/office/drawing/2014/main" id="{CA7CCFFE-6353-50F6-7105-6C71A4C4EB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28" name="Straight Connector 6927">
                    <a:extLst>
                      <a:ext uri="{FF2B5EF4-FFF2-40B4-BE49-F238E27FC236}">
                        <a16:creationId xmlns:a16="http://schemas.microsoft.com/office/drawing/2014/main" id="{5B02AE60-9901-473B-F190-D7543A55090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29" name="Straight Connector 6928">
                    <a:extLst>
                      <a:ext uri="{FF2B5EF4-FFF2-40B4-BE49-F238E27FC236}">
                        <a16:creationId xmlns:a16="http://schemas.microsoft.com/office/drawing/2014/main" id="{6DD3B501-4E5B-30B2-B0F2-00E44E85E4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30" name="Straight Connector 6929">
                    <a:extLst>
                      <a:ext uri="{FF2B5EF4-FFF2-40B4-BE49-F238E27FC236}">
                        <a16:creationId xmlns:a16="http://schemas.microsoft.com/office/drawing/2014/main" id="{B7EEB179-673C-30E0-A046-CA7F2C8F4B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31" name="Straight Connector 6930">
                    <a:extLst>
                      <a:ext uri="{FF2B5EF4-FFF2-40B4-BE49-F238E27FC236}">
                        <a16:creationId xmlns:a16="http://schemas.microsoft.com/office/drawing/2014/main" id="{6F38C5DF-2F51-D4B1-DF4E-9FEB5F2F8D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32" name="Straight Connector 6931">
                    <a:extLst>
                      <a:ext uri="{FF2B5EF4-FFF2-40B4-BE49-F238E27FC236}">
                        <a16:creationId xmlns:a16="http://schemas.microsoft.com/office/drawing/2014/main" id="{5FBE83D6-E4A6-1844-E6FB-4A96B38B4A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33" name="Straight Connector 6932">
                    <a:extLst>
                      <a:ext uri="{FF2B5EF4-FFF2-40B4-BE49-F238E27FC236}">
                        <a16:creationId xmlns:a16="http://schemas.microsoft.com/office/drawing/2014/main" id="{BE655FB5-A5F0-6A3D-93F6-AC4227D51D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34" name="Straight Connector 6933">
                    <a:extLst>
                      <a:ext uri="{FF2B5EF4-FFF2-40B4-BE49-F238E27FC236}">
                        <a16:creationId xmlns:a16="http://schemas.microsoft.com/office/drawing/2014/main" id="{ED974D68-15B7-1DDC-9C9E-37B189E39C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35" name="Straight Connector 6934">
                    <a:extLst>
                      <a:ext uri="{FF2B5EF4-FFF2-40B4-BE49-F238E27FC236}">
                        <a16:creationId xmlns:a16="http://schemas.microsoft.com/office/drawing/2014/main" id="{5F170EC4-38F5-97C6-64C2-D66A651DAD7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36" name="Straight Connector 6935">
                    <a:extLst>
                      <a:ext uri="{FF2B5EF4-FFF2-40B4-BE49-F238E27FC236}">
                        <a16:creationId xmlns:a16="http://schemas.microsoft.com/office/drawing/2014/main" id="{422CD0F8-9A20-25D7-2E7A-D125A57924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37" name="Straight Connector 6936">
                    <a:extLst>
                      <a:ext uri="{FF2B5EF4-FFF2-40B4-BE49-F238E27FC236}">
                        <a16:creationId xmlns:a16="http://schemas.microsoft.com/office/drawing/2014/main" id="{B926D610-8D4D-1BF3-46A0-0E18DD33A39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38" name="Straight Connector 6937">
                    <a:extLst>
                      <a:ext uri="{FF2B5EF4-FFF2-40B4-BE49-F238E27FC236}">
                        <a16:creationId xmlns:a16="http://schemas.microsoft.com/office/drawing/2014/main" id="{9BBA8CF9-86F6-E54F-0BFF-53975B65C4A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39" name="Straight Connector 6938">
                    <a:extLst>
                      <a:ext uri="{FF2B5EF4-FFF2-40B4-BE49-F238E27FC236}">
                        <a16:creationId xmlns:a16="http://schemas.microsoft.com/office/drawing/2014/main" id="{1E582D34-54C6-1EDB-45EE-8CA2A52173F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40" name="Straight Connector 6939">
                    <a:extLst>
                      <a:ext uri="{FF2B5EF4-FFF2-40B4-BE49-F238E27FC236}">
                        <a16:creationId xmlns:a16="http://schemas.microsoft.com/office/drawing/2014/main" id="{11A80A78-BF5B-0FB5-74E1-B32A925AEE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41" name="Straight Connector 6940">
                    <a:extLst>
                      <a:ext uri="{FF2B5EF4-FFF2-40B4-BE49-F238E27FC236}">
                        <a16:creationId xmlns:a16="http://schemas.microsoft.com/office/drawing/2014/main" id="{597018C5-10E1-B464-F140-6038586605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42" name="Straight Connector 6941">
                    <a:extLst>
                      <a:ext uri="{FF2B5EF4-FFF2-40B4-BE49-F238E27FC236}">
                        <a16:creationId xmlns:a16="http://schemas.microsoft.com/office/drawing/2014/main" id="{9B13C127-1BC8-834A-3442-2C0DCCF968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43" name="Straight Connector 6942">
                    <a:extLst>
                      <a:ext uri="{FF2B5EF4-FFF2-40B4-BE49-F238E27FC236}">
                        <a16:creationId xmlns:a16="http://schemas.microsoft.com/office/drawing/2014/main" id="{3BD69B3C-3579-E048-DBE7-BECDBC21E0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44" name="Straight Connector 6943">
                    <a:extLst>
                      <a:ext uri="{FF2B5EF4-FFF2-40B4-BE49-F238E27FC236}">
                        <a16:creationId xmlns:a16="http://schemas.microsoft.com/office/drawing/2014/main" id="{465F8EA9-7311-423D-E2E6-B7A1FBB686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45" name="Straight Connector 6944">
                    <a:extLst>
                      <a:ext uri="{FF2B5EF4-FFF2-40B4-BE49-F238E27FC236}">
                        <a16:creationId xmlns:a16="http://schemas.microsoft.com/office/drawing/2014/main" id="{CF0C5386-2C79-DBD2-8434-0C6AA40008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46" name="Straight Connector 6945">
                    <a:extLst>
                      <a:ext uri="{FF2B5EF4-FFF2-40B4-BE49-F238E27FC236}">
                        <a16:creationId xmlns:a16="http://schemas.microsoft.com/office/drawing/2014/main" id="{2D905299-CA5D-5BFD-FD87-9EB1F059C1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47" name="Straight Connector 6946">
                    <a:extLst>
                      <a:ext uri="{FF2B5EF4-FFF2-40B4-BE49-F238E27FC236}">
                        <a16:creationId xmlns:a16="http://schemas.microsoft.com/office/drawing/2014/main" id="{302B1556-C9AB-5BDE-3CFA-38E2832057B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48" name="Straight Connector 6947">
                    <a:extLst>
                      <a:ext uri="{FF2B5EF4-FFF2-40B4-BE49-F238E27FC236}">
                        <a16:creationId xmlns:a16="http://schemas.microsoft.com/office/drawing/2014/main" id="{D356AE61-499F-8402-6486-F1B644C057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49" name="Straight Connector 6948">
                    <a:extLst>
                      <a:ext uri="{FF2B5EF4-FFF2-40B4-BE49-F238E27FC236}">
                        <a16:creationId xmlns:a16="http://schemas.microsoft.com/office/drawing/2014/main" id="{F1DE7298-1535-6EF7-3020-2D6500747B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50" name="Straight Connector 6949">
                    <a:extLst>
                      <a:ext uri="{FF2B5EF4-FFF2-40B4-BE49-F238E27FC236}">
                        <a16:creationId xmlns:a16="http://schemas.microsoft.com/office/drawing/2014/main" id="{000065B4-627D-447A-43B5-C5B644CD03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51" name="Straight Connector 6950">
                    <a:extLst>
                      <a:ext uri="{FF2B5EF4-FFF2-40B4-BE49-F238E27FC236}">
                        <a16:creationId xmlns:a16="http://schemas.microsoft.com/office/drawing/2014/main" id="{9336B3FB-1251-54F8-77BB-757C0D9BA39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52" name="Straight Connector 6951">
                    <a:extLst>
                      <a:ext uri="{FF2B5EF4-FFF2-40B4-BE49-F238E27FC236}">
                        <a16:creationId xmlns:a16="http://schemas.microsoft.com/office/drawing/2014/main" id="{4F0C8A31-4F71-96BC-FE59-D191512A56D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53" name="Straight Connector 6952">
                    <a:extLst>
                      <a:ext uri="{FF2B5EF4-FFF2-40B4-BE49-F238E27FC236}">
                        <a16:creationId xmlns:a16="http://schemas.microsoft.com/office/drawing/2014/main" id="{210FADD4-505A-8DC1-404D-07E1203BDC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54" name="Straight Connector 6953">
                    <a:extLst>
                      <a:ext uri="{FF2B5EF4-FFF2-40B4-BE49-F238E27FC236}">
                        <a16:creationId xmlns:a16="http://schemas.microsoft.com/office/drawing/2014/main" id="{97107AB4-4520-E444-2B59-F31349D4C6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810" name="Group 6809">
                <a:extLst>
                  <a:ext uri="{FF2B5EF4-FFF2-40B4-BE49-F238E27FC236}">
                    <a16:creationId xmlns:a16="http://schemas.microsoft.com/office/drawing/2014/main" id="{24F79B93-5AA2-2CB7-5014-8C759FADF967}"/>
                  </a:ext>
                </a:extLst>
              </p:cNvPr>
              <p:cNvGrpSpPr/>
              <p:nvPr/>
            </p:nvGrpSpPr>
            <p:grpSpPr>
              <a:xfrm flipV="1">
                <a:off x="943290" y="2438590"/>
                <a:ext cx="2886903" cy="199117"/>
                <a:chOff x="954786" y="2143146"/>
                <a:chExt cx="2886903" cy="199117"/>
              </a:xfrm>
            </p:grpSpPr>
            <p:sp>
              <p:nvSpPr>
                <p:cNvPr id="6815" name="Freeform 6814">
                  <a:extLst>
                    <a:ext uri="{FF2B5EF4-FFF2-40B4-BE49-F238E27FC236}">
                      <a16:creationId xmlns:a16="http://schemas.microsoft.com/office/drawing/2014/main" id="{2697A3AD-46E0-EADB-1C92-2EAB5381072D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16" name="Oval 6815">
                  <a:extLst>
                    <a:ext uri="{FF2B5EF4-FFF2-40B4-BE49-F238E27FC236}">
                      <a16:creationId xmlns:a16="http://schemas.microsoft.com/office/drawing/2014/main" id="{7480837D-C249-D55B-88F2-9D34A3DF0AD9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17" name="Freeform 6816">
                  <a:extLst>
                    <a:ext uri="{FF2B5EF4-FFF2-40B4-BE49-F238E27FC236}">
                      <a16:creationId xmlns:a16="http://schemas.microsoft.com/office/drawing/2014/main" id="{E4133BAB-5108-AAE9-DAC2-5F8A6F0B83DA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18" name="Freeform 6817">
                  <a:extLst>
                    <a:ext uri="{FF2B5EF4-FFF2-40B4-BE49-F238E27FC236}">
                      <a16:creationId xmlns:a16="http://schemas.microsoft.com/office/drawing/2014/main" id="{A9658882-7E49-A161-F4A1-21F69B0DF2AC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819" name="Group 6818">
                  <a:extLst>
                    <a:ext uri="{FF2B5EF4-FFF2-40B4-BE49-F238E27FC236}">
                      <a16:creationId xmlns:a16="http://schemas.microsoft.com/office/drawing/2014/main" id="{5751B02B-AB63-25E6-FAB4-A1DEE7581D5A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6820" name="Straight Connector 6819">
                    <a:extLst>
                      <a:ext uri="{FF2B5EF4-FFF2-40B4-BE49-F238E27FC236}">
                        <a16:creationId xmlns:a16="http://schemas.microsoft.com/office/drawing/2014/main" id="{0C016788-0999-3311-F1D1-08A146A4A7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21" name="Straight Connector 6820">
                    <a:extLst>
                      <a:ext uri="{FF2B5EF4-FFF2-40B4-BE49-F238E27FC236}">
                        <a16:creationId xmlns:a16="http://schemas.microsoft.com/office/drawing/2014/main" id="{10187364-38A9-94AF-7EAF-276A7DD692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22" name="Straight Connector 6821">
                    <a:extLst>
                      <a:ext uri="{FF2B5EF4-FFF2-40B4-BE49-F238E27FC236}">
                        <a16:creationId xmlns:a16="http://schemas.microsoft.com/office/drawing/2014/main" id="{824D38BF-D298-934D-8DD8-4B0AE346E3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23" name="Straight Connector 6822">
                    <a:extLst>
                      <a:ext uri="{FF2B5EF4-FFF2-40B4-BE49-F238E27FC236}">
                        <a16:creationId xmlns:a16="http://schemas.microsoft.com/office/drawing/2014/main" id="{702222C9-F63A-FA92-F560-7A1EC750E29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660000"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24" name="Straight Connector 6823">
                    <a:extLst>
                      <a:ext uri="{FF2B5EF4-FFF2-40B4-BE49-F238E27FC236}">
                        <a16:creationId xmlns:a16="http://schemas.microsoft.com/office/drawing/2014/main" id="{9CEB8D5D-CEFA-17F7-5D1E-4BB5C635B7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25" name="Straight Connector 6824">
                    <a:extLst>
                      <a:ext uri="{FF2B5EF4-FFF2-40B4-BE49-F238E27FC236}">
                        <a16:creationId xmlns:a16="http://schemas.microsoft.com/office/drawing/2014/main" id="{1277758D-9687-6DDF-5905-EE175D0F74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26" name="Straight Connector 6825">
                    <a:extLst>
                      <a:ext uri="{FF2B5EF4-FFF2-40B4-BE49-F238E27FC236}">
                        <a16:creationId xmlns:a16="http://schemas.microsoft.com/office/drawing/2014/main" id="{8C17BE2B-2B77-E69F-66D4-DF7C835F0C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27" name="Straight Connector 6826">
                    <a:extLst>
                      <a:ext uri="{FF2B5EF4-FFF2-40B4-BE49-F238E27FC236}">
                        <a16:creationId xmlns:a16="http://schemas.microsoft.com/office/drawing/2014/main" id="{976E9370-F87A-F7F8-20DA-8ED301029E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28" name="Straight Connector 6827">
                    <a:extLst>
                      <a:ext uri="{FF2B5EF4-FFF2-40B4-BE49-F238E27FC236}">
                        <a16:creationId xmlns:a16="http://schemas.microsoft.com/office/drawing/2014/main" id="{4C0221DE-E8D6-1DFF-535C-8C5FCF65AC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29" name="Straight Connector 6828">
                    <a:extLst>
                      <a:ext uri="{FF2B5EF4-FFF2-40B4-BE49-F238E27FC236}">
                        <a16:creationId xmlns:a16="http://schemas.microsoft.com/office/drawing/2014/main" id="{7F735BE2-FA43-9D06-8A7F-A5A3E7A44D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30" name="Straight Connector 6829">
                    <a:extLst>
                      <a:ext uri="{FF2B5EF4-FFF2-40B4-BE49-F238E27FC236}">
                        <a16:creationId xmlns:a16="http://schemas.microsoft.com/office/drawing/2014/main" id="{02C8A4FD-B81D-16EC-DC38-154A6225A9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31" name="Straight Connector 6830">
                    <a:extLst>
                      <a:ext uri="{FF2B5EF4-FFF2-40B4-BE49-F238E27FC236}">
                        <a16:creationId xmlns:a16="http://schemas.microsoft.com/office/drawing/2014/main" id="{884F40A0-376B-2A3C-3F6E-D34B2E0778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32" name="Straight Connector 6831">
                    <a:extLst>
                      <a:ext uri="{FF2B5EF4-FFF2-40B4-BE49-F238E27FC236}">
                        <a16:creationId xmlns:a16="http://schemas.microsoft.com/office/drawing/2014/main" id="{3DD9B03F-01FD-90B8-7C15-D8E88DA4C6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33" name="Straight Connector 6832">
                    <a:extLst>
                      <a:ext uri="{FF2B5EF4-FFF2-40B4-BE49-F238E27FC236}">
                        <a16:creationId xmlns:a16="http://schemas.microsoft.com/office/drawing/2014/main" id="{A94252BB-85D1-C51F-919B-21B6A9B9D8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34" name="Straight Connector 6833">
                    <a:extLst>
                      <a:ext uri="{FF2B5EF4-FFF2-40B4-BE49-F238E27FC236}">
                        <a16:creationId xmlns:a16="http://schemas.microsoft.com/office/drawing/2014/main" id="{D5D29FD5-69CC-98AA-1E34-68422CCD74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35" name="Straight Connector 6834">
                    <a:extLst>
                      <a:ext uri="{FF2B5EF4-FFF2-40B4-BE49-F238E27FC236}">
                        <a16:creationId xmlns:a16="http://schemas.microsoft.com/office/drawing/2014/main" id="{0E103E00-936A-B6A5-785B-F1D37F3FE8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36" name="Straight Connector 6835">
                    <a:extLst>
                      <a:ext uri="{FF2B5EF4-FFF2-40B4-BE49-F238E27FC236}">
                        <a16:creationId xmlns:a16="http://schemas.microsoft.com/office/drawing/2014/main" id="{B5D08C1D-245F-28E1-8911-B2999CF29B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37" name="Straight Connector 6836">
                    <a:extLst>
                      <a:ext uri="{FF2B5EF4-FFF2-40B4-BE49-F238E27FC236}">
                        <a16:creationId xmlns:a16="http://schemas.microsoft.com/office/drawing/2014/main" id="{18752F2A-2C22-27C0-5749-A6F6C5949C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38" name="Straight Connector 6837">
                    <a:extLst>
                      <a:ext uri="{FF2B5EF4-FFF2-40B4-BE49-F238E27FC236}">
                        <a16:creationId xmlns:a16="http://schemas.microsoft.com/office/drawing/2014/main" id="{4051A051-4966-BCE9-5752-E33FED4E76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39" name="Straight Connector 6838">
                    <a:extLst>
                      <a:ext uri="{FF2B5EF4-FFF2-40B4-BE49-F238E27FC236}">
                        <a16:creationId xmlns:a16="http://schemas.microsoft.com/office/drawing/2014/main" id="{E1B0D205-87CB-F96F-E78B-F138B0DE63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40" name="Straight Connector 6839">
                    <a:extLst>
                      <a:ext uri="{FF2B5EF4-FFF2-40B4-BE49-F238E27FC236}">
                        <a16:creationId xmlns:a16="http://schemas.microsoft.com/office/drawing/2014/main" id="{55B94AF2-783E-160A-7E75-6A6565984B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41" name="Straight Connector 6840">
                    <a:extLst>
                      <a:ext uri="{FF2B5EF4-FFF2-40B4-BE49-F238E27FC236}">
                        <a16:creationId xmlns:a16="http://schemas.microsoft.com/office/drawing/2014/main" id="{CEB191CA-9E18-5A04-FE1E-0B83473D86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42" name="Straight Connector 6841">
                    <a:extLst>
                      <a:ext uri="{FF2B5EF4-FFF2-40B4-BE49-F238E27FC236}">
                        <a16:creationId xmlns:a16="http://schemas.microsoft.com/office/drawing/2014/main" id="{3FCA91D6-33D1-8319-7C5D-B83ED2D570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43" name="Straight Connector 6842">
                    <a:extLst>
                      <a:ext uri="{FF2B5EF4-FFF2-40B4-BE49-F238E27FC236}">
                        <a16:creationId xmlns:a16="http://schemas.microsoft.com/office/drawing/2014/main" id="{D1CECBBF-5436-44F0-CCA8-A4E800EC44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44" name="Straight Connector 6843">
                    <a:extLst>
                      <a:ext uri="{FF2B5EF4-FFF2-40B4-BE49-F238E27FC236}">
                        <a16:creationId xmlns:a16="http://schemas.microsoft.com/office/drawing/2014/main" id="{7691317C-E340-3CF6-403C-CA1D704333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45" name="Straight Connector 6844">
                    <a:extLst>
                      <a:ext uri="{FF2B5EF4-FFF2-40B4-BE49-F238E27FC236}">
                        <a16:creationId xmlns:a16="http://schemas.microsoft.com/office/drawing/2014/main" id="{76437A30-8DE2-CC4B-C2B9-15B28CFD9B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46" name="Straight Connector 6845">
                    <a:extLst>
                      <a:ext uri="{FF2B5EF4-FFF2-40B4-BE49-F238E27FC236}">
                        <a16:creationId xmlns:a16="http://schemas.microsoft.com/office/drawing/2014/main" id="{4C6E4C38-D060-4636-08B1-7A19464A2E7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47" name="Straight Connector 6846">
                    <a:extLst>
                      <a:ext uri="{FF2B5EF4-FFF2-40B4-BE49-F238E27FC236}">
                        <a16:creationId xmlns:a16="http://schemas.microsoft.com/office/drawing/2014/main" id="{EE367043-3E11-C957-1009-3BAD5DB628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48" name="Straight Connector 6847">
                    <a:extLst>
                      <a:ext uri="{FF2B5EF4-FFF2-40B4-BE49-F238E27FC236}">
                        <a16:creationId xmlns:a16="http://schemas.microsoft.com/office/drawing/2014/main" id="{99ECE68D-9E68-FDBE-3142-EDFB6073ADA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49" name="Straight Connector 6848">
                    <a:extLst>
                      <a:ext uri="{FF2B5EF4-FFF2-40B4-BE49-F238E27FC236}">
                        <a16:creationId xmlns:a16="http://schemas.microsoft.com/office/drawing/2014/main" id="{EC0C6323-C9F0-064F-167B-1146F3AD20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50" name="Straight Connector 6849">
                    <a:extLst>
                      <a:ext uri="{FF2B5EF4-FFF2-40B4-BE49-F238E27FC236}">
                        <a16:creationId xmlns:a16="http://schemas.microsoft.com/office/drawing/2014/main" id="{A7302048-925A-2106-3706-1059ABDD97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51" name="Straight Connector 6850">
                    <a:extLst>
                      <a:ext uri="{FF2B5EF4-FFF2-40B4-BE49-F238E27FC236}">
                        <a16:creationId xmlns:a16="http://schemas.microsoft.com/office/drawing/2014/main" id="{42ACE326-22FC-AD60-54C7-45D7F432D0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52" name="Straight Connector 6851">
                    <a:extLst>
                      <a:ext uri="{FF2B5EF4-FFF2-40B4-BE49-F238E27FC236}">
                        <a16:creationId xmlns:a16="http://schemas.microsoft.com/office/drawing/2014/main" id="{A6C7ED1F-5A1B-B3A3-E98E-5FFA50CB88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53" name="Straight Connector 6852">
                    <a:extLst>
                      <a:ext uri="{FF2B5EF4-FFF2-40B4-BE49-F238E27FC236}">
                        <a16:creationId xmlns:a16="http://schemas.microsoft.com/office/drawing/2014/main" id="{4BD5F5D9-0F77-19F2-A724-767DCF75B92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54" name="Straight Connector 6853">
                    <a:extLst>
                      <a:ext uri="{FF2B5EF4-FFF2-40B4-BE49-F238E27FC236}">
                        <a16:creationId xmlns:a16="http://schemas.microsoft.com/office/drawing/2014/main" id="{5D2A361D-035B-88E0-53D3-BD0EFDC1D7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55" name="Straight Connector 6854">
                    <a:extLst>
                      <a:ext uri="{FF2B5EF4-FFF2-40B4-BE49-F238E27FC236}">
                        <a16:creationId xmlns:a16="http://schemas.microsoft.com/office/drawing/2014/main" id="{BC3FDEF1-1AD8-A1A8-02EE-E176137283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56" name="Straight Connector 6855">
                    <a:extLst>
                      <a:ext uri="{FF2B5EF4-FFF2-40B4-BE49-F238E27FC236}">
                        <a16:creationId xmlns:a16="http://schemas.microsoft.com/office/drawing/2014/main" id="{C4A9C29A-627D-3347-AE9B-2BC62066430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57" name="Straight Connector 6856">
                    <a:extLst>
                      <a:ext uri="{FF2B5EF4-FFF2-40B4-BE49-F238E27FC236}">
                        <a16:creationId xmlns:a16="http://schemas.microsoft.com/office/drawing/2014/main" id="{837EC7BB-E0E6-DFD8-F1FE-13296E14DA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58" name="Straight Connector 6857">
                    <a:extLst>
                      <a:ext uri="{FF2B5EF4-FFF2-40B4-BE49-F238E27FC236}">
                        <a16:creationId xmlns:a16="http://schemas.microsoft.com/office/drawing/2014/main" id="{0335C72E-CDFC-1F9F-421D-9011E5521D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59" name="Straight Connector 6858">
                    <a:extLst>
                      <a:ext uri="{FF2B5EF4-FFF2-40B4-BE49-F238E27FC236}">
                        <a16:creationId xmlns:a16="http://schemas.microsoft.com/office/drawing/2014/main" id="{11C5721E-F94B-D6DE-6E9C-9FC040EB8E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60" name="Straight Connector 6859">
                    <a:extLst>
                      <a:ext uri="{FF2B5EF4-FFF2-40B4-BE49-F238E27FC236}">
                        <a16:creationId xmlns:a16="http://schemas.microsoft.com/office/drawing/2014/main" id="{197A370D-5FD1-AA03-4109-B833E085F3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880000">
                    <a:off x="1754758" y="24905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61" name="Straight Connector 6860">
                    <a:extLst>
                      <a:ext uri="{FF2B5EF4-FFF2-40B4-BE49-F238E27FC236}">
                        <a16:creationId xmlns:a16="http://schemas.microsoft.com/office/drawing/2014/main" id="{5706A3B7-8676-5B2B-CA8B-ECE985353D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760000">
                    <a:off x="1792858" y="24683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62" name="Straight Connector 6861">
                    <a:extLst>
                      <a:ext uri="{FF2B5EF4-FFF2-40B4-BE49-F238E27FC236}">
                        <a16:creationId xmlns:a16="http://schemas.microsoft.com/office/drawing/2014/main" id="{B299938C-890E-2BBA-734B-A688F4C6F9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640000">
                    <a:off x="18309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63" name="Straight Connector 6862">
                    <a:extLst>
                      <a:ext uri="{FF2B5EF4-FFF2-40B4-BE49-F238E27FC236}">
                        <a16:creationId xmlns:a16="http://schemas.microsoft.com/office/drawing/2014/main" id="{74B8AD22-F958-7253-DB98-020725E558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64" name="Straight Connector 6863">
                    <a:extLst>
                      <a:ext uri="{FF2B5EF4-FFF2-40B4-BE49-F238E27FC236}">
                        <a16:creationId xmlns:a16="http://schemas.microsoft.com/office/drawing/2014/main" id="{EE4CDA62-83EC-B794-5B25-2AEEBAFE97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65" name="Straight Connector 6864">
                    <a:extLst>
                      <a:ext uri="{FF2B5EF4-FFF2-40B4-BE49-F238E27FC236}">
                        <a16:creationId xmlns:a16="http://schemas.microsoft.com/office/drawing/2014/main" id="{2836861C-1C64-AA7A-9152-D50AA559D4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66" name="Straight Connector 6865">
                    <a:extLst>
                      <a:ext uri="{FF2B5EF4-FFF2-40B4-BE49-F238E27FC236}">
                        <a16:creationId xmlns:a16="http://schemas.microsoft.com/office/drawing/2014/main" id="{723DCC61-AB99-F391-DE4B-BC5F215B68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67" name="Straight Connector 6866">
                    <a:extLst>
                      <a:ext uri="{FF2B5EF4-FFF2-40B4-BE49-F238E27FC236}">
                        <a16:creationId xmlns:a16="http://schemas.microsoft.com/office/drawing/2014/main" id="{3E54AD1A-F4C3-66D2-48DE-A9D452F2E8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68" name="Straight Connector 6867">
                    <a:extLst>
                      <a:ext uri="{FF2B5EF4-FFF2-40B4-BE49-F238E27FC236}">
                        <a16:creationId xmlns:a16="http://schemas.microsoft.com/office/drawing/2014/main" id="{CC704FA9-8442-DC4B-83C2-9FFC664046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69" name="Straight Connector 6868">
                    <a:extLst>
                      <a:ext uri="{FF2B5EF4-FFF2-40B4-BE49-F238E27FC236}">
                        <a16:creationId xmlns:a16="http://schemas.microsoft.com/office/drawing/2014/main" id="{6D413587-EB77-F965-891C-51E7C1BB48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70" name="Straight Connector 6869">
                    <a:extLst>
                      <a:ext uri="{FF2B5EF4-FFF2-40B4-BE49-F238E27FC236}">
                        <a16:creationId xmlns:a16="http://schemas.microsoft.com/office/drawing/2014/main" id="{5BA36CCB-9A97-C228-836D-5D03917B38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71" name="Straight Connector 6870">
                    <a:extLst>
                      <a:ext uri="{FF2B5EF4-FFF2-40B4-BE49-F238E27FC236}">
                        <a16:creationId xmlns:a16="http://schemas.microsoft.com/office/drawing/2014/main" id="{7468C417-6749-5491-1D1D-8EC95411CE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72" name="Straight Connector 6871">
                    <a:extLst>
                      <a:ext uri="{FF2B5EF4-FFF2-40B4-BE49-F238E27FC236}">
                        <a16:creationId xmlns:a16="http://schemas.microsoft.com/office/drawing/2014/main" id="{0623F9EF-C08C-914E-4C1B-78F1328760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73" name="Straight Connector 6872">
                    <a:extLst>
                      <a:ext uri="{FF2B5EF4-FFF2-40B4-BE49-F238E27FC236}">
                        <a16:creationId xmlns:a16="http://schemas.microsoft.com/office/drawing/2014/main" id="{82401684-7AE0-6241-CD9F-686CFE8EE3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74" name="Straight Connector 6873">
                    <a:extLst>
                      <a:ext uri="{FF2B5EF4-FFF2-40B4-BE49-F238E27FC236}">
                        <a16:creationId xmlns:a16="http://schemas.microsoft.com/office/drawing/2014/main" id="{5435ABAD-053E-5C40-BF1E-41B5E43B03E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75" name="Straight Connector 6874">
                    <a:extLst>
                      <a:ext uri="{FF2B5EF4-FFF2-40B4-BE49-F238E27FC236}">
                        <a16:creationId xmlns:a16="http://schemas.microsoft.com/office/drawing/2014/main" id="{56F47AA6-7950-59A0-3821-6378658C2E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76" name="Straight Connector 6875">
                    <a:extLst>
                      <a:ext uri="{FF2B5EF4-FFF2-40B4-BE49-F238E27FC236}">
                        <a16:creationId xmlns:a16="http://schemas.microsoft.com/office/drawing/2014/main" id="{298D34BD-5294-FC4F-7626-9E82246D6E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77" name="Straight Connector 6876">
                    <a:extLst>
                      <a:ext uri="{FF2B5EF4-FFF2-40B4-BE49-F238E27FC236}">
                        <a16:creationId xmlns:a16="http://schemas.microsoft.com/office/drawing/2014/main" id="{3A1BA5B9-56A7-49E3-989C-DC3AFA7F73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78" name="Straight Connector 6877">
                    <a:extLst>
                      <a:ext uri="{FF2B5EF4-FFF2-40B4-BE49-F238E27FC236}">
                        <a16:creationId xmlns:a16="http://schemas.microsoft.com/office/drawing/2014/main" id="{24B4C85F-46A0-EF93-AA79-9F450E9F84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79" name="Straight Connector 6878">
                    <a:extLst>
                      <a:ext uri="{FF2B5EF4-FFF2-40B4-BE49-F238E27FC236}">
                        <a16:creationId xmlns:a16="http://schemas.microsoft.com/office/drawing/2014/main" id="{738E16D4-AD20-0FD2-7938-807DA60BF93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80" name="Straight Connector 6879">
                    <a:extLst>
                      <a:ext uri="{FF2B5EF4-FFF2-40B4-BE49-F238E27FC236}">
                        <a16:creationId xmlns:a16="http://schemas.microsoft.com/office/drawing/2014/main" id="{5C524194-B795-942C-E5FC-5C5AE4C09DA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81" name="Straight Connector 6880">
                    <a:extLst>
                      <a:ext uri="{FF2B5EF4-FFF2-40B4-BE49-F238E27FC236}">
                        <a16:creationId xmlns:a16="http://schemas.microsoft.com/office/drawing/2014/main" id="{5595A6AA-0F44-7484-BDE4-D06454C52C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82" name="Straight Connector 6881">
                    <a:extLst>
                      <a:ext uri="{FF2B5EF4-FFF2-40B4-BE49-F238E27FC236}">
                        <a16:creationId xmlns:a16="http://schemas.microsoft.com/office/drawing/2014/main" id="{EF688BC1-F7F5-4164-62F4-BBF23A38BA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83" name="Straight Connector 6882">
                    <a:extLst>
                      <a:ext uri="{FF2B5EF4-FFF2-40B4-BE49-F238E27FC236}">
                        <a16:creationId xmlns:a16="http://schemas.microsoft.com/office/drawing/2014/main" id="{D0956296-EBC1-8096-6C81-2267AF40F5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84" name="Straight Connector 6883">
                    <a:extLst>
                      <a:ext uri="{FF2B5EF4-FFF2-40B4-BE49-F238E27FC236}">
                        <a16:creationId xmlns:a16="http://schemas.microsoft.com/office/drawing/2014/main" id="{876BBD76-04B7-E5DA-C46E-2FA96A12DB6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811" name="Arc 6810">
                <a:extLst>
                  <a:ext uri="{FF2B5EF4-FFF2-40B4-BE49-F238E27FC236}">
                    <a16:creationId xmlns:a16="http://schemas.microsoft.com/office/drawing/2014/main" id="{937371DB-0261-5570-C154-303E6163513A}"/>
                  </a:ext>
                </a:extLst>
              </p:cNvPr>
              <p:cNvSpPr/>
              <p:nvPr/>
            </p:nvSpPr>
            <p:spPr>
              <a:xfrm flipH="1">
                <a:off x="3499962" y="220584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12" name="Arc 6811">
                <a:extLst>
                  <a:ext uri="{FF2B5EF4-FFF2-40B4-BE49-F238E27FC236}">
                    <a16:creationId xmlns:a16="http://schemas.microsoft.com/office/drawing/2014/main" id="{5ACC501C-36BC-BF90-0F57-68F5D1A57420}"/>
                  </a:ext>
                </a:extLst>
              </p:cNvPr>
              <p:cNvSpPr/>
              <p:nvPr/>
            </p:nvSpPr>
            <p:spPr>
              <a:xfrm flipH="1">
                <a:off x="1120174" y="220896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13" name="Arc 6812">
                <a:extLst>
                  <a:ext uri="{FF2B5EF4-FFF2-40B4-BE49-F238E27FC236}">
                    <a16:creationId xmlns:a16="http://schemas.microsoft.com/office/drawing/2014/main" id="{050EEC25-9A40-F919-EDC8-F9E010105F63}"/>
                  </a:ext>
                </a:extLst>
              </p:cNvPr>
              <p:cNvSpPr/>
              <p:nvPr/>
            </p:nvSpPr>
            <p:spPr>
              <a:xfrm flipH="1">
                <a:off x="1612219" y="220937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14" name="Arc 6813">
                <a:extLst>
                  <a:ext uri="{FF2B5EF4-FFF2-40B4-BE49-F238E27FC236}">
                    <a16:creationId xmlns:a16="http://schemas.microsoft.com/office/drawing/2014/main" id="{25398A53-08C3-9EE9-DE30-DB6DB780D82E}"/>
                  </a:ext>
                </a:extLst>
              </p:cNvPr>
              <p:cNvSpPr/>
              <p:nvPr/>
            </p:nvSpPr>
            <p:spPr>
              <a:xfrm flipH="1">
                <a:off x="2448873" y="220940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55" name="Rectangle 6954">
              <a:extLst>
                <a:ext uri="{FF2B5EF4-FFF2-40B4-BE49-F238E27FC236}">
                  <a16:creationId xmlns:a16="http://schemas.microsoft.com/office/drawing/2014/main" id="{BDCF4985-ABA0-19EB-B72F-2E862286BE5A}"/>
                </a:ext>
              </a:extLst>
            </p:cNvPr>
            <p:cNvSpPr/>
            <p:nvPr/>
          </p:nvSpPr>
          <p:spPr>
            <a:xfrm>
              <a:off x="5858081" y="8015549"/>
              <a:ext cx="2264333" cy="5486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57" name="Straight Connector 6956">
              <a:extLst>
                <a:ext uri="{FF2B5EF4-FFF2-40B4-BE49-F238E27FC236}">
                  <a16:creationId xmlns:a16="http://schemas.microsoft.com/office/drawing/2014/main" id="{CF075946-4D21-5753-0BE1-949482B8C36F}"/>
                </a:ext>
              </a:extLst>
            </p:cNvPr>
            <p:cNvCxnSpPr>
              <a:cxnSpLocks/>
            </p:cNvCxnSpPr>
            <p:nvPr/>
          </p:nvCxnSpPr>
          <p:spPr>
            <a:xfrm rot="1380000">
              <a:off x="5625745" y="9101244"/>
              <a:ext cx="33474" cy="36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58" name="Rectangle 6957">
              <a:extLst>
                <a:ext uri="{FF2B5EF4-FFF2-40B4-BE49-F238E27FC236}">
                  <a16:creationId xmlns:a16="http://schemas.microsoft.com/office/drawing/2014/main" id="{FA6F1761-DCAE-DCE8-0AC9-EFB48E4BCFF3}"/>
                </a:ext>
              </a:extLst>
            </p:cNvPr>
            <p:cNvSpPr/>
            <p:nvPr/>
          </p:nvSpPr>
          <p:spPr>
            <a:xfrm>
              <a:off x="8735815" y="7629857"/>
              <a:ext cx="3250935" cy="236203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59" name="Rectangle 6958">
              <a:extLst>
                <a:ext uri="{FF2B5EF4-FFF2-40B4-BE49-F238E27FC236}">
                  <a16:creationId xmlns:a16="http://schemas.microsoft.com/office/drawing/2014/main" id="{BBF05BAD-B4AA-A05E-921A-DE1CBC382D0D}"/>
                </a:ext>
              </a:extLst>
            </p:cNvPr>
            <p:cNvSpPr/>
            <p:nvPr/>
          </p:nvSpPr>
          <p:spPr>
            <a:xfrm>
              <a:off x="8741718" y="2477602"/>
              <a:ext cx="3250935" cy="275587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60" name="Rectangle 6959">
              <a:extLst>
                <a:ext uri="{FF2B5EF4-FFF2-40B4-BE49-F238E27FC236}">
                  <a16:creationId xmlns:a16="http://schemas.microsoft.com/office/drawing/2014/main" id="{31788D03-939F-D133-64A2-297FA0BE12BE}"/>
                </a:ext>
              </a:extLst>
            </p:cNvPr>
            <p:cNvSpPr/>
            <p:nvPr/>
          </p:nvSpPr>
          <p:spPr>
            <a:xfrm>
              <a:off x="4557737" y="2475560"/>
              <a:ext cx="4152723" cy="2755874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7369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61" name="Rectangle 6960">
              <a:extLst>
                <a:ext uri="{FF2B5EF4-FFF2-40B4-BE49-F238E27FC236}">
                  <a16:creationId xmlns:a16="http://schemas.microsoft.com/office/drawing/2014/main" id="{2E08A809-469A-C4AF-C101-1F2B5D47731C}"/>
                </a:ext>
              </a:extLst>
            </p:cNvPr>
            <p:cNvSpPr/>
            <p:nvPr/>
          </p:nvSpPr>
          <p:spPr>
            <a:xfrm>
              <a:off x="1283568" y="2479983"/>
              <a:ext cx="3246538" cy="2755874"/>
            </a:xfrm>
            <a:prstGeom prst="rect">
              <a:avLst/>
            </a:prstGeom>
            <a:solidFill>
              <a:srgbClr val="FFD9FF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62" name="TextBox 6961">
              <a:extLst>
                <a:ext uri="{FF2B5EF4-FFF2-40B4-BE49-F238E27FC236}">
                  <a16:creationId xmlns:a16="http://schemas.microsoft.com/office/drawing/2014/main" id="{F4A89851-4F3A-9C50-7E9D-FAA1973569F5}"/>
                </a:ext>
              </a:extLst>
            </p:cNvPr>
            <p:cNvSpPr txBox="1"/>
            <p:nvPr/>
          </p:nvSpPr>
          <p:spPr>
            <a:xfrm>
              <a:off x="2289061" y="2009306"/>
              <a:ext cx="12442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Mitosis</a:t>
              </a:r>
            </a:p>
          </p:txBody>
        </p:sp>
        <p:sp>
          <p:nvSpPr>
            <p:cNvPr id="6963" name="TextBox 6962">
              <a:extLst>
                <a:ext uri="{FF2B5EF4-FFF2-40B4-BE49-F238E27FC236}">
                  <a16:creationId xmlns:a16="http://schemas.microsoft.com/office/drawing/2014/main" id="{41FF69B0-1509-F58C-80B0-64CC7E5BD5BB}"/>
                </a:ext>
              </a:extLst>
            </p:cNvPr>
            <p:cNvSpPr txBox="1"/>
            <p:nvPr/>
          </p:nvSpPr>
          <p:spPr>
            <a:xfrm>
              <a:off x="5820367" y="2009306"/>
              <a:ext cx="14830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Meiosis I</a:t>
              </a:r>
            </a:p>
          </p:txBody>
        </p:sp>
        <p:sp>
          <p:nvSpPr>
            <p:cNvPr id="6964" name="TextBox 6963">
              <a:extLst>
                <a:ext uri="{FF2B5EF4-FFF2-40B4-BE49-F238E27FC236}">
                  <a16:creationId xmlns:a16="http://schemas.microsoft.com/office/drawing/2014/main" id="{A80CE86F-2589-63F6-92CE-BF761068CD61}"/>
                </a:ext>
              </a:extLst>
            </p:cNvPr>
            <p:cNvSpPr txBox="1"/>
            <p:nvPr/>
          </p:nvSpPr>
          <p:spPr>
            <a:xfrm>
              <a:off x="9545121" y="2009306"/>
              <a:ext cx="15680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Meiosis II</a:t>
              </a:r>
            </a:p>
          </p:txBody>
        </p:sp>
        <p:cxnSp>
          <p:nvCxnSpPr>
            <p:cNvPr id="6965" name="Straight Connector 6964">
              <a:extLst>
                <a:ext uri="{FF2B5EF4-FFF2-40B4-BE49-F238E27FC236}">
                  <a16:creationId xmlns:a16="http://schemas.microsoft.com/office/drawing/2014/main" id="{BF94AF3E-C098-E3EE-B13F-53E988441EA8}"/>
                </a:ext>
              </a:extLst>
            </p:cNvPr>
            <p:cNvCxnSpPr>
              <a:cxnSpLocks/>
            </p:cNvCxnSpPr>
            <p:nvPr/>
          </p:nvCxnSpPr>
          <p:spPr>
            <a:xfrm>
              <a:off x="4540921" y="2009306"/>
              <a:ext cx="13496" cy="79494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6" name="Straight Connector 6965">
              <a:extLst>
                <a:ext uri="{FF2B5EF4-FFF2-40B4-BE49-F238E27FC236}">
                  <a16:creationId xmlns:a16="http://schemas.microsoft.com/office/drawing/2014/main" id="{5E28A5DB-34AD-5AF8-115C-29BAF9A1B223}"/>
                </a:ext>
              </a:extLst>
            </p:cNvPr>
            <p:cNvCxnSpPr>
              <a:cxnSpLocks/>
            </p:cNvCxnSpPr>
            <p:nvPr/>
          </p:nvCxnSpPr>
          <p:spPr>
            <a:xfrm>
              <a:off x="8726124" y="2009306"/>
              <a:ext cx="0" cy="79825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7" name="Straight Connector 6966">
              <a:extLst>
                <a:ext uri="{FF2B5EF4-FFF2-40B4-BE49-F238E27FC236}">
                  <a16:creationId xmlns:a16="http://schemas.microsoft.com/office/drawing/2014/main" id="{42105CF9-E7DF-AE3D-A4AC-3363C3191CE1}"/>
                </a:ext>
              </a:extLst>
            </p:cNvPr>
            <p:cNvCxnSpPr>
              <a:cxnSpLocks/>
            </p:cNvCxnSpPr>
            <p:nvPr/>
          </p:nvCxnSpPr>
          <p:spPr>
            <a:xfrm>
              <a:off x="1264596" y="2009306"/>
              <a:ext cx="0" cy="79825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8" name="Straight Connector 6967">
              <a:extLst>
                <a:ext uri="{FF2B5EF4-FFF2-40B4-BE49-F238E27FC236}">
                  <a16:creationId xmlns:a16="http://schemas.microsoft.com/office/drawing/2014/main" id="{4942C19F-E864-AD2E-CFC1-57F8DFDEAF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8880" y="2470971"/>
              <a:ext cx="114120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9" name="Straight Connector 6968">
              <a:extLst>
                <a:ext uri="{FF2B5EF4-FFF2-40B4-BE49-F238E27FC236}">
                  <a16:creationId xmlns:a16="http://schemas.microsoft.com/office/drawing/2014/main" id="{128BD20D-AEB5-A09E-9479-9015452992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4654" y="7626030"/>
              <a:ext cx="114120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70" name="TextBox 6969">
              <a:extLst>
                <a:ext uri="{FF2B5EF4-FFF2-40B4-BE49-F238E27FC236}">
                  <a16:creationId xmlns:a16="http://schemas.microsoft.com/office/drawing/2014/main" id="{3BD11E5E-E79D-85B8-1B26-B4E63693DFED}"/>
                </a:ext>
              </a:extLst>
            </p:cNvPr>
            <p:cNvSpPr txBox="1"/>
            <p:nvPr/>
          </p:nvSpPr>
          <p:spPr>
            <a:xfrm rot="16200000">
              <a:off x="560600" y="3547420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Pair</a:t>
              </a:r>
            </a:p>
          </p:txBody>
        </p:sp>
        <p:sp>
          <p:nvSpPr>
            <p:cNvPr id="6971" name="TextBox 6970">
              <a:extLst>
                <a:ext uri="{FF2B5EF4-FFF2-40B4-BE49-F238E27FC236}">
                  <a16:creationId xmlns:a16="http://schemas.microsoft.com/office/drawing/2014/main" id="{8D310353-9B5E-C2FA-8C46-F660D78CDE05}"/>
                </a:ext>
              </a:extLst>
            </p:cNvPr>
            <p:cNvSpPr txBox="1"/>
            <p:nvPr/>
          </p:nvSpPr>
          <p:spPr>
            <a:xfrm rot="16200000">
              <a:off x="551785" y="8495704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Part</a:t>
              </a:r>
            </a:p>
          </p:txBody>
        </p:sp>
        <p:sp>
          <p:nvSpPr>
            <p:cNvPr id="6972" name="TextBox 6971">
              <a:extLst>
                <a:ext uri="{FF2B5EF4-FFF2-40B4-BE49-F238E27FC236}">
                  <a16:creationId xmlns:a16="http://schemas.microsoft.com/office/drawing/2014/main" id="{9FD08DF0-B491-D7FE-5505-51F3A9CA9A28}"/>
                </a:ext>
              </a:extLst>
            </p:cNvPr>
            <p:cNvSpPr txBox="1"/>
            <p:nvPr/>
          </p:nvSpPr>
          <p:spPr>
            <a:xfrm>
              <a:off x="1287388" y="2501955"/>
              <a:ext cx="31563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Use </a:t>
              </a:r>
              <a:r>
                <a:rPr 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cohesins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to tie pairs of sister DNAs together.</a:t>
              </a:r>
            </a:p>
          </p:txBody>
        </p:sp>
        <p:sp>
          <p:nvSpPr>
            <p:cNvPr id="6973" name="TextBox 6972">
              <a:extLst>
                <a:ext uri="{FF2B5EF4-FFF2-40B4-BE49-F238E27FC236}">
                  <a16:creationId xmlns:a16="http://schemas.microsoft.com/office/drawing/2014/main" id="{11EE8F0F-A8C9-EA6F-DDFB-5ADC605EFAD5}"/>
                </a:ext>
              </a:extLst>
            </p:cNvPr>
            <p:cNvSpPr txBox="1"/>
            <p:nvPr/>
          </p:nvSpPr>
          <p:spPr>
            <a:xfrm>
              <a:off x="4559482" y="2516308"/>
              <a:ext cx="39721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Use </a:t>
              </a:r>
              <a:r>
                <a:rPr 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cohesins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to tie pairs of sister DNAs together.</a:t>
              </a:r>
            </a:p>
          </p:txBody>
        </p:sp>
        <p:sp>
          <p:nvSpPr>
            <p:cNvPr id="6974" name="TextBox 6973">
              <a:extLst>
                <a:ext uri="{FF2B5EF4-FFF2-40B4-BE49-F238E27FC236}">
                  <a16:creationId xmlns:a16="http://schemas.microsoft.com/office/drawing/2014/main" id="{DE4FC756-0FD0-5D98-86D1-7A5F241FE447}"/>
                </a:ext>
              </a:extLst>
            </p:cNvPr>
            <p:cNvSpPr txBox="1"/>
            <p:nvPr/>
          </p:nvSpPr>
          <p:spPr>
            <a:xfrm>
              <a:off x="5550858" y="2987304"/>
              <a:ext cx="25610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Use base-pairing to find pairs of homologs.</a:t>
              </a:r>
            </a:p>
          </p:txBody>
        </p:sp>
        <p:sp>
          <p:nvSpPr>
            <p:cNvPr id="6975" name="TextBox 6974">
              <a:extLst>
                <a:ext uri="{FF2B5EF4-FFF2-40B4-BE49-F238E27FC236}">
                  <a16:creationId xmlns:a16="http://schemas.microsoft.com/office/drawing/2014/main" id="{3FE5A8A7-5505-2C6F-EEB9-84CA96B83056}"/>
                </a:ext>
              </a:extLst>
            </p:cNvPr>
            <p:cNvSpPr txBox="1"/>
            <p:nvPr/>
          </p:nvSpPr>
          <p:spPr>
            <a:xfrm>
              <a:off x="4710008" y="4899168"/>
              <a:ext cx="40684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Use crossovers to bind homologous pairs.</a:t>
              </a:r>
            </a:p>
          </p:txBody>
        </p:sp>
        <p:sp>
          <p:nvSpPr>
            <p:cNvPr id="6976" name="TextBox 6975">
              <a:extLst>
                <a:ext uri="{FF2B5EF4-FFF2-40B4-BE49-F238E27FC236}">
                  <a16:creationId xmlns:a16="http://schemas.microsoft.com/office/drawing/2014/main" id="{1549A17C-FA85-8AC8-417B-229EBA42075B}"/>
                </a:ext>
              </a:extLst>
            </p:cNvPr>
            <p:cNvSpPr txBox="1"/>
            <p:nvPr/>
          </p:nvSpPr>
          <p:spPr>
            <a:xfrm>
              <a:off x="8760279" y="2503228"/>
              <a:ext cx="8002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latin typeface="Arial" panose="020B0604020202020204" pitchFamily="34" charset="0"/>
                  <a:cs typeface="Arial" panose="020B0604020202020204" pitchFamily="34" charset="0"/>
                </a:rPr>
                <a:t>All set!</a:t>
              </a:r>
            </a:p>
          </p:txBody>
        </p:sp>
        <p:sp>
          <p:nvSpPr>
            <p:cNvPr id="6977" name="TextBox 6976">
              <a:extLst>
                <a:ext uri="{FF2B5EF4-FFF2-40B4-BE49-F238E27FC236}">
                  <a16:creationId xmlns:a16="http://schemas.microsoft.com/office/drawing/2014/main" id="{A9734406-2061-D025-CED7-C1118DC30372}"/>
                </a:ext>
              </a:extLst>
            </p:cNvPr>
            <p:cNvSpPr txBox="1"/>
            <p:nvPr/>
          </p:nvSpPr>
          <p:spPr>
            <a:xfrm>
              <a:off x="2570492" y="7957201"/>
              <a:ext cx="14438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Cut all </a:t>
              </a:r>
              <a:r>
                <a:rPr 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cohesins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78" name="TextBox 6977">
              <a:extLst>
                <a:ext uri="{FF2B5EF4-FFF2-40B4-BE49-F238E27FC236}">
                  <a16:creationId xmlns:a16="http://schemas.microsoft.com/office/drawing/2014/main" id="{7683F37B-0B7A-9848-E6FB-BC522C2F2513}"/>
                </a:ext>
              </a:extLst>
            </p:cNvPr>
            <p:cNvSpPr txBox="1"/>
            <p:nvPr/>
          </p:nvSpPr>
          <p:spPr>
            <a:xfrm>
              <a:off x="2362690" y="9525208"/>
              <a:ext cx="22860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Pull sister pairs apart.</a:t>
              </a:r>
            </a:p>
          </p:txBody>
        </p:sp>
        <p:sp>
          <p:nvSpPr>
            <p:cNvPr id="6979" name="TextBox 6978">
              <a:extLst>
                <a:ext uri="{FF2B5EF4-FFF2-40B4-BE49-F238E27FC236}">
                  <a16:creationId xmlns:a16="http://schemas.microsoft.com/office/drawing/2014/main" id="{78B68AC2-CD0D-0B29-9BF9-68FBA73D6984}"/>
                </a:ext>
              </a:extLst>
            </p:cNvPr>
            <p:cNvSpPr txBox="1"/>
            <p:nvPr/>
          </p:nvSpPr>
          <p:spPr>
            <a:xfrm>
              <a:off x="5891438" y="9525208"/>
              <a:ext cx="33148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Pull homologous pairs apart.</a:t>
              </a:r>
            </a:p>
          </p:txBody>
        </p:sp>
        <p:sp>
          <p:nvSpPr>
            <p:cNvPr id="6981" name="TextBox 6980">
              <a:extLst>
                <a:ext uri="{FF2B5EF4-FFF2-40B4-BE49-F238E27FC236}">
                  <a16:creationId xmlns:a16="http://schemas.microsoft.com/office/drawing/2014/main" id="{3D4D406F-CC76-08AD-53DD-8FB8E78EF2EC}"/>
                </a:ext>
              </a:extLst>
            </p:cNvPr>
            <p:cNvSpPr txBox="1"/>
            <p:nvPr/>
          </p:nvSpPr>
          <p:spPr>
            <a:xfrm>
              <a:off x="9992631" y="8047171"/>
              <a:ext cx="15681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Cut remaining </a:t>
              </a:r>
              <a:r>
                <a:rPr 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cohesins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6982" name="TextBox 6981">
              <a:extLst>
                <a:ext uri="{FF2B5EF4-FFF2-40B4-BE49-F238E27FC236}">
                  <a16:creationId xmlns:a16="http://schemas.microsoft.com/office/drawing/2014/main" id="{E08BAE96-5DF0-F2DD-4AA7-26645AF53C9C}"/>
                </a:ext>
              </a:extLst>
            </p:cNvPr>
            <p:cNvSpPr txBox="1"/>
            <p:nvPr/>
          </p:nvSpPr>
          <p:spPr>
            <a:xfrm>
              <a:off x="9841443" y="9525208"/>
              <a:ext cx="21453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Pull sister pairs apart.</a:t>
              </a:r>
            </a:p>
          </p:txBody>
        </p:sp>
        <p:grpSp>
          <p:nvGrpSpPr>
            <p:cNvPr id="6983" name="Group 6982">
              <a:extLst>
                <a:ext uri="{FF2B5EF4-FFF2-40B4-BE49-F238E27FC236}">
                  <a16:creationId xmlns:a16="http://schemas.microsoft.com/office/drawing/2014/main" id="{BBCDFD0A-7614-2E95-D7C1-E17CCC38BE37}"/>
                </a:ext>
              </a:extLst>
            </p:cNvPr>
            <p:cNvGrpSpPr/>
            <p:nvPr/>
          </p:nvGrpSpPr>
          <p:grpSpPr>
            <a:xfrm>
              <a:off x="1377742" y="3561437"/>
              <a:ext cx="2886903" cy="494561"/>
              <a:chOff x="943290" y="2143146"/>
              <a:chExt cx="2886903" cy="494561"/>
            </a:xfrm>
          </p:grpSpPr>
          <p:sp>
            <p:nvSpPr>
              <p:cNvPr id="6984" name="Arc 6983">
                <a:extLst>
                  <a:ext uri="{FF2B5EF4-FFF2-40B4-BE49-F238E27FC236}">
                    <a16:creationId xmlns:a16="http://schemas.microsoft.com/office/drawing/2014/main" id="{E0DFB00B-3E8A-C52C-FAE3-B17805D77763}"/>
                  </a:ext>
                </a:extLst>
              </p:cNvPr>
              <p:cNvSpPr/>
              <p:nvPr/>
            </p:nvSpPr>
            <p:spPr>
              <a:xfrm>
                <a:off x="3503164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85" name="Arc 6984">
                <a:extLst>
                  <a:ext uri="{FF2B5EF4-FFF2-40B4-BE49-F238E27FC236}">
                    <a16:creationId xmlns:a16="http://schemas.microsoft.com/office/drawing/2014/main" id="{ECDC4A5E-9AA3-9CBE-3F01-3FDDE86EF7B9}"/>
                  </a:ext>
                </a:extLst>
              </p:cNvPr>
              <p:cNvSpPr/>
              <p:nvPr/>
            </p:nvSpPr>
            <p:spPr>
              <a:xfrm>
                <a:off x="1116750" y="2209914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86" name="Arc 6985">
                <a:extLst>
                  <a:ext uri="{FF2B5EF4-FFF2-40B4-BE49-F238E27FC236}">
                    <a16:creationId xmlns:a16="http://schemas.microsoft.com/office/drawing/2014/main" id="{9D1CB29E-F6D3-CACC-FB9C-B06D08B914B3}"/>
                  </a:ext>
                </a:extLst>
              </p:cNvPr>
              <p:cNvSpPr/>
              <p:nvPr/>
            </p:nvSpPr>
            <p:spPr>
              <a:xfrm>
                <a:off x="1617448" y="2213078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87" name="Arc 6986">
                <a:extLst>
                  <a:ext uri="{FF2B5EF4-FFF2-40B4-BE49-F238E27FC236}">
                    <a16:creationId xmlns:a16="http://schemas.microsoft.com/office/drawing/2014/main" id="{3C3DC79D-3B49-FBC6-67E4-4C7C32F503BB}"/>
                  </a:ext>
                </a:extLst>
              </p:cNvPr>
              <p:cNvSpPr/>
              <p:nvPr/>
            </p:nvSpPr>
            <p:spPr>
              <a:xfrm>
                <a:off x="2447876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988" name="Group 6987">
                <a:extLst>
                  <a:ext uri="{FF2B5EF4-FFF2-40B4-BE49-F238E27FC236}">
                    <a16:creationId xmlns:a16="http://schemas.microsoft.com/office/drawing/2014/main" id="{D961084B-AAC4-8DF8-B1B4-17DF4CB4D1CF}"/>
                  </a:ext>
                </a:extLst>
              </p:cNvPr>
              <p:cNvGrpSpPr/>
              <p:nvPr/>
            </p:nvGrpSpPr>
            <p:grpSpPr>
              <a:xfrm>
                <a:off x="943290" y="2143146"/>
                <a:ext cx="2886903" cy="199117"/>
                <a:chOff x="954786" y="2143146"/>
                <a:chExt cx="2886903" cy="199117"/>
              </a:xfrm>
            </p:grpSpPr>
            <p:sp>
              <p:nvSpPr>
                <p:cNvPr id="7064" name="Freeform 7063">
                  <a:extLst>
                    <a:ext uri="{FF2B5EF4-FFF2-40B4-BE49-F238E27FC236}">
                      <a16:creationId xmlns:a16="http://schemas.microsoft.com/office/drawing/2014/main" id="{4E913704-E5CA-4044-B88F-3EFAF2F3CBEC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65" name="Oval 7064">
                  <a:extLst>
                    <a:ext uri="{FF2B5EF4-FFF2-40B4-BE49-F238E27FC236}">
                      <a16:creationId xmlns:a16="http://schemas.microsoft.com/office/drawing/2014/main" id="{145B27A8-674B-35DA-6F2C-6B5E944F9748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66" name="Freeform 7065">
                  <a:extLst>
                    <a:ext uri="{FF2B5EF4-FFF2-40B4-BE49-F238E27FC236}">
                      <a16:creationId xmlns:a16="http://schemas.microsoft.com/office/drawing/2014/main" id="{5447761D-35DC-13FA-DFA4-E724BA666C75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67" name="Freeform 7066">
                  <a:extLst>
                    <a:ext uri="{FF2B5EF4-FFF2-40B4-BE49-F238E27FC236}">
                      <a16:creationId xmlns:a16="http://schemas.microsoft.com/office/drawing/2014/main" id="{D54BB7FE-3227-4B82-6665-237F715FD8D4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068" name="Group 7067">
                  <a:extLst>
                    <a:ext uri="{FF2B5EF4-FFF2-40B4-BE49-F238E27FC236}">
                      <a16:creationId xmlns:a16="http://schemas.microsoft.com/office/drawing/2014/main" id="{AA9EBEBB-9F40-4F68-A909-34456C9DA967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7069" name="Straight Connector 7068">
                    <a:extLst>
                      <a:ext uri="{FF2B5EF4-FFF2-40B4-BE49-F238E27FC236}">
                        <a16:creationId xmlns:a16="http://schemas.microsoft.com/office/drawing/2014/main" id="{4B100A27-FA45-DA1F-0DBF-D62B2AF413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70" name="Straight Connector 7069">
                    <a:extLst>
                      <a:ext uri="{FF2B5EF4-FFF2-40B4-BE49-F238E27FC236}">
                        <a16:creationId xmlns:a16="http://schemas.microsoft.com/office/drawing/2014/main" id="{0EC987D4-555C-EC26-8033-E13112746B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71" name="Straight Connector 7070">
                    <a:extLst>
                      <a:ext uri="{FF2B5EF4-FFF2-40B4-BE49-F238E27FC236}">
                        <a16:creationId xmlns:a16="http://schemas.microsoft.com/office/drawing/2014/main" id="{806F8778-E001-CFA6-2BE8-FA832AE4D60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72" name="Straight Connector 7071">
                    <a:extLst>
                      <a:ext uri="{FF2B5EF4-FFF2-40B4-BE49-F238E27FC236}">
                        <a16:creationId xmlns:a16="http://schemas.microsoft.com/office/drawing/2014/main" id="{A33D1B40-62D5-EF32-1FD9-65BB4F7E778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73" name="Straight Connector 7072">
                    <a:extLst>
                      <a:ext uri="{FF2B5EF4-FFF2-40B4-BE49-F238E27FC236}">
                        <a16:creationId xmlns:a16="http://schemas.microsoft.com/office/drawing/2014/main" id="{A8D7275B-870F-49AD-94F8-07D627A31C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74" name="Straight Connector 7073">
                    <a:extLst>
                      <a:ext uri="{FF2B5EF4-FFF2-40B4-BE49-F238E27FC236}">
                        <a16:creationId xmlns:a16="http://schemas.microsoft.com/office/drawing/2014/main" id="{77B010A6-49EA-134A-F5BA-50289FB058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75" name="Straight Connector 7074">
                    <a:extLst>
                      <a:ext uri="{FF2B5EF4-FFF2-40B4-BE49-F238E27FC236}">
                        <a16:creationId xmlns:a16="http://schemas.microsoft.com/office/drawing/2014/main" id="{49F04EAF-291D-C5DC-154A-8F19EA88C1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76" name="Straight Connector 7075">
                    <a:extLst>
                      <a:ext uri="{FF2B5EF4-FFF2-40B4-BE49-F238E27FC236}">
                        <a16:creationId xmlns:a16="http://schemas.microsoft.com/office/drawing/2014/main" id="{FB0CA253-927F-B585-6C08-7057385609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77" name="Straight Connector 7076">
                    <a:extLst>
                      <a:ext uri="{FF2B5EF4-FFF2-40B4-BE49-F238E27FC236}">
                        <a16:creationId xmlns:a16="http://schemas.microsoft.com/office/drawing/2014/main" id="{7652DFF1-0690-4EB3-2DE4-56B0B154B5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78" name="Straight Connector 7077">
                    <a:extLst>
                      <a:ext uri="{FF2B5EF4-FFF2-40B4-BE49-F238E27FC236}">
                        <a16:creationId xmlns:a16="http://schemas.microsoft.com/office/drawing/2014/main" id="{7B150EC2-0560-8811-2211-113C77AEF5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79" name="Straight Connector 7078">
                    <a:extLst>
                      <a:ext uri="{FF2B5EF4-FFF2-40B4-BE49-F238E27FC236}">
                        <a16:creationId xmlns:a16="http://schemas.microsoft.com/office/drawing/2014/main" id="{A5348AB7-D0DA-8606-43E1-9D524013AF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80" name="Straight Connector 7079">
                    <a:extLst>
                      <a:ext uri="{FF2B5EF4-FFF2-40B4-BE49-F238E27FC236}">
                        <a16:creationId xmlns:a16="http://schemas.microsoft.com/office/drawing/2014/main" id="{CF2EDD9D-C830-7EEB-B5E0-7FAF24A5C2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81" name="Straight Connector 7080">
                    <a:extLst>
                      <a:ext uri="{FF2B5EF4-FFF2-40B4-BE49-F238E27FC236}">
                        <a16:creationId xmlns:a16="http://schemas.microsoft.com/office/drawing/2014/main" id="{3C48BC8B-8DD5-07FE-B554-BB448E1115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82" name="Straight Connector 7081">
                    <a:extLst>
                      <a:ext uri="{FF2B5EF4-FFF2-40B4-BE49-F238E27FC236}">
                        <a16:creationId xmlns:a16="http://schemas.microsoft.com/office/drawing/2014/main" id="{7C2DE48D-F63E-0362-9ABC-BCE4965561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83" name="Straight Connector 7082">
                    <a:extLst>
                      <a:ext uri="{FF2B5EF4-FFF2-40B4-BE49-F238E27FC236}">
                        <a16:creationId xmlns:a16="http://schemas.microsoft.com/office/drawing/2014/main" id="{8203A48E-78AC-A371-491E-2CB8EF4A91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84" name="Straight Connector 7083">
                    <a:extLst>
                      <a:ext uri="{FF2B5EF4-FFF2-40B4-BE49-F238E27FC236}">
                        <a16:creationId xmlns:a16="http://schemas.microsoft.com/office/drawing/2014/main" id="{45A7C0ED-6431-B6F2-D4AE-4F58CE572D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85" name="Straight Connector 7084">
                    <a:extLst>
                      <a:ext uri="{FF2B5EF4-FFF2-40B4-BE49-F238E27FC236}">
                        <a16:creationId xmlns:a16="http://schemas.microsoft.com/office/drawing/2014/main" id="{31CD8301-FE67-7C8B-BF94-88DA96949C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86" name="Straight Connector 7085">
                    <a:extLst>
                      <a:ext uri="{FF2B5EF4-FFF2-40B4-BE49-F238E27FC236}">
                        <a16:creationId xmlns:a16="http://schemas.microsoft.com/office/drawing/2014/main" id="{A91F69A9-0442-CB45-0256-E6915F9F29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87" name="Straight Connector 7086">
                    <a:extLst>
                      <a:ext uri="{FF2B5EF4-FFF2-40B4-BE49-F238E27FC236}">
                        <a16:creationId xmlns:a16="http://schemas.microsoft.com/office/drawing/2014/main" id="{E9601FA7-5E6C-317E-98C8-32B4760BC2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88" name="Straight Connector 7087">
                    <a:extLst>
                      <a:ext uri="{FF2B5EF4-FFF2-40B4-BE49-F238E27FC236}">
                        <a16:creationId xmlns:a16="http://schemas.microsoft.com/office/drawing/2014/main" id="{17C0A75F-65C2-C916-F5ED-07A3D166ABE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89" name="Straight Connector 7088">
                    <a:extLst>
                      <a:ext uri="{FF2B5EF4-FFF2-40B4-BE49-F238E27FC236}">
                        <a16:creationId xmlns:a16="http://schemas.microsoft.com/office/drawing/2014/main" id="{2AFF0FBD-2522-3217-643F-A5B0854FBC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90" name="Straight Connector 7089">
                    <a:extLst>
                      <a:ext uri="{FF2B5EF4-FFF2-40B4-BE49-F238E27FC236}">
                        <a16:creationId xmlns:a16="http://schemas.microsoft.com/office/drawing/2014/main" id="{9D73BDD5-7DB3-9D20-3AF5-A7C56C0C37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91" name="Straight Connector 7090">
                    <a:extLst>
                      <a:ext uri="{FF2B5EF4-FFF2-40B4-BE49-F238E27FC236}">
                        <a16:creationId xmlns:a16="http://schemas.microsoft.com/office/drawing/2014/main" id="{811A0858-0A4F-3418-F9D2-5723E6D4B0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92" name="Straight Connector 7091">
                    <a:extLst>
                      <a:ext uri="{FF2B5EF4-FFF2-40B4-BE49-F238E27FC236}">
                        <a16:creationId xmlns:a16="http://schemas.microsoft.com/office/drawing/2014/main" id="{C54850BC-2956-34C0-F528-7E77D0BE6D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93" name="Straight Connector 7092">
                    <a:extLst>
                      <a:ext uri="{FF2B5EF4-FFF2-40B4-BE49-F238E27FC236}">
                        <a16:creationId xmlns:a16="http://schemas.microsoft.com/office/drawing/2014/main" id="{14380AC1-F37A-A6DD-E3C2-CD04219CDD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94" name="Straight Connector 7093">
                    <a:extLst>
                      <a:ext uri="{FF2B5EF4-FFF2-40B4-BE49-F238E27FC236}">
                        <a16:creationId xmlns:a16="http://schemas.microsoft.com/office/drawing/2014/main" id="{AA798280-3F65-B2B6-70E0-FCBD6114BA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95" name="Straight Connector 7094">
                    <a:extLst>
                      <a:ext uri="{FF2B5EF4-FFF2-40B4-BE49-F238E27FC236}">
                        <a16:creationId xmlns:a16="http://schemas.microsoft.com/office/drawing/2014/main" id="{8912F540-333D-0552-DBCB-821DA73123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96" name="Straight Connector 7095">
                    <a:extLst>
                      <a:ext uri="{FF2B5EF4-FFF2-40B4-BE49-F238E27FC236}">
                        <a16:creationId xmlns:a16="http://schemas.microsoft.com/office/drawing/2014/main" id="{B2302EDD-0B86-B05B-DD77-3ED5B905F81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97" name="Straight Connector 7096">
                    <a:extLst>
                      <a:ext uri="{FF2B5EF4-FFF2-40B4-BE49-F238E27FC236}">
                        <a16:creationId xmlns:a16="http://schemas.microsoft.com/office/drawing/2014/main" id="{61A9DCA3-A5FF-0540-80C8-30E9C7A93D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98" name="Straight Connector 7097">
                    <a:extLst>
                      <a:ext uri="{FF2B5EF4-FFF2-40B4-BE49-F238E27FC236}">
                        <a16:creationId xmlns:a16="http://schemas.microsoft.com/office/drawing/2014/main" id="{C97DFDE3-192D-5700-BE9B-D494C845B8E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99" name="Straight Connector 7098">
                    <a:extLst>
                      <a:ext uri="{FF2B5EF4-FFF2-40B4-BE49-F238E27FC236}">
                        <a16:creationId xmlns:a16="http://schemas.microsoft.com/office/drawing/2014/main" id="{990F8169-AA87-3FAC-68FE-619213F5BA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00" name="Straight Connector 7099">
                    <a:extLst>
                      <a:ext uri="{FF2B5EF4-FFF2-40B4-BE49-F238E27FC236}">
                        <a16:creationId xmlns:a16="http://schemas.microsoft.com/office/drawing/2014/main" id="{494AE291-AA39-3B1E-0A10-1EC9748331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01" name="Straight Connector 7100">
                    <a:extLst>
                      <a:ext uri="{FF2B5EF4-FFF2-40B4-BE49-F238E27FC236}">
                        <a16:creationId xmlns:a16="http://schemas.microsoft.com/office/drawing/2014/main" id="{E4E5E2DC-70E6-F92D-2BAD-414E4D73CC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02" name="Straight Connector 7101">
                    <a:extLst>
                      <a:ext uri="{FF2B5EF4-FFF2-40B4-BE49-F238E27FC236}">
                        <a16:creationId xmlns:a16="http://schemas.microsoft.com/office/drawing/2014/main" id="{8993B42E-7046-CAC9-E895-BEFC40ED671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03" name="Straight Connector 7102">
                    <a:extLst>
                      <a:ext uri="{FF2B5EF4-FFF2-40B4-BE49-F238E27FC236}">
                        <a16:creationId xmlns:a16="http://schemas.microsoft.com/office/drawing/2014/main" id="{9829EF64-DA7D-688F-16AA-DB87138BDAF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04" name="Straight Connector 7103">
                    <a:extLst>
                      <a:ext uri="{FF2B5EF4-FFF2-40B4-BE49-F238E27FC236}">
                        <a16:creationId xmlns:a16="http://schemas.microsoft.com/office/drawing/2014/main" id="{B82D5088-FA02-FDFC-3B8F-532C9E4529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05" name="Straight Connector 7104">
                    <a:extLst>
                      <a:ext uri="{FF2B5EF4-FFF2-40B4-BE49-F238E27FC236}">
                        <a16:creationId xmlns:a16="http://schemas.microsoft.com/office/drawing/2014/main" id="{14FDC5E6-DBA4-DD26-7ED5-4A5710A952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06" name="Straight Connector 7105">
                    <a:extLst>
                      <a:ext uri="{FF2B5EF4-FFF2-40B4-BE49-F238E27FC236}">
                        <a16:creationId xmlns:a16="http://schemas.microsoft.com/office/drawing/2014/main" id="{6EBC7F06-6A49-15C3-D2DB-13BA370CBE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07" name="Straight Connector 7106">
                    <a:extLst>
                      <a:ext uri="{FF2B5EF4-FFF2-40B4-BE49-F238E27FC236}">
                        <a16:creationId xmlns:a16="http://schemas.microsoft.com/office/drawing/2014/main" id="{A9482EBF-6659-D9C0-84D8-91C93C1ED6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08" name="Straight Connector 7107">
                    <a:extLst>
                      <a:ext uri="{FF2B5EF4-FFF2-40B4-BE49-F238E27FC236}">
                        <a16:creationId xmlns:a16="http://schemas.microsoft.com/office/drawing/2014/main" id="{8294A0D7-9EF9-F580-0029-F145F04092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09" name="Straight Connector 7108">
                    <a:extLst>
                      <a:ext uri="{FF2B5EF4-FFF2-40B4-BE49-F238E27FC236}">
                        <a16:creationId xmlns:a16="http://schemas.microsoft.com/office/drawing/2014/main" id="{C3363013-121F-E931-1226-071A5A85F2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10" name="Straight Connector 7109">
                    <a:extLst>
                      <a:ext uri="{FF2B5EF4-FFF2-40B4-BE49-F238E27FC236}">
                        <a16:creationId xmlns:a16="http://schemas.microsoft.com/office/drawing/2014/main" id="{523A8847-7348-F14E-F372-FCD71B2F0E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11" name="Straight Connector 7110">
                    <a:extLst>
                      <a:ext uri="{FF2B5EF4-FFF2-40B4-BE49-F238E27FC236}">
                        <a16:creationId xmlns:a16="http://schemas.microsoft.com/office/drawing/2014/main" id="{9C6BBC40-2B48-1CB1-2568-CA6E71B1E59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12" name="Straight Connector 7111">
                    <a:extLst>
                      <a:ext uri="{FF2B5EF4-FFF2-40B4-BE49-F238E27FC236}">
                        <a16:creationId xmlns:a16="http://schemas.microsoft.com/office/drawing/2014/main" id="{224FB32D-7913-04A0-FA88-037382C0EC0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13" name="Straight Connector 7112">
                    <a:extLst>
                      <a:ext uri="{FF2B5EF4-FFF2-40B4-BE49-F238E27FC236}">
                        <a16:creationId xmlns:a16="http://schemas.microsoft.com/office/drawing/2014/main" id="{CD7F50FE-2CEE-72BA-9655-D8073051AC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14" name="Straight Connector 7113">
                    <a:extLst>
                      <a:ext uri="{FF2B5EF4-FFF2-40B4-BE49-F238E27FC236}">
                        <a16:creationId xmlns:a16="http://schemas.microsoft.com/office/drawing/2014/main" id="{9B2537D0-93A9-BFB6-534F-BB79F9A4D8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15" name="Straight Connector 7114">
                    <a:extLst>
                      <a:ext uri="{FF2B5EF4-FFF2-40B4-BE49-F238E27FC236}">
                        <a16:creationId xmlns:a16="http://schemas.microsoft.com/office/drawing/2014/main" id="{E31C2F55-B367-F247-960D-0A7686327D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16" name="Straight Connector 7115">
                    <a:extLst>
                      <a:ext uri="{FF2B5EF4-FFF2-40B4-BE49-F238E27FC236}">
                        <a16:creationId xmlns:a16="http://schemas.microsoft.com/office/drawing/2014/main" id="{98113FAC-B8C7-8A0C-C0FB-ACA78F0BAC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17" name="Straight Connector 7116">
                    <a:extLst>
                      <a:ext uri="{FF2B5EF4-FFF2-40B4-BE49-F238E27FC236}">
                        <a16:creationId xmlns:a16="http://schemas.microsoft.com/office/drawing/2014/main" id="{11DF94D0-BF64-3B6A-FD18-24E0D8024A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18" name="Straight Connector 7117">
                    <a:extLst>
                      <a:ext uri="{FF2B5EF4-FFF2-40B4-BE49-F238E27FC236}">
                        <a16:creationId xmlns:a16="http://schemas.microsoft.com/office/drawing/2014/main" id="{D0C5E072-E7CC-115A-796E-0BE1FEEA78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19" name="Straight Connector 7118">
                    <a:extLst>
                      <a:ext uri="{FF2B5EF4-FFF2-40B4-BE49-F238E27FC236}">
                        <a16:creationId xmlns:a16="http://schemas.microsoft.com/office/drawing/2014/main" id="{5A54705E-ADC5-4C84-E90E-415674870E2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20" name="Straight Connector 7119">
                    <a:extLst>
                      <a:ext uri="{FF2B5EF4-FFF2-40B4-BE49-F238E27FC236}">
                        <a16:creationId xmlns:a16="http://schemas.microsoft.com/office/drawing/2014/main" id="{8207971C-BC3D-5ADA-074B-9FDB1C3ED78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21" name="Straight Connector 7120">
                    <a:extLst>
                      <a:ext uri="{FF2B5EF4-FFF2-40B4-BE49-F238E27FC236}">
                        <a16:creationId xmlns:a16="http://schemas.microsoft.com/office/drawing/2014/main" id="{962A8765-BCB0-17E0-9B35-03EBBF62AE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22" name="Straight Connector 7121">
                    <a:extLst>
                      <a:ext uri="{FF2B5EF4-FFF2-40B4-BE49-F238E27FC236}">
                        <a16:creationId xmlns:a16="http://schemas.microsoft.com/office/drawing/2014/main" id="{0E2ED0E6-6E51-C6E8-2D0A-781E355F7E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23" name="Straight Connector 7122">
                    <a:extLst>
                      <a:ext uri="{FF2B5EF4-FFF2-40B4-BE49-F238E27FC236}">
                        <a16:creationId xmlns:a16="http://schemas.microsoft.com/office/drawing/2014/main" id="{5A542A11-EC8B-2529-1B25-EFC6059F97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24" name="Straight Connector 7123">
                    <a:extLst>
                      <a:ext uri="{FF2B5EF4-FFF2-40B4-BE49-F238E27FC236}">
                        <a16:creationId xmlns:a16="http://schemas.microsoft.com/office/drawing/2014/main" id="{8EDC7E8B-DE89-EE6B-06BC-33906DEE49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25" name="Straight Connector 7124">
                    <a:extLst>
                      <a:ext uri="{FF2B5EF4-FFF2-40B4-BE49-F238E27FC236}">
                        <a16:creationId xmlns:a16="http://schemas.microsoft.com/office/drawing/2014/main" id="{4F682059-8948-93F1-E73E-4409740D41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26" name="Straight Connector 7125">
                    <a:extLst>
                      <a:ext uri="{FF2B5EF4-FFF2-40B4-BE49-F238E27FC236}">
                        <a16:creationId xmlns:a16="http://schemas.microsoft.com/office/drawing/2014/main" id="{D2E131A9-0D4F-85F9-A5C0-26A116DEBE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27" name="Straight Connector 7126">
                    <a:extLst>
                      <a:ext uri="{FF2B5EF4-FFF2-40B4-BE49-F238E27FC236}">
                        <a16:creationId xmlns:a16="http://schemas.microsoft.com/office/drawing/2014/main" id="{09423AA5-8F1B-5743-22DE-706F1CEF106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28" name="Straight Connector 7127">
                    <a:extLst>
                      <a:ext uri="{FF2B5EF4-FFF2-40B4-BE49-F238E27FC236}">
                        <a16:creationId xmlns:a16="http://schemas.microsoft.com/office/drawing/2014/main" id="{76D5B98C-F900-CB6A-FF71-A6C30188D6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29" name="Straight Connector 7128">
                    <a:extLst>
                      <a:ext uri="{FF2B5EF4-FFF2-40B4-BE49-F238E27FC236}">
                        <a16:creationId xmlns:a16="http://schemas.microsoft.com/office/drawing/2014/main" id="{BC2C64E0-EF5B-4782-7D66-CA47FFF0CD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30" name="Straight Connector 7129">
                    <a:extLst>
                      <a:ext uri="{FF2B5EF4-FFF2-40B4-BE49-F238E27FC236}">
                        <a16:creationId xmlns:a16="http://schemas.microsoft.com/office/drawing/2014/main" id="{E247576A-6649-74CF-DDA3-801A7B6077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31" name="Straight Connector 7130">
                    <a:extLst>
                      <a:ext uri="{FF2B5EF4-FFF2-40B4-BE49-F238E27FC236}">
                        <a16:creationId xmlns:a16="http://schemas.microsoft.com/office/drawing/2014/main" id="{831D3894-7F87-FDA9-8D8C-FFD02F29E1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32" name="Straight Connector 7131">
                    <a:extLst>
                      <a:ext uri="{FF2B5EF4-FFF2-40B4-BE49-F238E27FC236}">
                        <a16:creationId xmlns:a16="http://schemas.microsoft.com/office/drawing/2014/main" id="{E7902C40-F0A3-F419-D1E0-61F7ADE552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33" name="Straight Connector 7132">
                    <a:extLst>
                      <a:ext uri="{FF2B5EF4-FFF2-40B4-BE49-F238E27FC236}">
                        <a16:creationId xmlns:a16="http://schemas.microsoft.com/office/drawing/2014/main" id="{CA81AE2A-F740-4119-CFAF-413C7D3AB60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989" name="Group 6988">
                <a:extLst>
                  <a:ext uri="{FF2B5EF4-FFF2-40B4-BE49-F238E27FC236}">
                    <a16:creationId xmlns:a16="http://schemas.microsoft.com/office/drawing/2014/main" id="{0DB4ADB6-1C2B-E837-3232-8265F3BA5E1B}"/>
                  </a:ext>
                </a:extLst>
              </p:cNvPr>
              <p:cNvGrpSpPr/>
              <p:nvPr/>
            </p:nvGrpSpPr>
            <p:grpSpPr>
              <a:xfrm flipV="1">
                <a:off x="943290" y="2438590"/>
                <a:ext cx="2886903" cy="199117"/>
                <a:chOff x="954786" y="2143146"/>
                <a:chExt cx="2886903" cy="199117"/>
              </a:xfrm>
            </p:grpSpPr>
            <p:sp>
              <p:nvSpPr>
                <p:cNvPr id="6994" name="Freeform 6993">
                  <a:extLst>
                    <a:ext uri="{FF2B5EF4-FFF2-40B4-BE49-F238E27FC236}">
                      <a16:creationId xmlns:a16="http://schemas.microsoft.com/office/drawing/2014/main" id="{ECFBE0E2-1E72-FA24-E297-A1134BD8D0FD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95" name="Oval 6994">
                  <a:extLst>
                    <a:ext uri="{FF2B5EF4-FFF2-40B4-BE49-F238E27FC236}">
                      <a16:creationId xmlns:a16="http://schemas.microsoft.com/office/drawing/2014/main" id="{DD0D5D9D-181B-2648-13D1-C4D51D7817C8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96" name="Freeform 6995">
                  <a:extLst>
                    <a:ext uri="{FF2B5EF4-FFF2-40B4-BE49-F238E27FC236}">
                      <a16:creationId xmlns:a16="http://schemas.microsoft.com/office/drawing/2014/main" id="{2F8EE0F7-BE63-4240-7DA5-E7BD83345D20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97" name="Freeform 6996">
                  <a:extLst>
                    <a:ext uri="{FF2B5EF4-FFF2-40B4-BE49-F238E27FC236}">
                      <a16:creationId xmlns:a16="http://schemas.microsoft.com/office/drawing/2014/main" id="{831EFDF8-ACF6-B973-66BA-0C88E9E6CE56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998" name="Group 6997">
                  <a:extLst>
                    <a:ext uri="{FF2B5EF4-FFF2-40B4-BE49-F238E27FC236}">
                      <a16:creationId xmlns:a16="http://schemas.microsoft.com/office/drawing/2014/main" id="{87A25045-B224-0826-C630-F649B18BFBAD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6999" name="Straight Connector 6998">
                    <a:extLst>
                      <a:ext uri="{FF2B5EF4-FFF2-40B4-BE49-F238E27FC236}">
                        <a16:creationId xmlns:a16="http://schemas.microsoft.com/office/drawing/2014/main" id="{F4E59067-9D75-C14F-E6A8-AF350B072B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00" name="Straight Connector 6999">
                    <a:extLst>
                      <a:ext uri="{FF2B5EF4-FFF2-40B4-BE49-F238E27FC236}">
                        <a16:creationId xmlns:a16="http://schemas.microsoft.com/office/drawing/2014/main" id="{95442384-66ED-C32D-DC0C-823FCE2236C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01" name="Straight Connector 7000">
                    <a:extLst>
                      <a:ext uri="{FF2B5EF4-FFF2-40B4-BE49-F238E27FC236}">
                        <a16:creationId xmlns:a16="http://schemas.microsoft.com/office/drawing/2014/main" id="{0FEA8D5B-387D-F281-3AEA-725AE52299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02" name="Straight Connector 7001">
                    <a:extLst>
                      <a:ext uri="{FF2B5EF4-FFF2-40B4-BE49-F238E27FC236}">
                        <a16:creationId xmlns:a16="http://schemas.microsoft.com/office/drawing/2014/main" id="{706540A8-AEFC-38CE-C553-F3AE01BF99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03" name="Straight Connector 7002">
                    <a:extLst>
                      <a:ext uri="{FF2B5EF4-FFF2-40B4-BE49-F238E27FC236}">
                        <a16:creationId xmlns:a16="http://schemas.microsoft.com/office/drawing/2014/main" id="{FBDBEB61-FDF9-FB1C-F3D6-E4F0C12E2E2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04" name="Straight Connector 7003">
                    <a:extLst>
                      <a:ext uri="{FF2B5EF4-FFF2-40B4-BE49-F238E27FC236}">
                        <a16:creationId xmlns:a16="http://schemas.microsoft.com/office/drawing/2014/main" id="{C38AAB08-138B-918A-E778-24A97114650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05" name="Straight Connector 7004">
                    <a:extLst>
                      <a:ext uri="{FF2B5EF4-FFF2-40B4-BE49-F238E27FC236}">
                        <a16:creationId xmlns:a16="http://schemas.microsoft.com/office/drawing/2014/main" id="{3BD0AD75-91CF-A87E-188A-540680CE87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06" name="Straight Connector 7005">
                    <a:extLst>
                      <a:ext uri="{FF2B5EF4-FFF2-40B4-BE49-F238E27FC236}">
                        <a16:creationId xmlns:a16="http://schemas.microsoft.com/office/drawing/2014/main" id="{BD070C99-1004-0EC9-2B02-E88ED4D4C7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07" name="Straight Connector 7006">
                    <a:extLst>
                      <a:ext uri="{FF2B5EF4-FFF2-40B4-BE49-F238E27FC236}">
                        <a16:creationId xmlns:a16="http://schemas.microsoft.com/office/drawing/2014/main" id="{D2573A9A-AE81-9B87-A49E-436E1969D2C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08" name="Straight Connector 7007">
                    <a:extLst>
                      <a:ext uri="{FF2B5EF4-FFF2-40B4-BE49-F238E27FC236}">
                        <a16:creationId xmlns:a16="http://schemas.microsoft.com/office/drawing/2014/main" id="{DA941910-8F09-0BD4-5D13-4D92C4D34F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09" name="Straight Connector 7008">
                    <a:extLst>
                      <a:ext uri="{FF2B5EF4-FFF2-40B4-BE49-F238E27FC236}">
                        <a16:creationId xmlns:a16="http://schemas.microsoft.com/office/drawing/2014/main" id="{7EB70AF4-049D-D83C-0FC7-AFBF7F1BDF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10" name="Straight Connector 7009">
                    <a:extLst>
                      <a:ext uri="{FF2B5EF4-FFF2-40B4-BE49-F238E27FC236}">
                        <a16:creationId xmlns:a16="http://schemas.microsoft.com/office/drawing/2014/main" id="{CACC84A8-D050-7E49-E5A2-71897963D4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11" name="Straight Connector 7010">
                    <a:extLst>
                      <a:ext uri="{FF2B5EF4-FFF2-40B4-BE49-F238E27FC236}">
                        <a16:creationId xmlns:a16="http://schemas.microsoft.com/office/drawing/2014/main" id="{1D676492-86BA-5E81-C6CD-393357E132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12" name="Straight Connector 7011">
                    <a:extLst>
                      <a:ext uri="{FF2B5EF4-FFF2-40B4-BE49-F238E27FC236}">
                        <a16:creationId xmlns:a16="http://schemas.microsoft.com/office/drawing/2014/main" id="{1271256E-9C10-8EFF-91D4-6EED1BE6AE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13" name="Straight Connector 7012">
                    <a:extLst>
                      <a:ext uri="{FF2B5EF4-FFF2-40B4-BE49-F238E27FC236}">
                        <a16:creationId xmlns:a16="http://schemas.microsoft.com/office/drawing/2014/main" id="{64EA9A94-01A4-8AE2-804D-2D7F9530F6E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14" name="Straight Connector 7013">
                    <a:extLst>
                      <a:ext uri="{FF2B5EF4-FFF2-40B4-BE49-F238E27FC236}">
                        <a16:creationId xmlns:a16="http://schemas.microsoft.com/office/drawing/2014/main" id="{F9BF8602-21CF-473A-DE96-97F46F6098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15" name="Straight Connector 7014">
                    <a:extLst>
                      <a:ext uri="{FF2B5EF4-FFF2-40B4-BE49-F238E27FC236}">
                        <a16:creationId xmlns:a16="http://schemas.microsoft.com/office/drawing/2014/main" id="{628328E6-8519-159E-C9B6-28C86CA881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16" name="Straight Connector 7015">
                    <a:extLst>
                      <a:ext uri="{FF2B5EF4-FFF2-40B4-BE49-F238E27FC236}">
                        <a16:creationId xmlns:a16="http://schemas.microsoft.com/office/drawing/2014/main" id="{9AB7AF63-2990-97C6-CAC2-CEE831F13B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17" name="Straight Connector 7016">
                    <a:extLst>
                      <a:ext uri="{FF2B5EF4-FFF2-40B4-BE49-F238E27FC236}">
                        <a16:creationId xmlns:a16="http://schemas.microsoft.com/office/drawing/2014/main" id="{A401EB17-67A7-4C9B-1417-74551494056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18" name="Straight Connector 7017">
                    <a:extLst>
                      <a:ext uri="{FF2B5EF4-FFF2-40B4-BE49-F238E27FC236}">
                        <a16:creationId xmlns:a16="http://schemas.microsoft.com/office/drawing/2014/main" id="{9B8A3A9F-C42D-1F1F-7221-E50A2A9741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19" name="Straight Connector 7018">
                    <a:extLst>
                      <a:ext uri="{FF2B5EF4-FFF2-40B4-BE49-F238E27FC236}">
                        <a16:creationId xmlns:a16="http://schemas.microsoft.com/office/drawing/2014/main" id="{EB590B50-84CC-CBED-FD16-33D321AAC8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20" name="Straight Connector 7019">
                    <a:extLst>
                      <a:ext uri="{FF2B5EF4-FFF2-40B4-BE49-F238E27FC236}">
                        <a16:creationId xmlns:a16="http://schemas.microsoft.com/office/drawing/2014/main" id="{3CE3B763-3DF6-C22E-47AF-9EC691DC94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21" name="Straight Connector 7020">
                    <a:extLst>
                      <a:ext uri="{FF2B5EF4-FFF2-40B4-BE49-F238E27FC236}">
                        <a16:creationId xmlns:a16="http://schemas.microsoft.com/office/drawing/2014/main" id="{0FA073C8-A8B0-5A11-0F57-AD9279DF47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22" name="Straight Connector 7021">
                    <a:extLst>
                      <a:ext uri="{FF2B5EF4-FFF2-40B4-BE49-F238E27FC236}">
                        <a16:creationId xmlns:a16="http://schemas.microsoft.com/office/drawing/2014/main" id="{DF9DF81A-A73E-2E95-060D-8B0C60A02F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23" name="Straight Connector 7022">
                    <a:extLst>
                      <a:ext uri="{FF2B5EF4-FFF2-40B4-BE49-F238E27FC236}">
                        <a16:creationId xmlns:a16="http://schemas.microsoft.com/office/drawing/2014/main" id="{31E754E2-2494-7A44-D6DB-EE25107D59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24" name="Straight Connector 7023">
                    <a:extLst>
                      <a:ext uri="{FF2B5EF4-FFF2-40B4-BE49-F238E27FC236}">
                        <a16:creationId xmlns:a16="http://schemas.microsoft.com/office/drawing/2014/main" id="{3D4A522B-56BF-D959-32BA-BE1C76D052D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25" name="Straight Connector 7024">
                    <a:extLst>
                      <a:ext uri="{FF2B5EF4-FFF2-40B4-BE49-F238E27FC236}">
                        <a16:creationId xmlns:a16="http://schemas.microsoft.com/office/drawing/2014/main" id="{28F64BC7-9036-1846-1F13-40BB1E8B30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26" name="Straight Connector 7025">
                    <a:extLst>
                      <a:ext uri="{FF2B5EF4-FFF2-40B4-BE49-F238E27FC236}">
                        <a16:creationId xmlns:a16="http://schemas.microsoft.com/office/drawing/2014/main" id="{75C45FF0-7467-C4D5-7289-35668BB353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27" name="Straight Connector 7026">
                    <a:extLst>
                      <a:ext uri="{FF2B5EF4-FFF2-40B4-BE49-F238E27FC236}">
                        <a16:creationId xmlns:a16="http://schemas.microsoft.com/office/drawing/2014/main" id="{50652B04-3DFC-E0D2-7D75-11DC09D889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28" name="Straight Connector 7027">
                    <a:extLst>
                      <a:ext uri="{FF2B5EF4-FFF2-40B4-BE49-F238E27FC236}">
                        <a16:creationId xmlns:a16="http://schemas.microsoft.com/office/drawing/2014/main" id="{6B3FAA19-E66F-3AD6-EFFE-F63835C7275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29" name="Straight Connector 7028">
                    <a:extLst>
                      <a:ext uri="{FF2B5EF4-FFF2-40B4-BE49-F238E27FC236}">
                        <a16:creationId xmlns:a16="http://schemas.microsoft.com/office/drawing/2014/main" id="{E0F1E2FF-2923-49B2-D3A9-5435CB04744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30" name="Straight Connector 7029">
                    <a:extLst>
                      <a:ext uri="{FF2B5EF4-FFF2-40B4-BE49-F238E27FC236}">
                        <a16:creationId xmlns:a16="http://schemas.microsoft.com/office/drawing/2014/main" id="{03E51CAD-6E65-45BC-C7ED-E5ADC4EFE1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31" name="Straight Connector 7030">
                    <a:extLst>
                      <a:ext uri="{FF2B5EF4-FFF2-40B4-BE49-F238E27FC236}">
                        <a16:creationId xmlns:a16="http://schemas.microsoft.com/office/drawing/2014/main" id="{F8A9DDA1-D9AC-910B-F6FB-044C3F3A5E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32" name="Straight Connector 7031">
                    <a:extLst>
                      <a:ext uri="{FF2B5EF4-FFF2-40B4-BE49-F238E27FC236}">
                        <a16:creationId xmlns:a16="http://schemas.microsoft.com/office/drawing/2014/main" id="{2E716C5B-AE13-9E30-15C0-BE4E5D6D0C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33" name="Straight Connector 7032">
                    <a:extLst>
                      <a:ext uri="{FF2B5EF4-FFF2-40B4-BE49-F238E27FC236}">
                        <a16:creationId xmlns:a16="http://schemas.microsoft.com/office/drawing/2014/main" id="{15273715-E5CC-916D-9A17-AFE81781BC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34" name="Straight Connector 7033">
                    <a:extLst>
                      <a:ext uri="{FF2B5EF4-FFF2-40B4-BE49-F238E27FC236}">
                        <a16:creationId xmlns:a16="http://schemas.microsoft.com/office/drawing/2014/main" id="{44D60605-6191-7B38-A07E-B0A9730C15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35" name="Straight Connector 7034">
                    <a:extLst>
                      <a:ext uri="{FF2B5EF4-FFF2-40B4-BE49-F238E27FC236}">
                        <a16:creationId xmlns:a16="http://schemas.microsoft.com/office/drawing/2014/main" id="{3A041371-B67A-4F38-723A-846CD87FC3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36" name="Straight Connector 7035">
                    <a:extLst>
                      <a:ext uri="{FF2B5EF4-FFF2-40B4-BE49-F238E27FC236}">
                        <a16:creationId xmlns:a16="http://schemas.microsoft.com/office/drawing/2014/main" id="{86BF7FB5-7E31-D714-6B38-F0B41C88717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37" name="Straight Connector 7036">
                    <a:extLst>
                      <a:ext uri="{FF2B5EF4-FFF2-40B4-BE49-F238E27FC236}">
                        <a16:creationId xmlns:a16="http://schemas.microsoft.com/office/drawing/2014/main" id="{1FB2C4C0-4C9E-A15A-402B-760C3DEC2E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38" name="Straight Connector 7037">
                    <a:extLst>
                      <a:ext uri="{FF2B5EF4-FFF2-40B4-BE49-F238E27FC236}">
                        <a16:creationId xmlns:a16="http://schemas.microsoft.com/office/drawing/2014/main" id="{44AAF383-8300-D409-2E66-2FA29C3E0E7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39" name="Straight Connector 7038">
                    <a:extLst>
                      <a:ext uri="{FF2B5EF4-FFF2-40B4-BE49-F238E27FC236}">
                        <a16:creationId xmlns:a16="http://schemas.microsoft.com/office/drawing/2014/main" id="{E43404CD-EAB6-EB2C-9BAB-B70C9A0A18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40" name="Straight Connector 7039">
                    <a:extLst>
                      <a:ext uri="{FF2B5EF4-FFF2-40B4-BE49-F238E27FC236}">
                        <a16:creationId xmlns:a16="http://schemas.microsoft.com/office/drawing/2014/main" id="{67EF32D2-DCCF-B29C-DEEF-669B487EB6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41" name="Straight Connector 7040">
                    <a:extLst>
                      <a:ext uri="{FF2B5EF4-FFF2-40B4-BE49-F238E27FC236}">
                        <a16:creationId xmlns:a16="http://schemas.microsoft.com/office/drawing/2014/main" id="{C6398869-74E6-CA27-FDCF-B1B714B3BE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42" name="Straight Connector 7041">
                    <a:extLst>
                      <a:ext uri="{FF2B5EF4-FFF2-40B4-BE49-F238E27FC236}">
                        <a16:creationId xmlns:a16="http://schemas.microsoft.com/office/drawing/2014/main" id="{9D0B2989-A0DD-36D1-3F36-63CF920A7C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43" name="Straight Connector 7042">
                    <a:extLst>
                      <a:ext uri="{FF2B5EF4-FFF2-40B4-BE49-F238E27FC236}">
                        <a16:creationId xmlns:a16="http://schemas.microsoft.com/office/drawing/2014/main" id="{A79B64AC-5027-EFE5-EA39-4C17892C938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44" name="Straight Connector 7043">
                    <a:extLst>
                      <a:ext uri="{FF2B5EF4-FFF2-40B4-BE49-F238E27FC236}">
                        <a16:creationId xmlns:a16="http://schemas.microsoft.com/office/drawing/2014/main" id="{32C7D4EF-685B-4E47-FC06-CB0CEFD85D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45" name="Straight Connector 7044">
                    <a:extLst>
                      <a:ext uri="{FF2B5EF4-FFF2-40B4-BE49-F238E27FC236}">
                        <a16:creationId xmlns:a16="http://schemas.microsoft.com/office/drawing/2014/main" id="{C82073C1-0F69-3B86-9F4E-5089DA46DC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46" name="Straight Connector 7045">
                    <a:extLst>
                      <a:ext uri="{FF2B5EF4-FFF2-40B4-BE49-F238E27FC236}">
                        <a16:creationId xmlns:a16="http://schemas.microsoft.com/office/drawing/2014/main" id="{E3C284DB-EB15-20DE-B535-FF9AF08D037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47" name="Straight Connector 7046">
                    <a:extLst>
                      <a:ext uri="{FF2B5EF4-FFF2-40B4-BE49-F238E27FC236}">
                        <a16:creationId xmlns:a16="http://schemas.microsoft.com/office/drawing/2014/main" id="{A3512187-281E-1205-A363-A70DCB3E87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48" name="Straight Connector 7047">
                    <a:extLst>
                      <a:ext uri="{FF2B5EF4-FFF2-40B4-BE49-F238E27FC236}">
                        <a16:creationId xmlns:a16="http://schemas.microsoft.com/office/drawing/2014/main" id="{831AA097-53E6-C567-5010-2D6B8E29FCC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49" name="Straight Connector 7048">
                    <a:extLst>
                      <a:ext uri="{FF2B5EF4-FFF2-40B4-BE49-F238E27FC236}">
                        <a16:creationId xmlns:a16="http://schemas.microsoft.com/office/drawing/2014/main" id="{99DF2821-58C9-8DBE-754B-3508BA7E25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50" name="Straight Connector 7049">
                    <a:extLst>
                      <a:ext uri="{FF2B5EF4-FFF2-40B4-BE49-F238E27FC236}">
                        <a16:creationId xmlns:a16="http://schemas.microsoft.com/office/drawing/2014/main" id="{0ED35817-A6B8-DEDA-E9A1-6B9D145003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51" name="Straight Connector 7050">
                    <a:extLst>
                      <a:ext uri="{FF2B5EF4-FFF2-40B4-BE49-F238E27FC236}">
                        <a16:creationId xmlns:a16="http://schemas.microsoft.com/office/drawing/2014/main" id="{33B29E88-27F7-5039-E27D-F156A696A6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52" name="Straight Connector 7051">
                    <a:extLst>
                      <a:ext uri="{FF2B5EF4-FFF2-40B4-BE49-F238E27FC236}">
                        <a16:creationId xmlns:a16="http://schemas.microsoft.com/office/drawing/2014/main" id="{F8BBD33E-62CC-E799-D36C-0FDCDE8337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53" name="Straight Connector 7052">
                    <a:extLst>
                      <a:ext uri="{FF2B5EF4-FFF2-40B4-BE49-F238E27FC236}">
                        <a16:creationId xmlns:a16="http://schemas.microsoft.com/office/drawing/2014/main" id="{036F4839-1693-2643-0FE5-D5E5AB388C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54" name="Straight Connector 7053">
                    <a:extLst>
                      <a:ext uri="{FF2B5EF4-FFF2-40B4-BE49-F238E27FC236}">
                        <a16:creationId xmlns:a16="http://schemas.microsoft.com/office/drawing/2014/main" id="{FFB5B73F-2010-EC5F-BFF8-25758BBE48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55" name="Straight Connector 7054">
                    <a:extLst>
                      <a:ext uri="{FF2B5EF4-FFF2-40B4-BE49-F238E27FC236}">
                        <a16:creationId xmlns:a16="http://schemas.microsoft.com/office/drawing/2014/main" id="{A3801C35-B75C-43C5-1FA5-B830903389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56" name="Straight Connector 7055">
                    <a:extLst>
                      <a:ext uri="{FF2B5EF4-FFF2-40B4-BE49-F238E27FC236}">
                        <a16:creationId xmlns:a16="http://schemas.microsoft.com/office/drawing/2014/main" id="{478ADFD4-6227-A8E9-5644-23137926CE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57" name="Straight Connector 7056">
                    <a:extLst>
                      <a:ext uri="{FF2B5EF4-FFF2-40B4-BE49-F238E27FC236}">
                        <a16:creationId xmlns:a16="http://schemas.microsoft.com/office/drawing/2014/main" id="{D5B35DC6-46BC-03C0-7012-B35ACE0E3A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58" name="Straight Connector 7057">
                    <a:extLst>
                      <a:ext uri="{FF2B5EF4-FFF2-40B4-BE49-F238E27FC236}">
                        <a16:creationId xmlns:a16="http://schemas.microsoft.com/office/drawing/2014/main" id="{C896B5D6-71C7-AD8D-A276-5A615577E1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59" name="Straight Connector 7058">
                    <a:extLst>
                      <a:ext uri="{FF2B5EF4-FFF2-40B4-BE49-F238E27FC236}">
                        <a16:creationId xmlns:a16="http://schemas.microsoft.com/office/drawing/2014/main" id="{7DB0120A-DCFE-1D59-FF56-20B4EF3772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60" name="Straight Connector 7059">
                    <a:extLst>
                      <a:ext uri="{FF2B5EF4-FFF2-40B4-BE49-F238E27FC236}">
                        <a16:creationId xmlns:a16="http://schemas.microsoft.com/office/drawing/2014/main" id="{A60D8EE6-CEC2-E676-2432-0CDB088F15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61" name="Straight Connector 7060">
                    <a:extLst>
                      <a:ext uri="{FF2B5EF4-FFF2-40B4-BE49-F238E27FC236}">
                        <a16:creationId xmlns:a16="http://schemas.microsoft.com/office/drawing/2014/main" id="{56B4314E-90B7-1F01-E0BD-5AF1EE857FD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62" name="Straight Connector 7061">
                    <a:extLst>
                      <a:ext uri="{FF2B5EF4-FFF2-40B4-BE49-F238E27FC236}">
                        <a16:creationId xmlns:a16="http://schemas.microsoft.com/office/drawing/2014/main" id="{75E47F9C-B3B2-7F5B-2288-903521C10A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63" name="Straight Connector 7062">
                    <a:extLst>
                      <a:ext uri="{FF2B5EF4-FFF2-40B4-BE49-F238E27FC236}">
                        <a16:creationId xmlns:a16="http://schemas.microsoft.com/office/drawing/2014/main" id="{81DD8774-8EDA-CF4A-C46C-206B432EAE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990" name="Arc 6989">
                <a:extLst>
                  <a:ext uri="{FF2B5EF4-FFF2-40B4-BE49-F238E27FC236}">
                    <a16:creationId xmlns:a16="http://schemas.microsoft.com/office/drawing/2014/main" id="{1E7DB0D9-150C-0849-4694-F5F2E6488FFC}"/>
                  </a:ext>
                </a:extLst>
              </p:cNvPr>
              <p:cNvSpPr/>
              <p:nvPr/>
            </p:nvSpPr>
            <p:spPr>
              <a:xfrm flipH="1">
                <a:off x="3499962" y="220584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91" name="Arc 6990">
                <a:extLst>
                  <a:ext uri="{FF2B5EF4-FFF2-40B4-BE49-F238E27FC236}">
                    <a16:creationId xmlns:a16="http://schemas.microsoft.com/office/drawing/2014/main" id="{46A4892E-3B7C-2AB9-D11D-46311B628335}"/>
                  </a:ext>
                </a:extLst>
              </p:cNvPr>
              <p:cNvSpPr/>
              <p:nvPr/>
            </p:nvSpPr>
            <p:spPr>
              <a:xfrm flipH="1">
                <a:off x="1120174" y="220896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92" name="Arc 6991">
                <a:extLst>
                  <a:ext uri="{FF2B5EF4-FFF2-40B4-BE49-F238E27FC236}">
                    <a16:creationId xmlns:a16="http://schemas.microsoft.com/office/drawing/2014/main" id="{98290C33-87E1-61B3-9A44-E1BFA24F9F0B}"/>
                  </a:ext>
                </a:extLst>
              </p:cNvPr>
              <p:cNvSpPr/>
              <p:nvPr/>
            </p:nvSpPr>
            <p:spPr>
              <a:xfrm flipH="1">
                <a:off x="1612219" y="220937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93" name="Arc 6992">
                <a:extLst>
                  <a:ext uri="{FF2B5EF4-FFF2-40B4-BE49-F238E27FC236}">
                    <a16:creationId xmlns:a16="http://schemas.microsoft.com/office/drawing/2014/main" id="{A213E9C6-EDF5-0B71-5636-25E50CAD9F7C}"/>
                  </a:ext>
                </a:extLst>
              </p:cNvPr>
              <p:cNvSpPr/>
              <p:nvPr/>
            </p:nvSpPr>
            <p:spPr>
              <a:xfrm flipH="1">
                <a:off x="2448873" y="220940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34" name="Arc 7133">
              <a:extLst>
                <a:ext uri="{FF2B5EF4-FFF2-40B4-BE49-F238E27FC236}">
                  <a16:creationId xmlns:a16="http://schemas.microsoft.com/office/drawing/2014/main" id="{AF62D32C-4209-6E73-5F8E-CFD6F0E0DF18}"/>
                </a:ext>
              </a:extLst>
            </p:cNvPr>
            <p:cNvSpPr/>
            <p:nvPr/>
          </p:nvSpPr>
          <p:spPr>
            <a:xfrm rot="4134560" flipH="1">
              <a:off x="2756902" y="8660090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5" name="Oval 7134">
              <a:extLst>
                <a:ext uri="{FF2B5EF4-FFF2-40B4-BE49-F238E27FC236}">
                  <a16:creationId xmlns:a16="http://schemas.microsoft.com/office/drawing/2014/main" id="{7DC67C15-CB87-4783-C45C-A0E6319F5C9D}"/>
                </a:ext>
              </a:extLst>
            </p:cNvPr>
            <p:cNvSpPr/>
            <p:nvPr/>
          </p:nvSpPr>
          <p:spPr>
            <a:xfrm>
              <a:off x="1781092" y="9156861"/>
              <a:ext cx="190800" cy="190800"/>
            </a:xfrm>
            <a:prstGeom prst="ellipse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6" name="Oval 7135">
              <a:extLst>
                <a:ext uri="{FF2B5EF4-FFF2-40B4-BE49-F238E27FC236}">
                  <a16:creationId xmlns:a16="http://schemas.microsoft.com/office/drawing/2014/main" id="{63BD4CCF-9AB9-E1D4-8580-F6C46CC75C8C}"/>
                </a:ext>
              </a:extLst>
            </p:cNvPr>
            <p:cNvSpPr/>
            <p:nvPr/>
          </p:nvSpPr>
          <p:spPr>
            <a:xfrm>
              <a:off x="1781092" y="8350965"/>
              <a:ext cx="190800" cy="190800"/>
            </a:xfrm>
            <a:prstGeom prst="ellipse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7" name="Arc 7136">
              <a:extLst>
                <a:ext uri="{FF2B5EF4-FFF2-40B4-BE49-F238E27FC236}">
                  <a16:creationId xmlns:a16="http://schemas.microsoft.com/office/drawing/2014/main" id="{CA73AD4B-4F91-9399-C77A-9EF4A3531E2B}"/>
                </a:ext>
              </a:extLst>
            </p:cNvPr>
            <p:cNvSpPr/>
            <p:nvPr/>
          </p:nvSpPr>
          <p:spPr>
            <a:xfrm>
              <a:off x="3241151" y="8640505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8" name="Arc 7137">
              <a:extLst>
                <a:ext uri="{FF2B5EF4-FFF2-40B4-BE49-F238E27FC236}">
                  <a16:creationId xmlns:a16="http://schemas.microsoft.com/office/drawing/2014/main" id="{DED1B00B-7777-3BB7-6A67-B4B3FC7331BC}"/>
                </a:ext>
              </a:extLst>
            </p:cNvPr>
            <p:cNvSpPr/>
            <p:nvPr/>
          </p:nvSpPr>
          <p:spPr>
            <a:xfrm rot="2939067">
              <a:off x="3531441" y="8636896"/>
              <a:ext cx="132375" cy="350306"/>
            </a:xfrm>
            <a:prstGeom prst="arc">
              <a:avLst>
                <a:gd name="adj1" fmla="val 19538108"/>
                <a:gd name="adj2" fmla="val 3941360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9" name="Arc 7138">
              <a:extLst>
                <a:ext uri="{FF2B5EF4-FFF2-40B4-BE49-F238E27FC236}">
                  <a16:creationId xmlns:a16="http://schemas.microsoft.com/office/drawing/2014/main" id="{99E54C84-6F2F-2C9E-ADE7-9B726596234C}"/>
                </a:ext>
              </a:extLst>
            </p:cNvPr>
            <p:cNvSpPr/>
            <p:nvPr/>
          </p:nvSpPr>
          <p:spPr>
            <a:xfrm rot="11955597" flipH="1">
              <a:off x="2303399" y="8696050"/>
              <a:ext cx="150591" cy="376530"/>
            </a:xfrm>
            <a:prstGeom prst="arc">
              <a:avLst>
                <a:gd name="adj1" fmla="val 15323303"/>
                <a:gd name="adj2" fmla="val 2075491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0" name="Arc 7139">
              <a:extLst>
                <a:ext uri="{FF2B5EF4-FFF2-40B4-BE49-F238E27FC236}">
                  <a16:creationId xmlns:a16="http://schemas.microsoft.com/office/drawing/2014/main" id="{DFE3B7BE-4293-1498-9563-13A2F19775CA}"/>
                </a:ext>
              </a:extLst>
            </p:cNvPr>
            <p:cNvSpPr/>
            <p:nvPr/>
          </p:nvSpPr>
          <p:spPr>
            <a:xfrm rot="12100016" flipH="1">
              <a:off x="1591329" y="8739052"/>
              <a:ext cx="141526" cy="281202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1" name="Arc 7140">
              <a:extLst>
                <a:ext uri="{FF2B5EF4-FFF2-40B4-BE49-F238E27FC236}">
                  <a16:creationId xmlns:a16="http://schemas.microsoft.com/office/drawing/2014/main" id="{7C165E37-8341-29EE-0718-C4AB1C7EE2C5}"/>
                </a:ext>
              </a:extLst>
            </p:cNvPr>
            <p:cNvSpPr/>
            <p:nvPr/>
          </p:nvSpPr>
          <p:spPr>
            <a:xfrm rot="6302265" flipH="1">
              <a:off x="3737722" y="9000590"/>
              <a:ext cx="150591" cy="376530"/>
            </a:xfrm>
            <a:prstGeom prst="arc">
              <a:avLst>
                <a:gd name="adj1" fmla="val 15323303"/>
                <a:gd name="adj2" fmla="val 2075491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42" name="Group 7141">
              <a:extLst>
                <a:ext uri="{FF2B5EF4-FFF2-40B4-BE49-F238E27FC236}">
                  <a16:creationId xmlns:a16="http://schemas.microsoft.com/office/drawing/2014/main" id="{BFE59890-8DC1-58EC-E7CE-AAD8C70A5A79}"/>
                </a:ext>
              </a:extLst>
            </p:cNvPr>
            <p:cNvGrpSpPr/>
            <p:nvPr/>
          </p:nvGrpSpPr>
          <p:grpSpPr>
            <a:xfrm>
              <a:off x="4774752" y="3561437"/>
              <a:ext cx="2886903" cy="1197717"/>
              <a:chOff x="4343475" y="2143146"/>
              <a:chExt cx="2886903" cy="1197717"/>
            </a:xfrm>
          </p:grpSpPr>
          <p:grpSp>
            <p:nvGrpSpPr>
              <p:cNvPr id="7143" name="Group 7142">
                <a:extLst>
                  <a:ext uri="{FF2B5EF4-FFF2-40B4-BE49-F238E27FC236}">
                    <a16:creationId xmlns:a16="http://schemas.microsoft.com/office/drawing/2014/main" id="{319EE3CD-8046-0695-DCBD-EB6FB1755800}"/>
                  </a:ext>
                </a:extLst>
              </p:cNvPr>
              <p:cNvGrpSpPr/>
              <p:nvPr/>
            </p:nvGrpSpPr>
            <p:grpSpPr>
              <a:xfrm>
                <a:off x="4343475" y="2143146"/>
                <a:ext cx="2886903" cy="494561"/>
                <a:chOff x="943290" y="2143146"/>
                <a:chExt cx="2886903" cy="494561"/>
              </a:xfrm>
            </p:grpSpPr>
            <p:sp>
              <p:nvSpPr>
                <p:cNvPr id="7343" name="Arc 7342">
                  <a:extLst>
                    <a:ext uri="{FF2B5EF4-FFF2-40B4-BE49-F238E27FC236}">
                      <a16:creationId xmlns:a16="http://schemas.microsoft.com/office/drawing/2014/main" id="{CBA3FAAC-F185-6565-DC46-0038FFB76EE7}"/>
                    </a:ext>
                  </a:extLst>
                </p:cNvPr>
                <p:cNvSpPr/>
                <p:nvPr/>
              </p:nvSpPr>
              <p:spPr>
                <a:xfrm>
                  <a:off x="3503164" y="2208527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44" name="Arc 7343">
                  <a:extLst>
                    <a:ext uri="{FF2B5EF4-FFF2-40B4-BE49-F238E27FC236}">
                      <a16:creationId xmlns:a16="http://schemas.microsoft.com/office/drawing/2014/main" id="{6BA75CDE-2F39-C576-AE8C-6C34DA39DCE1}"/>
                    </a:ext>
                  </a:extLst>
                </p:cNvPr>
                <p:cNvSpPr/>
                <p:nvPr/>
              </p:nvSpPr>
              <p:spPr>
                <a:xfrm>
                  <a:off x="1116750" y="2209914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45" name="Arc 7344">
                  <a:extLst>
                    <a:ext uri="{FF2B5EF4-FFF2-40B4-BE49-F238E27FC236}">
                      <a16:creationId xmlns:a16="http://schemas.microsoft.com/office/drawing/2014/main" id="{79D8438B-CDE6-CE7F-05FF-FBA63221E91F}"/>
                    </a:ext>
                  </a:extLst>
                </p:cNvPr>
                <p:cNvSpPr/>
                <p:nvPr/>
              </p:nvSpPr>
              <p:spPr>
                <a:xfrm>
                  <a:off x="1617448" y="2213078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46" name="Arc 7345">
                  <a:extLst>
                    <a:ext uri="{FF2B5EF4-FFF2-40B4-BE49-F238E27FC236}">
                      <a16:creationId xmlns:a16="http://schemas.microsoft.com/office/drawing/2014/main" id="{6FCA035D-170A-FB36-41D2-DED58EE4B9C9}"/>
                    </a:ext>
                  </a:extLst>
                </p:cNvPr>
                <p:cNvSpPr/>
                <p:nvPr/>
              </p:nvSpPr>
              <p:spPr>
                <a:xfrm>
                  <a:off x="2447876" y="2208527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347" name="Group 7346">
                  <a:extLst>
                    <a:ext uri="{FF2B5EF4-FFF2-40B4-BE49-F238E27FC236}">
                      <a16:creationId xmlns:a16="http://schemas.microsoft.com/office/drawing/2014/main" id="{E4D58A24-145F-DCE1-4A6E-9305B4180605}"/>
                    </a:ext>
                  </a:extLst>
                </p:cNvPr>
                <p:cNvGrpSpPr/>
                <p:nvPr/>
              </p:nvGrpSpPr>
              <p:grpSpPr>
                <a:xfrm>
                  <a:off x="943290" y="2143146"/>
                  <a:ext cx="2886903" cy="199117"/>
                  <a:chOff x="954786" y="2143146"/>
                  <a:chExt cx="2886903" cy="199117"/>
                </a:xfrm>
              </p:grpSpPr>
              <p:sp>
                <p:nvSpPr>
                  <p:cNvPr id="7423" name="Freeform 7422">
                    <a:extLst>
                      <a:ext uri="{FF2B5EF4-FFF2-40B4-BE49-F238E27FC236}">
                        <a16:creationId xmlns:a16="http://schemas.microsoft.com/office/drawing/2014/main" id="{D76ADEAB-AB6E-7454-E531-EA14BAE76318}"/>
                      </a:ext>
                    </a:extLst>
                  </p:cNvPr>
                  <p:cNvSpPr/>
                  <p:nvPr/>
                </p:nvSpPr>
                <p:spPr>
                  <a:xfrm>
                    <a:off x="959004" y="2204714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101600"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24" name="Oval 7423">
                    <a:extLst>
                      <a:ext uri="{FF2B5EF4-FFF2-40B4-BE49-F238E27FC236}">
                        <a16:creationId xmlns:a16="http://schemas.microsoft.com/office/drawing/2014/main" id="{0D8098BB-F414-A5A1-19F0-B25BA4EEFEB6}"/>
                      </a:ext>
                    </a:extLst>
                  </p:cNvPr>
                  <p:cNvSpPr/>
                  <p:nvPr/>
                </p:nvSpPr>
                <p:spPr>
                  <a:xfrm>
                    <a:off x="1339518" y="2143146"/>
                    <a:ext cx="192221" cy="192221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25" name="Freeform 7424">
                    <a:extLst>
                      <a:ext uri="{FF2B5EF4-FFF2-40B4-BE49-F238E27FC236}">
                        <a16:creationId xmlns:a16="http://schemas.microsoft.com/office/drawing/2014/main" id="{B86AF95C-DD6E-858E-0B1A-93B75045D795}"/>
                      </a:ext>
                    </a:extLst>
                  </p:cNvPr>
                  <p:cNvSpPr/>
                  <p:nvPr/>
                </p:nvSpPr>
                <p:spPr>
                  <a:xfrm>
                    <a:off x="957960" y="2184685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26" name="Freeform 7425">
                    <a:extLst>
                      <a:ext uri="{FF2B5EF4-FFF2-40B4-BE49-F238E27FC236}">
                        <a16:creationId xmlns:a16="http://schemas.microsoft.com/office/drawing/2014/main" id="{4CC4ECC8-80FE-67B0-E68E-A2BB913D4543}"/>
                      </a:ext>
                    </a:extLst>
                  </p:cNvPr>
                  <p:cNvSpPr/>
                  <p:nvPr/>
                </p:nvSpPr>
                <p:spPr>
                  <a:xfrm>
                    <a:off x="954786" y="2231490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427" name="Group 7426">
                    <a:extLst>
                      <a:ext uri="{FF2B5EF4-FFF2-40B4-BE49-F238E27FC236}">
                        <a16:creationId xmlns:a16="http://schemas.microsoft.com/office/drawing/2014/main" id="{81C53CBE-7A7A-DC9E-820B-DEC661C2ECFF}"/>
                      </a:ext>
                    </a:extLst>
                  </p:cNvPr>
                  <p:cNvGrpSpPr/>
                  <p:nvPr/>
                </p:nvGrpSpPr>
                <p:grpSpPr>
                  <a:xfrm>
                    <a:off x="987483" y="2182528"/>
                    <a:ext cx="2845752" cy="159735"/>
                    <a:chOff x="995933" y="2403417"/>
                    <a:chExt cx="2845752" cy="159735"/>
                  </a:xfrm>
                </p:grpSpPr>
                <p:cxnSp>
                  <p:nvCxnSpPr>
                    <p:cNvPr id="7428" name="Straight Connector 7427">
                      <a:extLst>
                        <a:ext uri="{FF2B5EF4-FFF2-40B4-BE49-F238E27FC236}">
                          <a16:creationId xmlns:a16="http://schemas.microsoft.com/office/drawing/2014/main" id="{551967D6-8C50-4216-407D-AABE649DCDC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1666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29" name="Straight Connector 7428">
                      <a:extLst>
                        <a:ext uri="{FF2B5EF4-FFF2-40B4-BE49-F238E27FC236}">
                          <a16:creationId xmlns:a16="http://schemas.microsoft.com/office/drawing/2014/main" id="{3534FA10-74F4-652C-B7F1-60B876BF0F7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611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30" name="Straight Connector 7429">
                      <a:extLst>
                        <a:ext uri="{FF2B5EF4-FFF2-40B4-BE49-F238E27FC236}">
                          <a16:creationId xmlns:a16="http://schemas.microsoft.com/office/drawing/2014/main" id="{8F5E0D32-6C97-80FB-4BD0-C9840A16B35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055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31" name="Straight Connector 7430">
                      <a:extLst>
                        <a:ext uri="{FF2B5EF4-FFF2-40B4-BE49-F238E27FC236}">
                          <a16:creationId xmlns:a16="http://schemas.microsoft.com/office/drawing/2014/main" id="{91007B2E-56A3-4683-A073-25A8E1D8C6A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50016" y="24288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32" name="Straight Connector 7431">
                      <a:extLst>
                        <a:ext uri="{FF2B5EF4-FFF2-40B4-BE49-F238E27FC236}">
                          <a16:creationId xmlns:a16="http://schemas.microsoft.com/office/drawing/2014/main" id="{A1EE266F-98EF-D939-9FA6-1FB39A69C93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94466" y="24383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33" name="Straight Connector 7432">
                      <a:extLst>
                        <a:ext uri="{FF2B5EF4-FFF2-40B4-BE49-F238E27FC236}">
                          <a16:creationId xmlns:a16="http://schemas.microsoft.com/office/drawing/2014/main" id="{636EDC5B-2B01-75C6-3924-6F276FA2C58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38916" y="24510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34" name="Straight Connector 7433">
                      <a:extLst>
                        <a:ext uri="{FF2B5EF4-FFF2-40B4-BE49-F238E27FC236}">
                          <a16:creationId xmlns:a16="http://schemas.microsoft.com/office/drawing/2014/main" id="{777A63D9-9303-D7BC-EBDA-92A12059082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83366" y="24637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35" name="Straight Connector 7434">
                      <a:extLst>
                        <a:ext uri="{FF2B5EF4-FFF2-40B4-BE49-F238E27FC236}">
                          <a16:creationId xmlns:a16="http://schemas.microsoft.com/office/drawing/2014/main" id="{3F7D7FD7-F321-4602-9F7E-797569F0889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27816" y="24764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36" name="Straight Connector 7435">
                      <a:extLst>
                        <a:ext uri="{FF2B5EF4-FFF2-40B4-BE49-F238E27FC236}">
                          <a16:creationId xmlns:a16="http://schemas.microsoft.com/office/drawing/2014/main" id="{F54FCEE8-8450-19D4-DDF4-0098667DE12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72266" y="24954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37" name="Straight Connector 7436">
                      <a:extLst>
                        <a:ext uri="{FF2B5EF4-FFF2-40B4-BE49-F238E27FC236}">
                          <a16:creationId xmlns:a16="http://schemas.microsoft.com/office/drawing/2014/main" id="{C8836F52-C9F4-E046-D491-6EB114EFE12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16716" y="25081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38" name="Straight Connector 7437">
                      <a:extLst>
                        <a:ext uri="{FF2B5EF4-FFF2-40B4-BE49-F238E27FC236}">
                          <a16:creationId xmlns:a16="http://schemas.microsoft.com/office/drawing/2014/main" id="{B90DBF61-9D4E-C7C2-1BF3-215E416E3B9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61166" y="24923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39" name="Straight Connector 7438">
                      <a:extLst>
                        <a:ext uri="{FF2B5EF4-FFF2-40B4-BE49-F238E27FC236}">
                          <a16:creationId xmlns:a16="http://schemas.microsoft.com/office/drawing/2014/main" id="{2911C704-F41E-D259-624F-51F62B491B5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05616" y="24732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40" name="Straight Connector 7439">
                      <a:extLst>
                        <a:ext uri="{FF2B5EF4-FFF2-40B4-BE49-F238E27FC236}">
                          <a16:creationId xmlns:a16="http://schemas.microsoft.com/office/drawing/2014/main" id="{598E8834-E439-2F5A-2FFB-C6B820B22C2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50066" y="24573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41" name="Straight Connector 7440">
                      <a:extLst>
                        <a:ext uri="{FF2B5EF4-FFF2-40B4-BE49-F238E27FC236}">
                          <a16:creationId xmlns:a16="http://schemas.microsoft.com/office/drawing/2014/main" id="{BA274EDC-F48A-FE2F-0CCB-BE89D6F9E3E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94516" y="24542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42" name="Straight Connector 7441">
                      <a:extLst>
                        <a:ext uri="{FF2B5EF4-FFF2-40B4-BE49-F238E27FC236}">
                          <a16:creationId xmlns:a16="http://schemas.microsoft.com/office/drawing/2014/main" id="{49ED27E6-0CE0-F892-1A19-3560A10259A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38966" y="24415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43" name="Straight Connector 7442">
                      <a:extLst>
                        <a:ext uri="{FF2B5EF4-FFF2-40B4-BE49-F238E27FC236}">
                          <a16:creationId xmlns:a16="http://schemas.microsoft.com/office/drawing/2014/main" id="{824C502E-364D-84CE-71A7-E170ACF8357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83416" y="24319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44" name="Straight Connector 7443">
                      <a:extLst>
                        <a:ext uri="{FF2B5EF4-FFF2-40B4-BE49-F238E27FC236}">
                          <a16:creationId xmlns:a16="http://schemas.microsoft.com/office/drawing/2014/main" id="{09E6562C-692B-9500-EE33-AF15FFD529E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278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45" name="Straight Connector 7444">
                      <a:extLst>
                        <a:ext uri="{FF2B5EF4-FFF2-40B4-BE49-F238E27FC236}">
                          <a16:creationId xmlns:a16="http://schemas.microsoft.com/office/drawing/2014/main" id="{D8952E49-F387-A1B9-AF57-4272E876DD1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723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46" name="Straight Connector 7445">
                      <a:extLst>
                        <a:ext uri="{FF2B5EF4-FFF2-40B4-BE49-F238E27FC236}">
                          <a16:creationId xmlns:a16="http://schemas.microsoft.com/office/drawing/2014/main" id="{51140477-5288-2BDD-5F34-D5219CD6865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167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47" name="Straight Connector 7446">
                      <a:extLst>
                        <a:ext uri="{FF2B5EF4-FFF2-40B4-BE49-F238E27FC236}">
                          <a16:creationId xmlns:a16="http://schemas.microsoft.com/office/drawing/2014/main" id="{4BFDB2B7-A627-6AFB-64CC-1B8963972BE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612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48" name="Straight Connector 7447">
                      <a:extLst>
                        <a:ext uri="{FF2B5EF4-FFF2-40B4-BE49-F238E27FC236}">
                          <a16:creationId xmlns:a16="http://schemas.microsoft.com/office/drawing/2014/main" id="{8C937B7A-4236-11DA-BBC6-58786C06FF4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056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49" name="Straight Connector 7448">
                      <a:extLst>
                        <a:ext uri="{FF2B5EF4-FFF2-40B4-BE49-F238E27FC236}">
                          <a16:creationId xmlns:a16="http://schemas.microsoft.com/office/drawing/2014/main" id="{E3408770-5F96-E1AE-87FF-D8C4E8B0474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50116" y="24034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50" name="Straight Connector 7449">
                      <a:extLst>
                        <a:ext uri="{FF2B5EF4-FFF2-40B4-BE49-F238E27FC236}">
                          <a16:creationId xmlns:a16="http://schemas.microsoft.com/office/drawing/2014/main" id="{B5465CA4-CC08-B61E-5AFB-6FECE0CCA2A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945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51" name="Straight Connector 7450">
                      <a:extLst>
                        <a:ext uri="{FF2B5EF4-FFF2-40B4-BE49-F238E27FC236}">
                          <a16:creationId xmlns:a16="http://schemas.microsoft.com/office/drawing/2014/main" id="{CE1D0B79-E4E7-C7B2-EA05-2B06E620CAB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390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52" name="Straight Connector 7451">
                      <a:extLst>
                        <a:ext uri="{FF2B5EF4-FFF2-40B4-BE49-F238E27FC236}">
                          <a16:creationId xmlns:a16="http://schemas.microsoft.com/office/drawing/2014/main" id="{427931A9-AC0C-11F8-7AA2-5BAB2B5627E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43558" y="24429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53" name="Straight Connector 7452">
                      <a:extLst>
                        <a:ext uri="{FF2B5EF4-FFF2-40B4-BE49-F238E27FC236}">
                          <a16:creationId xmlns:a16="http://schemas.microsoft.com/office/drawing/2014/main" id="{A696E9A1-D762-E450-5E4F-350D88978F1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880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54" name="Straight Connector 7453">
                      <a:extLst>
                        <a:ext uri="{FF2B5EF4-FFF2-40B4-BE49-F238E27FC236}">
                          <a16:creationId xmlns:a16="http://schemas.microsoft.com/office/drawing/2014/main" id="{D90B4D35-13B5-1E37-7F79-9B39C7E9541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32458" y="24937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55" name="Straight Connector 7454">
                      <a:extLst>
                        <a:ext uri="{FF2B5EF4-FFF2-40B4-BE49-F238E27FC236}">
                          <a16:creationId xmlns:a16="http://schemas.microsoft.com/office/drawing/2014/main" id="{E2A8B4E3-FE6C-1D70-B674-614F3F17571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769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56" name="Straight Connector 7455">
                      <a:extLst>
                        <a:ext uri="{FF2B5EF4-FFF2-40B4-BE49-F238E27FC236}">
                          <a16:creationId xmlns:a16="http://schemas.microsoft.com/office/drawing/2014/main" id="{AECA676E-B310-B184-4FD3-D1C14BE8524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21358" y="24968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57" name="Straight Connector 7456">
                      <a:extLst>
                        <a:ext uri="{FF2B5EF4-FFF2-40B4-BE49-F238E27FC236}">
                          <a16:creationId xmlns:a16="http://schemas.microsoft.com/office/drawing/2014/main" id="{9E4C33B3-ECCC-B0D8-B958-9AB48285E1F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65808" y="24778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58" name="Straight Connector 7457">
                      <a:extLst>
                        <a:ext uri="{FF2B5EF4-FFF2-40B4-BE49-F238E27FC236}">
                          <a16:creationId xmlns:a16="http://schemas.microsoft.com/office/drawing/2014/main" id="{EB7E372D-9830-6A03-97EF-793B496BEAB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10258" y="24587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59" name="Straight Connector 7458">
                      <a:extLst>
                        <a:ext uri="{FF2B5EF4-FFF2-40B4-BE49-F238E27FC236}">
                          <a16:creationId xmlns:a16="http://schemas.microsoft.com/office/drawing/2014/main" id="{A0704F1C-9493-7554-8AA0-F58B4FC95A2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54708" y="24492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60" name="Straight Connector 7459">
                      <a:extLst>
                        <a:ext uri="{FF2B5EF4-FFF2-40B4-BE49-F238E27FC236}">
                          <a16:creationId xmlns:a16="http://schemas.microsoft.com/office/drawing/2014/main" id="{898939E6-8DD4-3BB0-432A-12CF12D6CCA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991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61" name="Straight Connector 7460">
                      <a:extLst>
                        <a:ext uri="{FF2B5EF4-FFF2-40B4-BE49-F238E27FC236}">
                          <a16:creationId xmlns:a16="http://schemas.microsoft.com/office/drawing/2014/main" id="{64872E79-8DA6-1776-B5AE-BE1FC8B167C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436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62" name="Straight Connector 7461">
                      <a:extLst>
                        <a:ext uri="{FF2B5EF4-FFF2-40B4-BE49-F238E27FC236}">
                          <a16:creationId xmlns:a16="http://schemas.microsoft.com/office/drawing/2014/main" id="{FE6A120D-BEA0-9163-63C7-02AC9EE0852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88058" y="24365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63" name="Straight Connector 7462">
                      <a:extLst>
                        <a:ext uri="{FF2B5EF4-FFF2-40B4-BE49-F238E27FC236}">
                          <a16:creationId xmlns:a16="http://schemas.microsoft.com/office/drawing/2014/main" id="{381332BF-C5EE-582D-F3CB-03A137F68F0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32508" y="24492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64" name="Straight Connector 7463">
                      <a:extLst>
                        <a:ext uri="{FF2B5EF4-FFF2-40B4-BE49-F238E27FC236}">
                          <a16:creationId xmlns:a16="http://schemas.microsoft.com/office/drawing/2014/main" id="{206E4EB2-6206-7559-BE01-6A04DFF692A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76958" y="24651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65" name="Straight Connector 7464">
                      <a:extLst>
                        <a:ext uri="{FF2B5EF4-FFF2-40B4-BE49-F238E27FC236}">
                          <a16:creationId xmlns:a16="http://schemas.microsoft.com/office/drawing/2014/main" id="{5885CCF9-1DB3-85D2-ABD7-1A1F3EF4B5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21408" y="24810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66" name="Straight Connector 7465">
                      <a:extLst>
                        <a:ext uri="{FF2B5EF4-FFF2-40B4-BE49-F238E27FC236}">
                          <a16:creationId xmlns:a16="http://schemas.microsoft.com/office/drawing/2014/main" id="{6878931E-8EB0-D22A-4975-BE5F4391150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65858" y="25127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67" name="Straight Connector 7466">
                      <a:extLst>
                        <a:ext uri="{FF2B5EF4-FFF2-40B4-BE49-F238E27FC236}">
                          <a16:creationId xmlns:a16="http://schemas.microsoft.com/office/drawing/2014/main" id="{333E3678-1D5B-1D81-062B-FE35AEE203B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103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68" name="Straight Connector 7467">
                      <a:extLst>
                        <a:ext uri="{FF2B5EF4-FFF2-40B4-BE49-F238E27FC236}">
                          <a16:creationId xmlns:a16="http://schemas.microsoft.com/office/drawing/2014/main" id="{1B746E17-0683-9EC4-8833-5D1EF8DBFE0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54758" y="24810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69" name="Straight Connector 7468">
                      <a:extLst>
                        <a:ext uri="{FF2B5EF4-FFF2-40B4-BE49-F238E27FC236}">
                          <a16:creationId xmlns:a16="http://schemas.microsoft.com/office/drawing/2014/main" id="{7EEBF795-8D6F-2472-680E-96AD13AC202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992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70" name="Straight Connector 7469">
                      <a:extLst>
                        <a:ext uri="{FF2B5EF4-FFF2-40B4-BE49-F238E27FC236}">
                          <a16:creationId xmlns:a16="http://schemas.microsoft.com/office/drawing/2014/main" id="{8AA402E8-9CA2-7661-46FB-6FC08FDBDA1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43658" y="24524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71" name="Straight Connector 7470">
                      <a:extLst>
                        <a:ext uri="{FF2B5EF4-FFF2-40B4-BE49-F238E27FC236}">
                          <a16:creationId xmlns:a16="http://schemas.microsoft.com/office/drawing/2014/main" id="{2D08935A-096B-036D-9BF4-A58A197A5C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88108" y="24397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72" name="Straight Connector 7471">
                      <a:extLst>
                        <a:ext uri="{FF2B5EF4-FFF2-40B4-BE49-F238E27FC236}">
                          <a16:creationId xmlns:a16="http://schemas.microsoft.com/office/drawing/2014/main" id="{6E2AE9EF-2F2F-B76F-FE37-C8BB24824EE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325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73" name="Straight Connector 7472">
                      <a:extLst>
                        <a:ext uri="{FF2B5EF4-FFF2-40B4-BE49-F238E27FC236}">
                          <a16:creationId xmlns:a16="http://schemas.microsoft.com/office/drawing/2014/main" id="{D92BC6DE-359E-0915-2165-61451203794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770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74" name="Straight Connector 7473">
                      <a:extLst>
                        <a:ext uri="{FF2B5EF4-FFF2-40B4-BE49-F238E27FC236}">
                          <a16:creationId xmlns:a16="http://schemas.microsoft.com/office/drawing/2014/main" id="{2D9CA91F-D5EE-8F94-3F2D-AE3BF11F60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21458" y="24175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75" name="Straight Connector 7474">
                      <a:extLst>
                        <a:ext uri="{FF2B5EF4-FFF2-40B4-BE49-F238E27FC236}">
                          <a16:creationId xmlns:a16="http://schemas.microsoft.com/office/drawing/2014/main" id="{CB4CA50E-EF58-5D4E-A28F-77810429193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65908" y="24143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76" name="Straight Connector 7475">
                      <a:extLst>
                        <a:ext uri="{FF2B5EF4-FFF2-40B4-BE49-F238E27FC236}">
                          <a16:creationId xmlns:a16="http://schemas.microsoft.com/office/drawing/2014/main" id="{9BB29E1D-1D4D-84CB-74B3-EEA0B87C3CC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95933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77" name="Straight Connector 7476">
                      <a:extLst>
                        <a:ext uri="{FF2B5EF4-FFF2-40B4-BE49-F238E27FC236}">
                          <a16:creationId xmlns:a16="http://schemas.microsoft.com/office/drawing/2014/main" id="{C4C3BB46-C344-70A3-DD4B-8D2411DCE31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81285" y="24090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78" name="Straight Connector 7477">
                      <a:extLst>
                        <a:ext uri="{FF2B5EF4-FFF2-40B4-BE49-F238E27FC236}">
                          <a16:creationId xmlns:a16="http://schemas.microsoft.com/office/drawing/2014/main" id="{E3444DF5-B945-8197-9DBF-26A45ED98A8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25735" y="24153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79" name="Straight Connector 7478">
                      <a:extLst>
                        <a:ext uri="{FF2B5EF4-FFF2-40B4-BE49-F238E27FC236}">
                          <a16:creationId xmlns:a16="http://schemas.microsoft.com/office/drawing/2014/main" id="{87606E9A-2BF7-5953-BECE-1C58C8E8343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70185" y="24185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80" name="Straight Connector 7479">
                      <a:extLst>
                        <a:ext uri="{FF2B5EF4-FFF2-40B4-BE49-F238E27FC236}">
                          <a16:creationId xmlns:a16="http://schemas.microsoft.com/office/drawing/2014/main" id="{4B45117F-7CBE-ACB1-16A8-C3814FD7B6D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1463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81" name="Straight Connector 7480">
                      <a:extLst>
                        <a:ext uri="{FF2B5EF4-FFF2-40B4-BE49-F238E27FC236}">
                          <a16:creationId xmlns:a16="http://schemas.microsoft.com/office/drawing/2014/main" id="{04728DCA-C0E0-9F32-5A9D-1A9E3E809B5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59085" y="24312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82" name="Straight Connector 7481">
                      <a:extLst>
                        <a:ext uri="{FF2B5EF4-FFF2-40B4-BE49-F238E27FC236}">
                          <a16:creationId xmlns:a16="http://schemas.microsoft.com/office/drawing/2014/main" id="{4B86B2E1-314A-5495-563E-A2CD758C649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03535" y="24439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83" name="Straight Connector 7482">
                      <a:extLst>
                        <a:ext uri="{FF2B5EF4-FFF2-40B4-BE49-F238E27FC236}">
                          <a16:creationId xmlns:a16="http://schemas.microsoft.com/office/drawing/2014/main" id="{607099F0-AC74-1429-01ED-ADDC5E58D0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47985" y="24598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84" name="Straight Connector 7483">
                      <a:extLst>
                        <a:ext uri="{FF2B5EF4-FFF2-40B4-BE49-F238E27FC236}">
                          <a16:creationId xmlns:a16="http://schemas.microsoft.com/office/drawing/2014/main" id="{9BDAA4C4-039C-1C8D-8EC4-346D7B2FD20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92435" y="24788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85" name="Straight Connector 7484">
                      <a:extLst>
                        <a:ext uri="{FF2B5EF4-FFF2-40B4-BE49-F238E27FC236}">
                          <a16:creationId xmlns:a16="http://schemas.microsoft.com/office/drawing/2014/main" id="{876BACB7-861E-B28A-66F5-6E279F794D4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36885" y="24947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86" name="Straight Connector 7485">
                      <a:extLst>
                        <a:ext uri="{FF2B5EF4-FFF2-40B4-BE49-F238E27FC236}">
                          <a16:creationId xmlns:a16="http://schemas.microsoft.com/office/drawing/2014/main" id="{DDF27BDE-7399-F83D-85D4-A76206CB3E5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1335" y="24979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87" name="Straight Connector 7486">
                      <a:extLst>
                        <a:ext uri="{FF2B5EF4-FFF2-40B4-BE49-F238E27FC236}">
                          <a16:creationId xmlns:a16="http://schemas.microsoft.com/office/drawing/2014/main" id="{B5C9D5EC-EEA3-5720-952C-1B60191D715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25785" y="248838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88" name="Straight Connector 7487">
                      <a:extLst>
                        <a:ext uri="{FF2B5EF4-FFF2-40B4-BE49-F238E27FC236}">
                          <a16:creationId xmlns:a16="http://schemas.microsoft.com/office/drawing/2014/main" id="{0A35BEFF-5103-FB20-A940-7E11A623558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70235" y="24661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89" name="Straight Connector 7488">
                      <a:extLst>
                        <a:ext uri="{FF2B5EF4-FFF2-40B4-BE49-F238E27FC236}">
                          <a16:creationId xmlns:a16="http://schemas.microsoft.com/office/drawing/2014/main" id="{D6AEE103-A824-EDC5-C9CE-F3BB09EBC75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14685" y="24534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90" name="Straight Connector 7489">
                      <a:extLst>
                        <a:ext uri="{FF2B5EF4-FFF2-40B4-BE49-F238E27FC236}">
                          <a16:creationId xmlns:a16="http://schemas.microsoft.com/office/drawing/2014/main" id="{0F77356A-9578-4963-FAD6-5CDB260B8DF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59135" y="24407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91" name="Straight Connector 7490">
                      <a:extLst>
                        <a:ext uri="{FF2B5EF4-FFF2-40B4-BE49-F238E27FC236}">
                          <a16:creationId xmlns:a16="http://schemas.microsoft.com/office/drawing/2014/main" id="{8A2012F4-31BC-E345-6BEB-71F61E69CA3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03585" y="24344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92" name="Straight Connector 7491">
                      <a:extLst>
                        <a:ext uri="{FF2B5EF4-FFF2-40B4-BE49-F238E27FC236}">
                          <a16:creationId xmlns:a16="http://schemas.microsoft.com/office/drawing/2014/main" id="{1A43A4E0-9BC1-EA9B-24ED-24EE2DE7472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4168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7348" name="Group 7347">
                  <a:extLst>
                    <a:ext uri="{FF2B5EF4-FFF2-40B4-BE49-F238E27FC236}">
                      <a16:creationId xmlns:a16="http://schemas.microsoft.com/office/drawing/2014/main" id="{6E0C3E30-A7CA-6050-29D0-AE7665868FB9}"/>
                    </a:ext>
                  </a:extLst>
                </p:cNvPr>
                <p:cNvGrpSpPr/>
                <p:nvPr/>
              </p:nvGrpSpPr>
              <p:grpSpPr>
                <a:xfrm flipV="1">
                  <a:off x="943290" y="2438590"/>
                  <a:ext cx="2886903" cy="199117"/>
                  <a:chOff x="954786" y="2143146"/>
                  <a:chExt cx="2886903" cy="199117"/>
                </a:xfrm>
              </p:grpSpPr>
              <p:sp>
                <p:nvSpPr>
                  <p:cNvPr id="7353" name="Freeform 7352">
                    <a:extLst>
                      <a:ext uri="{FF2B5EF4-FFF2-40B4-BE49-F238E27FC236}">
                        <a16:creationId xmlns:a16="http://schemas.microsoft.com/office/drawing/2014/main" id="{295A68E1-912F-4212-F425-C37D005DE97B}"/>
                      </a:ext>
                    </a:extLst>
                  </p:cNvPr>
                  <p:cNvSpPr/>
                  <p:nvPr/>
                </p:nvSpPr>
                <p:spPr>
                  <a:xfrm>
                    <a:off x="959004" y="2204714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101600"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54" name="Oval 7353">
                    <a:extLst>
                      <a:ext uri="{FF2B5EF4-FFF2-40B4-BE49-F238E27FC236}">
                        <a16:creationId xmlns:a16="http://schemas.microsoft.com/office/drawing/2014/main" id="{D2CAF021-6AE8-9A2B-F6E4-D93C8582D9F9}"/>
                      </a:ext>
                    </a:extLst>
                  </p:cNvPr>
                  <p:cNvSpPr/>
                  <p:nvPr/>
                </p:nvSpPr>
                <p:spPr>
                  <a:xfrm>
                    <a:off x="1339518" y="2143146"/>
                    <a:ext cx="192221" cy="192221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55" name="Freeform 7354">
                    <a:extLst>
                      <a:ext uri="{FF2B5EF4-FFF2-40B4-BE49-F238E27FC236}">
                        <a16:creationId xmlns:a16="http://schemas.microsoft.com/office/drawing/2014/main" id="{C04EEDE8-410E-C9A3-FC79-C9573557C566}"/>
                      </a:ext>
                    </a:extLst>
                  </p:cNvPr>
                  <p:cNvSpPr/>
                  <p:nvPr/>
                </p:nvSpPr>
                <p:spPr>
                  <a:xfrm>
                    <a:off x="957960" y="2184685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56" name="Freeform 7355">
                    <a:extLst>
                      <a:ext uri="{FF2B5EF4-FFF2-40B4-BE49-F238E27FC236}">
                        <a16:creationId xmlns:a16="http://schemas.microsoft.com/office/drawing/2014/main" id="{1C5CB10A-B498-E287-6A2A-B156C6C1FBBC}"/>
                      </a:ext>
                    </a:extLst>
                  </p:cNvPr>
                  <p:cNvSpPr/>
                  <p:nvPr/>
                </p:nvSpPr>
                <p:spPr>
                  <a:xfrm>
                    <a:off x="954786" y="2231490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357" name="Group 7356">
                    <a:extLst>
                      <a:ext uri="{FF2B5EF4-FFF2-40B4-BE49-F238E27FC236}">
                        <a16:creationId xmlns:a16="http://schemas.microsoft.com/office/drawing/2014/main" id="{80CE4D26-4294-2668-F876-D087846759D5}"/>
                      </a:ext>
                    </a:extLst>
                  </p:cNvPr>
                  <p:cNvGrpSpPr/>
                  <p:nvPr/>
                </p:nvGrpSpPr>
                <p:grpSpPr>
                  <a:xfrm>
                    <a:off x="987483" y="2182528"/>
                    <a:ext cx="2845752" cy="159735"/>
                    <a:chOff x="995933" y="2403417"/>
                    <a:chExt cx="2845752" cy="159735"/>
                  </a:xfrm>
                </p:grpSpPr>
                <p:cxnSp>
                  <p:nvCxnSpPr>
                    <p:cNvPr id="7358" name="Straight Connector 7357">
                      <a:extLst>
                        <a:ext uri="{FF2B5EF4-FFF2-40B4-BE49-F238E27FC236}">
                          <a16:creationId xmlns:a16="http://schemas.microsoft.com/office/drawing/2014/main" id="{894E47B6-88A8-867F-FAD7-93FBE29C28E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1666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59" name="Straight Connector 7358">
                      <a:extLst>
                        <a:ext uri="{FF2B5EF4-FFF2-40B4-BE49-F238E27FC236}">
                          <a16:creationId xmlns:a16="http://schemas.microsoft.com/office/drawing/2014/main" id="{331C033A-B44F-435B-464A-D2F0BD70C42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611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60" name="Straight Connector 7359">
                      <a:extLst>
                        <a:ext uri="{FF2B5EF4-FFF2-40B4-BE49-F238E27FC236}">
                          <a16:creationId xmlns:a16="http://schemas.microsoft.com/office/drawing/2014/main" id="{DAED2F23-AF45-D73E-CA55-591566F9C0F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055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61" name="Straight Connector 7360">
                      <a:extLst>
                        <a:ext uri="{FF2B5EF4-FFF2-40B4-BE49-F238E27FC236}">
                          <a16:creationId xmlns:a16="http://schemas.microsoft.com/office/drawing/2014/main" id="{2A0D57AE-B3F2-A3B1-1DC3-DDC0293BE4C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660000">
                      <a:off x="2250016" y="24288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62" name="Straight Connector 7361">
                      <a:extLst>
                        <a:ext uri="{FF2B5EF4-FFF2-40B4-BE49-F238E27FC236}">
                          <a16:creationId xmlns:a16="http://schemas.microsoft.com/office/drawing/2014/main" id="{12444CDA-9147-A5F9-DC15-3519E6DF4CB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94466" y="24383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63" name="Straight Connector 7362">
                      <a:extLst>
                        <a:ext uri="{FF2B5EF4-FFF2-40B4-BE49-F238E27FC236}">
                          <a16:creationId xmlns:a16="http://schemas.microsoft.com/office/drawing/2014/main" id="{26D7F2EF-5C66-85CF-5B20-FF5BBE14C88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38916" y="24510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64" name="Straight Connector 7363">
                      <a:extLst>
                        <a:ext uri="{FF2B5EF4-FFF2-40B4-BE49-F238E27FC236}">
                          <a16:creationId xmlns:a16="http://schemas.microsoft.com/office/drawing/2014/main" id="{EFD69AF3-8D02-0947-FA84-27D9CB06AB9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83366" y="24637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65" name="Straight Connector 7364">
                      <a:extLst>
                        <a:ext uri="{FF2B5EF4-FFF2-40B4-BE49-F238E27FC236}">
                          <a16:creationId xmlns:a16="http://schemas.microsoft.com/office/drawing/2014/main" id="{4229279D-FC4E-F7A0-173A-A8421AD9710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27816" y="24764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66" name="Straight Connector 7365">
                      <a:extLst>
                        <a:ext uri="{FF2B5EF4-FFF2-40B4-BE49-F238E27FC236}">
                          <a16:creationId xmlns:a16="http://schemas.microsoft.com/office/drawing/2014/main" id="{59BADA32-EF39-D5CF-B2A8-7FCCF26D75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72266" y="24954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67" name="Straight Connector 7366">
                      <a:extLst>
                        <a:ext uri="{FF2B5EF4-FFF2-40B4-BE49-F238E27FC236}">
                          <a16:creationId xmlns:a16="http://schemas.microsoft.com/office/drawing/2014/main" id="{18567831-320A-2033-3267-051ECC873CE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16716" y="25081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68" name="Straight Connector 7367">
                      <a:extLst>
                        <a:ext uri="{FF2B5EF4-FFF2-40B4-BE49-F238E27FC236}">
                          <a16:creationId xmlns:a16="http://schemas.microsoft.com/office/drawing/2014/main" id="{0CEB43E2-46D2-671C-393E-59C525BC972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61166" y="24923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69" name="Straight Connector 7368">
                      <a:extLst>
                        <a:ext uri="{FF2B5EF4-FFF2-40B4-BE49-F238E27FC236}">
                          <a16:creationId xmlns:a16="http://schemas.microsoft.com/office/drawing/2014/main" id="{F3325BCA-3FD6-BC9E-4167-01259D7973F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05616" y="24732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70" name="Straight Connector 7369">
                      <a:extLst>
                        <a:ext uri="{FF2B5EF4-FFF2-40B4-BE49-F238E27FC236}">
                          <a16:creationId xmlns:a16="http://schemas.microsoft.com/office/drawing/2014/main" id="{568C5149-FBC2-6770-849C-3AA820AD7E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50066" y="24573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71" name="Straight Connector 7370">
                      <a:extLst>
                        <a:ext uri="{FF2B5EF4-FFF2-40B4-BE49-F238E27FC236}">
                          <a16:creationId xmlns:a16="http://schemas.microsoft.com/office/drawing/2014/main" id="{94F60816-D3E3-1636-E7B0-E31CDCB4B22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94516" y="24542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72" name="Straight Connector 7371">
                      <a:extLst>
                        <a:ext uri="{FF2B5EF4-FFF2-40B4-BE49-F238E27FC236}">
                          <a16:creationId xmlns:a16="http://schemas.microsoft.com/office/drawing/2014/main" id="{0C1841F9-22FA-A59A-6F90-5206BA418F3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38966" y="24415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73" name="Straight Connector 7372">
                      <a:extLst>
                        <a:ext uri="{FF2B5EF4-FFF2-40B4-BE49-F238E27FC236}">
                          <a16:creationId xmlns:a16="http://schemas.microsoft.com/office/drawing/2014/main" id="{072922B5-BF65-16E2-2923-3DE948EB0DA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83416" y="24319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74" name="Straight Connector 7373">
                      <a:extLst>
                        <a:ext uri="{FF2B5EF4-FFF2-40B4-BE49-F238E27FC236}">
                          <a16:creationId xmlns:a16="http://schemas.microsoft.com/office/drawing/2014/main" id="{45E73227-7132-9830-B70C-F6B931B0DB5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278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75" name="Straight Connector 7374">
                      <a:extLst>
                        <a:ext uri="{FF2B5EF4-FFF2-40B4-BE49-F238E27FC236}">
                          <a16:creationId xmlns:a16="http://schemas.microsoft.com/office/drawing/2014/main" id="{09C72758-A186-0FF4-6FB5-0BF168DF336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723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76" name="Straight Connector 7375">
                      <a:extLst>
                        <a:ext uri="{FF2B5EF4-FFF2-40B4-BE49-F238E27FC236}">
                          <a16:creationId xmlns:a16="http://schemas.microsoft.com/office/drawing/2014/main" id="{9613BB16-2DC8-B200-2CDF-A5B05E9241F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167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77" name="Straight Connector 7376">
                      <a:extLst>
                        <a:ext uri="{FF2B5EF4-FFF2-40B4-BE49-F238E27FC236}">
                          <a16:creationId xmlns:a16="http://schemas.microsoft.com/office/drawing/2014/main" id="{81153B31-3569-98F3-FAB9-5C9E38E7063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612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78" name="Straight Connector 7377">
                      <a:extLst>
                        <a:ext uri="{FF2B5EF4-FFF2-40B4-BE49-F238E27FC236}">
                          <a16:creationId xmlns:a16="http://schemas.microsoft.com/office/drawing/2014/main" id="{6F160EC0-E44E-02C6-5C62-598A9FABA6C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056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79" name="Straight Connector 7378">
                      <a:extLst>
                        <a:ext uri="{FF2B5EF4-FFF2-40B4-BE49-F238E27FC236}">
                          <a16:creationId xmlns:a16="http://schemas.microsoft.com/office/drawing/2014/main" id="{AA62F200-308B-D4D5-F33D-A66AAED55B3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50116" y="24034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80" name="Straight Connector 7379">
                      <a:extLst>
                        <a:ext uri="{FF2B5EF4-FFF2-40B4-BE49-F238E27FC236}">
                          <a16:creationId xmlns:a16="http://schemas.microsoft.com/office/drawing/2014/main" id="{EA0941E8-80C1-1391-A30A-3CA2DAE7365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945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81" name="Straight Connector 7380">
                      <a:extLst>
                        <a:ext uri="{FF2B5EF4-FFF2-40B4-BE49-F238E27FC236}">
                          <a16:creationId xmlns:a16="http://schemas.microsoft.com/office/drawing/2014/main" id="{689A5A80-E250-BFE0-7B73-D937087B81E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390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82" name="Straight Connector 7381">
                      <a:extLst>
                        <a:ext uri="{FF2B5EF4-FFF2-40B4-BE49-F238E27FC236}">
                          <a16:creationId xmlns:a16="http://schemas.microsoft.com/office/drawing/2014/main" id="{BC80F3BB-2D17-2AC5-7D49-F66D5EF6528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43558" y="24429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83" name="Straight Connector 7382">
                      <a:extLst>
                        <a:ext uri="{FF2B5EF4-FFF2-40B4-BE49-F238E27FC236}">
                          <a16:creationId xmlns:a16="http://schemas.microsoft.com/office/drawing/2014/main" id="{83B315AE-FDF9-D15D-72AA-0A2FC3858D9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880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84" name="Straight Connector 7383">
                      <a:extLst>
                        <a:ext uri="{FF2B5EF4-FFF2-40B4-BE49-F238E27FC236}">
                          <a16:creationId xmlns:a16="http://schemas.microsoft.com/office/drawing/2014/main" id="{F3B42130-7AA3-AC1D-4911-33835B438D5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32458" y="24937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85" name="Straight Connector 7384">
                      <a:extLst>
                        <a:ext uri="{FF2B5EF4-FFF2-40B4-BE49-F238E27FC236}">
                          <a16:creationId xmlns:a16="http://schemas.microsoft.com/office/drawing/2014/main" id="{1DCB03BB-C132-2F18-90F9-1EF8DC6C40F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769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86" name="Straight Connector 7385">
                      <a:extLst>
                        <a:ext uri="{FF2B5EF4-FFF2-40B4-BE49-F238E27FC236}">
                          <a16:creationId xmlns:a16="http://schemas.microsoft.com/office/drawing/2014/main" id="{52F88704-AC29-C34E-C11C-9538D2E63A6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21358" y="24968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87" name="Straight Connector 7386">
                      <a:extLst>
                        <a:ext uri="{FF2B5EF4-FFF2-40B4-BE49-F238E27FC236}">
                          <a16:creationId xmlns:a16="http://schemas.microsoft.com/office/drawing/2014/main" id="{24388F95-14A4-5CB7-5C6B-58F91D2DE57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65808" y="24778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88" name="Straight Connector 7387">
                      <a:extLst>
                        <a:ext uri="{FF2B5EF4-FFF2-40B4-BE49-F238E27FC236}">
                          <a16:creationId xmlns:a16="http://schemas.microsoft.com/office/drawing/2014/main" id="{838EA23B-485A-BEEA-913F-0767D60BF87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10258" y="24587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89" name="Straight Connector 7388">
                      <a:extLst>
                        <a:ext uri="{FF2B5EF4-FFF2-40B4-BE49-F238E27FC236}">
                          <a16:creationId xmlns:a16="http://schemas.microsoft.com/office/drawing/2014/main" id="{076E2D0C-5134-8B76-1CD7-F355AA57289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54708" y="24492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90" name="Straight Connector 7389">
                      <a:extLst>
                        <a:ext uri="{FF2B5EF4-FFF2-40B4-BE49-F238E27FC236}">
                          <a16:creationId xmlns:a16="http://schemas.microsoft.com/office/drawing/2014/main" id="{75715EB0-D842-6B9C-64C0-A2C535D4785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991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91" name="Straight Connector 7390">
                      <a:extLst>
                        <a:ext uri="{FF2B5EF4-FFF2-40B4-BE49-F238E27FC236}">
                          <a16:creationId xmlns:a16="http://schemas.microsoft.com/office/drawing/2014/main" id="{577A8FFD-8B46-ABFB-5BE2-EE0514064DA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436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92" name="Straight Connector 7391">
                      <a:extLst>
                        <a:ext uri="{FF2B5EF4-FFF2-40B4-BE49-F238E27FC236}">
                          <a16:creationId xmlns:a16="http://schemas.microsoft.com/office/drawing/2014/main" id="{537C32FC-F15A-D6B8-8D8C-D1721DDB174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88058" y="24365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93" name="Straight Connector 7392">
                      <a:extLst>
                        <a:ext uri="{FF2B5EF4-FFF2-40B4-BE49-F238E27FC236}">
                          <a16:creationId xmlns:a16="http://schemas.microsoft.com/office/drawing/2014/main" id="{71E0AEBE-3267-ADD8-B291-FA4A4DBAF7C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32508" y="24492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94" name="Straight Connector 7393">
                      <a:extLst>
                        <a:ext uri="{FF2B5EF4-FFF2-40B4-BE49-F238E27FC236}">
                          <a16:creationId xmlns:a16="http://schemas.microsoft.com/office/drawing/2014/main" id="{012710E7-B829-B94A-E92F-2A98A260098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76958" y="24651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95" name="Straight Connector 7394">
                      <a:extLst>
                        <a:ext uri="{FF2B5EF4-FFF2-40B4-BE49-F238E27FC236}">
                          <a16:creationId xmlns:a16="http://schemas.microsoft.com/office/drawing/2014/main" id="{6EA7103C-8D8F-29B5-F053-7A75A4F4F4A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21408" y="24810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96" name="Straight Connector 7395">
                      <a:extLst>
                        <a:ext uri="{FF2B5EF4-FFF2-40B4-BE49-F238E27FC236}">
                          <a16:creationId xmlns:a16="http://schemas.microsoft.com/office/drawing/2014/main" id="{365F0C1A-59B1-5678-D6E1-92C4D004F7D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65858" y="25127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97" name="Straight Connector 7396">
                      <a:extLst>
                        <a:ext uri="{FF2B5EF4-FFF2-40B4-BE49-F238E27FC236}">
                          <a16:creationId xmlns:a16="http://schemas.microsoft.com/office/drawing/2014/main" id="{2166E497-7CC5-9BA5-9EBB-C22D7A11110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103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98" name="Straight Connector 7397">
                      <a:extLst>
                        <a:ext uri="{FF2B5EF4-FFF2-40B4-BE49-F238E27FC236}">
                          <a16:creationId xmlns:a16="http://schemas.microsoft.com/office/drawing/2014/main" id="{3907C5A9-E864-7C3A-B238-04BCA73B168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0880000">
                      <a:off x="1754758" y="24905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99" name="Straight Connector 7398">
                      <a:extLst>
                        <a:ext uri="{FF2B5EF4-FFF2-40B4-BE49-F238E27FC236}">
                          <a16:creationId xmlns:a16="http://schemas.microsoft.com/office/drawing/2014/main" id="{72C453F3-DF88-0EEE-B4A6-54A94FF6ABD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0760000">
                      <a:off x="1792858" y="24683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0" name="Straight Connector 7399">
                      <a:extLst>
                        <a:ext uri="{FF2B5EF4-FFF2-40B4-BE49-F238E27FC236}">
                          <a16:creationId xmlns:a16="http://schemas.microsoft.com/office/drawing/2014/main" id="{F7531EAA-B3A3-AED3-C561-13E31CF56BA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0640000">
                      <a:off x="1830958" y="24524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1" name="Straight Connector 7400">
                      <a:extLst>
                        <a:ext uri="{FF2B5EF4-FFF2-40B4-BE49-F238E27FC236}">
                          <a16:creationId xmlns:a16="http://schemas.microsoft.com/office/drawing/2014/main" id="{9EBE41FC-9AA5-3583-2E0D-091FFF6F86B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88108" y="24397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2" name="Straight Connector 7401">
                      <a:extLst>
                        <a:ext uri="{FF2B5EF4-FFF2-40B4-BE49-F238E27FC236}">
                          <a16:creationId xmlns:a16="http://schemas.microsoft.com/office/drawing/2014/main" id="{C3A5AD49-9E91-FBD7-5489-2B11EA56AC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325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3" name="Straight Connector 7402">
                      <a:extLst>
                        <a:ext uri="{FF2B5EF4-FFF2-40B4-BE49-F238E27FC236}">
                          <a16:creationId xmlns:a16="http://schemas.microsoft.com/office/drawing/2014/main" id="{39E1860F-08BF-FAD2-62BE-4408B9F1DDB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770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4" name="Straight Connector 7403">
                      <a:extLst>
                        <a:ext uri="{FF2B5EF4-FFF2-40B4-BE49-F238E27FC236}">
                          <a16:creationId xmlns:a16="http://schemas.microsoft.com/office/drawing/2014/main" id="{E2DBD787-6607-34FE-07F8-990F3F5B2CD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21458" y="24175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5" name="Straight Connector 7404">
                      <a:extLst>
                        <a:ext uri="{FF2B5EF4-FFF2-40B4-BE49-F238E27FC236}">
                          <a16:creationId xmlns:a16="http://schemas.microsoft.com/office/drawing/2014/main" id="{4AE00FA7-172E-5A91-61A6-E3023CCF51A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65908" y="24143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6" name="Straight Connector 7405">
                      <a:extLst>
                        <a:ext uri="{FF2B5EF4-FFF2-40B4-BE49-F238E27FC236}">
                          <a16:creationId xmlns:a16="http://schemas.microsoft.com/office/drawing/2014/main" id="{86F58087-FE81-E6FB-5C9B-4C2E0A42035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95933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7" name="Straight Connector 7406">
                      <a:extLst>
                        <a:ext uri="{FF2B5EF4-FFF2-40B4-BE49-F238E27FC236}">
                          <a16:creationId xmlns:a16="http://schemas.microsoft.com/office/drawing/2014/main" id="{F3708129-C7CC-C7E5-9062-BB5A75DD880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81285" y="24090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8" name="Straight Connector 7407">
                      <a:extLst>
                        <a:ext uri="{FF2B5EF4-FFF2-40B4-BE49-F238E27FC236}">
                          <a16:creationId xmlns:a16="http://schemas.microsoft.com/office/drawing/2014/main" id="{31D9AA30-6454-CF47-7C8C-B39EDC62BE1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25735" y="24153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9" name="Straight Connector 7408">
                      <a:extLst>
                        <a:ext uri="{FF2B5EF4-FFF2-40B4-BE49-F238E27FC236}">
                          <a16:creationId xmlns:a16="http://schemas.microsoft.com/office/drawing/2014/main" id="{C60361F6-C458-50BB-E455-C7950154A64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70185" y="24185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10" name="Straight Connector 7409">
                      <a:extLst>
                        <a:ext uri="{FF2B5EF4-FFF2-40B4-BE49-F238E27FC236}">
                          <a16:creationId xmlns:a16="http://schemas.microsoft.com/office/drawing/2014/main" id="{6E2BB1EE-8146-11C8-D8F0-068E1029DC1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1463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11" name="Straight Connector 7410">
                      <a:extLst>
                        <a:ext uri="{FF2B5EF4-FFF2-40B4-BE49-F238E27FC236}">
                          <a16:creationId xmlns:a16="http://schemas.microsoft.com/office/drawing/2014/main" id="{7CA604BF-BA87-EEFE-F710-8D14AC30A0E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59085" y="24312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12" name="Straight Connector 7411">
                      <a:extLst>
                        <a:ext uri="{FF2B5EF4-FFF2-40B4-BE49-F238E27FC236}">
                          <a16:creationId xmlns:a16="http://schemas.microsoft.com/office/drawing/2014/main" id="{89C00CFF-F899-62EF-BABA-19BD15CD430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03535" y="24439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13" name="Straight Connector 7412">
                      <a:extLst>
                        <a:ext uri="{FF2B5EF4-FFF2-40B4-BE49-F238E27FC236}">
                          <a16:creationId xmlns:a16="http://schemas.microsoft.com/office/drawing/2014/main" id="{88601D93-00AE-164F-4833-3E4A34C6987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47985" y="24598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14" name="Straight Connector 7413">
                      <a:extLst>
                        <a:ext uri="{FF2B5EF4-FFF2-40B4-BE49-F238E27FC236}">
                          <a16:creationId xmlns:a16="http://schemas.microsoft.com/office/drawing/2014/main" id="{35D1C03A-7F68-6E18-B0FB-025FEB2278F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92435" y="24788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15" name="Straight Connector 7414">
                      <a:extLst>
                        <a:ext uri="{FF2B5EF4-FFF2-40B4-BE49-F238E27FC236}">
                          <a16:creationId xmlns:a16="http://schemas.microsoft.com/office/drawing/2014/main" id="{D3A151E3-FAB2-3797-13A7-C1C7184CADD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36885" y="24947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16" name="Straight Connector 7415">
                      <a:extLst>
                        <a:ext uri="{FF2B5EF4-FFF2-40B4-BE49-F238E27FC236}">
                          <a16:creationId xmlns:a16="http://schemas.microsoft.com/office/drawing/2014/main" id="{157D1CBB-7C34-D56B-6BF7-E3471193193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1335" y="24979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17" name="Straight Connector 7416">
                      <a:extLst>
                        <a:ext uri="{FF2B5EF4-FFF2-40B4-BE49-F238E27FC236}">
                          <a16:creationId xmlns:a16="http://schemas.microsoft.com/office/drawing/2014/main" id="{22C542AB-3699-2AA3-5D78-3954F94BB0A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25785" y="248838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18" name="Straight Connector 7417">
                      <a:extLst>
                        <a:ext uri="{FF2B5EF4-FFF2-40B4-BE49-F238E27FC236}">
                          <a16:creationId xmlns:a16="http://schemas.microsoft.com/office/drawing/2014/main" id="{97B87BC2-AE00-EFBF-B414-61981459ADC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70235" y="24661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19" name="Straight Connector 7418">
                      <a:extLst>
                        <a:ext uri="{FF2B5EF4-FFF2-40B4-BE49-F238E27FC236}">
                          <a16:creationId xmlns:a16="http://schemas.microsoft.com/office/drawing/2014/main" id="{D7B94916-D7CB-1C2D-84E3-C7F459614AD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14685" y="24534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20" name="Straight Connector 7419">
                      <a:extLst>
                        <a:ext uri="{FF2B5EF4-FFF2-40B4-BE49-F238E27FC236}">
                          <a16:creationId xmlns:a16="http://schemas.microsoft.com/office/drawing/2014/main" id="{B8A84B99-29CA-D1DB-C0A9-F120770AC2F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59135" y="24407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21" name="Straight Connector 7420">
                      <a:extLst>
                        <a:ext uri="{FF2B5EF4-FFF2-40B4-BE49-F238E27FC236}">
                          <a16:creationId xmlns:a16="http://schemas.microsoft.com/office/drawing/2014/main" id="{4404B177-7704-117B-75F5-66E67AB5D1F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03585" y="24344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22" name="Straight Connector 7421">
                      <a:extLst>
                        <a:ext uri="{FF2B5EF4-FFF2-40B4-BE49-F238E27FC236}">
                          <a16:creationId xmlns:a16="http://schemas.microsoft.com/office/drawing/2014/main" id="{8D1FB431-44FE-93E3-4E5D-479648FDA30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4168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7349" name="Arc 7348">
                  <a:extLst>
                    <a:ext uri="{FF2B5EF4-FFF2-40B4-BE49-F238E27FC236}">
                      <a16:creationId xmlns:a16="http://schemas.microsoft.com/office/drawing/2014/main" id="{B082F8BD-4458-C9E2-2B66-42EE5DAF4592}"/>
                    </a:ext>
                  </a:extLst>
                </p:cNvPr>
                <p:cNvSpPr/>
                <p:nvPr/>
              </p:nvSpPr>
              <p:spPr>
                <a:xfrm flipH="1">
                  <a:off x="3499962" y="2205840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50" name="Arc 7349">
                  <a:extLst>
                    <a:ext uri="{FF2B5EF4-FFF2-40B4-BE49-F238E27FC236}">
                      <a16:creationId xmlns:a16="http://schemas.microsoft.com/office/drawing/2014/main" id="{EC4CB454-0EDD-6E4D-5BC7-4792D3D363E1}"/>
                    </a:ext>
                  </a:extLst>
                </p:cNvPr>
                <p:cNvSpPr/>
                <p:nvPr/>
              </p:nvSpPr>
              <p:spPr>
                <a:xfrm flipH="1">
                  <a:off x="1120174" y="2208965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51" name="Arc 7350">
                  <a:extLst>
                    <a:ext uri="{FF2B5EF4-FFF2-40B4-BE49-F238E27FC236}">
                      <a16:creationId xmlns:a16="http://schemas.microsoft.com/office/drawing/2014/main" id="{AC5D9694-A0FA-E37C-7C14-1CD80BA553E7}"/>
                    </a:ext>
                  </a:extLst>
                </p:cNvPr>
                <p:cNvSpPr/>
                <p:nvPr/>
              </p:nvSpPr>
              <p:spPr>
                <a:xfrm flipH="1">
                  <a:off x="1612219" y="2209370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52" name="Arc 7351">
                  <a:extLst>
                    <a:ext uri="{FF2B5EF4-FFF2-40B4-BE49-F238E27FC236}">
                      <a16:creationId xmlns:a16="http://schemas.microsoft.com/office/drawing/2014/main" id="{BA318D99-D578-0E52-F7CF-57F3810610C2}"/>
                    </a:ext>
                  </a:extLst>
                </p:cNvPr>
                <p:cNvSpPr/>
                <p:nvPr/>
              </p:nvSpPr>
              <p:spPr>
                <a:xfrm flipH="1">
                  <a:off x="2448873" y="2209405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44" name="Freeform 7143">
                <a:extLst>
                  <a:ext uri="{FF2B5EF4-FFF2-40B4-BE49-F238E27FC236}">
                    <a16:creationId xmlns:a16="http://schemas.microsoft.com/office/drawing/2014/main" id="{B2DBF38D-E8FC-04AD-EBEA-1A170EF60A89}"/>
                  </a:ext>
                </a:extLst>
              </p:cNvPr>
              <p:cNvSpPr/>
              <p:nvPr/>
            </p:nvSpPr>
            <p:spPr>
              <a:xfrm>
                <a:off x="5245100" y="2530475"/>
                <a:ext cx="284117" cy="32055"/>
              </a:xfrm>
              <a:custGeom>
                <a:avLst/>
                <a:gdLst>
                  <a:gd name="connsiteX0" fmla="*/ 0 w 284117"/>
                  <a:gd name="connsiteY0" fmla="*/ 0 h 32055"/>
                  <a:gd name="connsiteX1" fmla="*/ 69850 w 284117"/>
                  <a:gd name="connsiteY1" fmla="*/ 15875 h 32055"/>
                  <a:gd name="connsiteX2" fmla="*/ 139700 w 284117"/>
                  <a:gd name="connsiteY2" fmla="*/ 22225 h 32055"/>
                  <a:gd name="connsiteX3" fmla="*/ 200025 w 284117"/>
                  <a:gd name="connsiteY3" fmla="*/ 31750 h 32055"/>
                  <a:gd name="connsiteX4" fmla="*/ 244475 w 284117"/>
                  <a:gd name="connsiteY4" fmla="*/ 28575 h 32055"/>
                  <a:gd name="connsiteX5" fmla="*/ 282575 w 284117"/>
                  <a:gd name="connsiteY5" fmla="*/ 31750 h 32055"/>
                  <a:gd name="connsiteX6" fmla="*/ 273050 w 284117"/>
                  <a:gd name="connsiteY6" fmla="*/ 31750 h 32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4117" h="32055">
                    <a:moveTo>
                      <a:pt x="0" y="0"/>
                    </a:moveTo>
                    <a:cubicBezTo>
                      <a:pt x="23283" y="6085"/>
                      <a:pt x="46567" y="12171"/>
                      <a:pt x="69850" y="15875"/>
                    </a:cubicBezTo>
                    <a:cubicBezTo>
                      <a:pt x="93133" y="19579"/>
                      <a:pt x="118004" y="19579"/>
                      <a:pt x="139700" y="22225"/>
                    </a:cubicBezTo>
                    <a:cubicBezTo>
                      <a:pt x="161396" y="24871"/>
                      <a:pt x="182563" y="30692"/>
                      <a:pt x="200025" y="31750"/>
                    </a:cubicBezTo>
                    <a:cubicBezTo>
                      <a:pt x="217487" y="32808"/>
                      <a:pt x="230717" y="28575"/>
                      <a:pt x="244475" y="28575"/>
                    </a:cubicBezTo>
                    <a:cubicBezTo>
                      <a:pt x="258233" y="28575"/>
                      <a:pt x="282575" y="31750"/>
                      <a:pt x="282575" y="31750"/>
                    </a:cubicBezTo>
                    <a:cubicBezTo>
                      <a:pt x="287338" y="32279"/>
                      <a:pt x="280194" y="32014"/>
                      <a:pt x="273050" y="31750"/>
                    </a:cubicBezTo>
                  </a:path>
                </a:pathLst>
              </a:custGeom>
              <a:noFill/>
              <a:ln w="1079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45" name="Group 7144">
                <a:extLst>
                  <a:ext uri="{FF2B5EF4-FFF2-40B4-BE49-F238E27FC236}">
                    <a16:creationId xmlns:a16="http://schemas.microsoft.com/office/drawing/2014/main" id="{C3443003-5F4F-93FB-CCB8-C0A892903544}"/>
                  </a:ext>
                </a:extLst>
              </p:cNvPr>
              <p:cNvGrpSpPr/>
              <p:nvPr/>
            </p:nvGrpSpPr>
            <p:grpSpPr>
              <a:xfrm>
                <a:off x="4343475" y="2846302"/>
                <a:ext cx="2886903" cy="494561"/>
                <a:chOff x="943290" y="2143146"/>
                <a:chExt cx="2886903" cy="494561"/>
              </a:xfrm>
            </p:grpSpPr>
            <p:sp>
              <p:nvSpPr>
                <p:cNvPr id="7193" name="Arc 7192">
                  <a:extLst>
                    <a:ext uri="{FF2B5EF4-FFF2-40B4-BE49-F238E27FC236}">
                      <a16:creationId xmlns:a16="http://schemas.microsoft.com/office/drawing/2014/main" id="{830AE525-0010-CAA1-20B7-A228FE7B6AE2}"/>
                    </a:ext>
                  </a:extLst>
                </p:cNvPr>
                <p:cNvSpPr/>
                <p:nvPr/>
              </p:nvSpPr>
              <p:spPr>
                <a:xfrm>
                  <a:off x="3503164" y="2208527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94" name="Arc 7193">
                  <a:extLst>
                    <a:ext uri="{FF2B5EF4-FFF2-40B4-BE49-F238E27FC236}">
                      <a16:creationId xmlns:a16="http://schemas.microsoft.com/office/drawing/2014/main" id="{1DCB3149-E776-D870-86A9-90197585232B}"/>
                    </a:ext>
                  </a:extLst>
                </p:cNvPr>
                <p:cNvSpPr/>
                <p:nvPr/>
              </p:nvSpPr>
              <p:spPr>
                <a:xfrm>
                  <a:off x="1116750" y="2209914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95" name="Arc 7194">
                  <a:extLst>
                    <a:ext uri="{FF2B5EF4-FFF2-40B4-BE49-F238E27FC236}">
                      <a16:creationId xmlns:a16="http://schemas.microsoft.com/office/drawing/2014/main" id="{101C9F2E-6D3B-DDF1-7B8A-E4E527309FEF}"/>
                    </a:ext>
                  </a:extLst>
                </p:cNvPr>
                <p:cNvSpPr/>
                <p:nvPr/>
              </p:nvSpPr>
              <p:spPr>
                <a:xfrm>
                  <a:off x="1617448" y="2213078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96" name="Arc 7195">
                  <a:extLst>
                    <a:ext uri="{FF2B5EF4-FFF2-40B4-BE49-F238E27FC236}">
                      <a16:creationId xmlns:a16="http://schemas.microsoft.com/office/drawing/2014/main" id="{BC5D73A6-6D3F-1008-BDA1-0AAB772F7501}"/>
                    </a:ext>
                  </a:extLst>
                </p:cNvPr>
                <p:cNvSpPr/>
                <p:nvPr/>
              </p:nvSpPr>
              <p:spPr>
                <a:xfrm>
                  <a:off x="2447876" y="2208527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197" name="Group 7196">
                  <a:extLst>
                    <a:ext uri="{FF2B5EF4-FFF2-40B4-BE49-F238E27FC236}">
                      <a16:creationId xmlns:a16="http://schemas.microsoft.com/office/drawing/2014/main" id="{78D845BE-453C-AE01-DB9C-E8655A8C5919}"/>
                    </a:ext>
                  </a:extLst>
                </p:cNvPr>
                <p:cNvGrpSpPr/>
                <p:nvPr/>
              </p:nvGrpSpPr>
              <p:grpSpPr>
                <a:xfrm>
                  <a:off x="943290" y="2143146"/>
                  <a:ext cx="2886903" cy="199117"/>
                  <a:chOff x="954786" y="2143146"/>
                  <a:chExt cx="2886903" cy="199117"/>
                </a:xfrm>
              </p:grpSpPr>
              <p:sp>
                <p:nvSpPr>
                  <p:cNvPr id="7273" name="Freeform 7272">
                    <a:extLst>
                      <a:ext uri="{FF2B5EF4-FFF2-40B4-BE49-F238E27FC236}">
                        <a16:creationId xmlns:a16="http://schemas.microsoft.com/office/drawing/2014/main" id="{00F1E6F8-1B7D-7552-5617-A2423C195FF3}"/>
                      </a:ext>
                    </a:extLst>
                  </p:cNvPr>
                  <p:cNvSpPr/>
                  <p:nvPr/>
                </p:nvSpPr>
                <p:spPr>
                  <a:xfrm>
                    <a:off x="959004" y="2204714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101600"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74" name="Oval 7273">
                    <a:extLst>
                      <a:ext uri="{FF2B5EF4-FFF2-40B4-BE49-F238E27FC236}">
                        <a16:creationId xmlns:a16="http://schemas.microsoft.com/office/drawing/2014/main" id="{2A1C3280-7A5A-D033-1508-AC77A54653D6}"/>
                      </a:ext>
                    </a:extLst>
                  </p:cNvPr>
                  <p:cNvSpPr/>
                  <p:nvPr/>
                </p:nvSpPr>
                <p:spPr>
                  <a:xfrm>
                    <a:off x="1339518" y="2143146"/>
                    <a:ext cx="192221" cy="192221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75" name="Freeform 7274">
                    <a:extLst>
                      <a:ext uri="{FF2B5EF4-FFF2-40B4-BE49-F238E27FC236}">
                        <a16:creationId xmlns:a16="http://schemas.microsoft.com/office/drawing/2014/main" id="{48940888-171C-C1C7-9C33-A941A33F08AF}"/>
                      </a:ext>
                    </a:extLst>
                  </p:cNvPr>
                  <p:cNvSpPr/>
                  <p:nvPr/>
                </p:nvSpPr>
                <p:spPr>
                  <a:xfrm>
                    <a:off x="957960" y="2184685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76" name="Freeform 7275">
                    <a:extLst>
                      <a:ext uri="{FF2B5EF4-FFF2-40B4-BE49-F238E27FC236}">
                        <a16:creationId xmlns:a16="http://schemas.microsoft.com/office/drawing/2014/main" id="{3158D30F-CD7F-EDA8-495E-D01E798DE22B}"/>
                      </a:ext>
                    </a:extLst>
                  </p:cNvPr>
                  <p:cNvSpPr/>
                  <p:nvPr/>
                </p:nvSpPr>
                <p:spPr>
                  <a:xfrm>
                    <a:off x="954786" y="2231490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277" name="Group 7276">
                    <a:extLst>
                      <a:ext uri="{FF2B5EF4-FFF2-40B4-BE49-F238E27FC236}">
                        <a16:creationId xmlns:a16="http://schemas.microsoft.com/office/drawing/2014/main" id="{E529C653-5A2D-F90D-C967-D0527AAB3E12}"/>
                      </a:ext>
                    </a:extLst>
                  </p:cNvPr>
                  <p:cNvGrpSpPr/>
                  <p:nvPr/>
                </p:nvGrpSpPr>
                <p:grpSpPr>
                  <a:xfrm>
                    <a:off x="987483" y="2182528"/>
                    <a:ext cx="2845752" cy="159735"/>
                    <a:chOff x="995933" y="2403417"/>
                    <a:chExt cx="2845752" cy="159735"/>
                  </a:xfrm>
                </p:grpSpPr>
                <p:cxnSp>
                  <p:nvCxnSpPr>
                    <p:cNvPr id="7278" name="Straight Connector 7277">
                      <a:extLst>
                        <a:ext uri="{FF2B5EF4-FFF2-40B4-BE49-F238E27FC236}">
                          <a16:creationId xmlns:a16="http://schemas.microsoft.com/office/drawing/2014/main" id="{3AC20477-FFFD-8FB8-A563-E18521D94C4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1666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79" name="Straight Connector 7278">
                      <a:extLst>
                        <a:ext uri="{FF2B5EF4-FFF2-40B4-BE49-F238E27FC236}">
                          <a16:creationId xmlns:a16="http://schemas.microsoft.com/office/drawing/2014/main" id="{35DBD7A7-6C75-20D9-5A92-8ABDE18985C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611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80" name="Straight Connector 7279">
                      <a:extLst>
                        <a:ext uri="{FF2B5EF4-FFF2-40B4-BE49-F238E27FC236}">
                          <a16:creationId xmlns:a16="http://schemas.microsoft.com/office/drawing/2014/main" id="{9607A567-87AF-588E-F8E8-95C279E7E89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055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81" name="Straight Connector 7280">
                      <a:extLst>
                        <a:ext uri="{FF2B5EF4-FFF2-40B4-BE49-F238E27FC236}">
                          <a16:creationId xmlns:a16="http://schemas.microsoft.com/office/drawing/2014/main" id="{D65D1CAF-06DF-0043-F63A-D3197CB782B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50016" y="24288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82" name="Straight Connector 7281">
                      <a:extLst>
                        <a:ext uri="{FF2B5EF4-FFF2-40B4-BE49-F238E27FC236}">
                          <a16:creationId xmlns:a16="http://schemas.microsoft.com/office/drawing/2014/main" id="{C9DE1DA7-6D97-E662-C349-BE01031B60D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94466" y="24383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83" name="Straight Connector 7282">
                      <a:extLst>
                        <a:ext uri="{FF2B5EF4-FFF2-40B4-BE49-F238E27FC236}">
                          <a16:creationId xmlns:a16="http://schemas.microsoft.com/office/drawing/2014/main" id="{50A17FE3-DD5D-2DB0-247D-41DCF994998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38916" y="24510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84" name="Straight Connector 7283">
                      <a:extLst>
                        <a:ext uri="{FF2B5EF4-FFF2-40B4-BE49-F238E27FC236}">
                          <a16:creationId xmlns:a16="http://schemas.microsoft.com/office/drawing/2014/main" id="{D0207408-298B-6264-E916-EB6E66FC179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83366" y="24637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85" name="Straight Connector 7284">
                      <a:extLst>
                        <a:ext uri="{FF2B5EF4-FFF2-40B4-BE49-F238E27FC236}">
                          <a16:creationId xmlns:a16="http://schemas.microsoft.com/office/drawing/2014/main" id="{6CAB3028-483B-B3AF-B97A-01BF6E42950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27816" y="24764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86" name="Straight Connector 7285">
                      <a:extLst>
                        <a:ext uri="{FF2B5EF4-FFF2-40B4-BE49-F238E27FC236}">
                          <a16:creationId xmlns:a16="http://schemas.microsoft.com/office/drawing/2014/main" id="{E826CD28-946F-9F3D-8A25-0FA4691BB4F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72266" y="24954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87" name="Straight Connector 7286">
                      <a:extLst>
                        <a:ext uri="{FF2B5EF4-FFF2-40B4-BE49-F238E27FC236}">
                          <a16:creationId xmlns:a16="http://schemas.microsoft.com/office/drawing/2014/main" id="{4D3F0CC3-CE18-6D24-C856-DB9C4EC4963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16716" y="25081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88" name="Straight Connector 7287">
                      <a:extLst>
                        <a:ext uri="{FF2B5EF4-FFF2-40B4-BE49-F238E27FC236}">
                          <a16:creationId xmlns:a16="http://schemas.microsoft.com/office/drawing/2014/main" id="{A352AE49-6965-C902-2211-B7CA4D34A23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61166" y="24923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89" name="Straight Connector 7288">
                      <a:extLst>
                        <a:ext uri="{FF2B5EF4-FFF2-40B4-BE49-F238E27FC236}">
                          <a16:creationId xmlns:a16="http://schemas.microsoft.com/office/drawing/2014/main" id="{8E362BA5-5105-A1EA-5C00-2D477E5210F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05616" y="24732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90" name="Straight Connector 7289">
                      <a:extLst>
                        <a:ext uri="{FF2B5EF4-FFF2-40B4-BE49-F238E27FC236}">
                          <a16:creationId xmlns:a16="http://schemas.microsoft.com/office/drawing/2014/main" id="{99E8DE3E-75F1-8D4E-A522-07C3B53D004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50066" y="24573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91" name="Straight Connector 7290">
                      <a:extLst>
                        <a:ext uri="{FF2B5EF4-FFF2-40B4-BE49-F238E27FC236}">
                          <a16:creationId xmlns:a16="http://schemas.microsoft.com/office/drawing/2014/main" id="{051E6ACC-1875-0A47-C8C9-49796FC2434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94516" y="24542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92" name="Straight Connector 7291">
                      <a:extLst>
                        <a:ext uri="{FF2B5EF4-FFF2-40B4-BE49-F238E27FC236}">
                          <a16:creationId xmlns:a16="http://schemas.microsoft.com/office/drawing/2014/main" id="{BC629E47-DC8B-AA1E-71A3-5EA86A72787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38966" y="24415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93" name="Straight Connector 7292">
                      <a:extLst>
                        <a:ext uri="{FF2B5EF4-FFF2-40B4-BE49-F238E27FC236}">
                          <a16:creationId xmlns:a16="http://schemas.microsoft.com/office/drawing/2014/main" id="{6A3EEC57-1477-7ACE-2E8F-3E840376D53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83416" y="24319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94" name="Straight Connector 7293">
                      <a:extLst>
                        <a:ext uri="{FF2B5EF4-FFF2-40B4-BE49-F238E27FC236}">
                          <a16:creationId xmlns:a16="http://schemas.microsoft.com/office/drawing/2014/main" id="{559C8C38-CB23-10F7-D2BB-03014F2209D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278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95" name="Straight Connector 7294">
                      <a:extLst>
                        <a:ext uri="{FF2B5EF4-FFF2-40B4-BE49-F238E27FC236}">
                          <a16:creationId xmlns:a16="http://schemas.microsoft.com/office/drawing/2014/main" id="{28DED3FB-D08C-10A0-A248-1C1BE5B74CC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723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96" name="Straight Connector 7295">
                      <a:extLst>
                        <a:ext uri="{FF2B5EF4-FFF2-40B4-BE49-F238E27FC236}">
                          <a16:creationId xmlns:a16="http://schemas.microsoft.com/office/drawing/2014/main" id="{1B3D9992-765B-43F5-0C3B-D2E7F59E896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167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97" name="Straight Connector 7296">
                      <a:extLst>
                        <a:ext uri="{FF2B5EF4-FFF2-40B4-BE49-F238E27FC236}">
                          <a16:creationId xmlns:a16="http://schemas.microsoft.com/office/drawing/2014/main" id="{60D77BE1-B619-40EA-E729-D98CF52FBB0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612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98" name="Straight Connector 7297">
                      <a:extLst>
                        <a:ext uri="{FF2B5EF4-FFF2-40B4-BE49-F238E27FC236}">
                          <a16:creationId xmlns:a16="http://schemas.microsoft.com/office/drawing/2014/main" id="{C47FB71E-B567-5BFD-1453-9E461D3DB56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056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99" name="Straight Connector 7298">
                      <a:extLst>
                        <a:ext uri="{FF2B5EF4-FFF2-40B4-BE49-F238E27FC236}">
                          <a16:creationId xmlns:a16="http://schemas.microsoft.com/office/drawing/2014/main" id="{CB02862A-D32C-DFCE-09D1-FEB214599FB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50116" y="24034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00" name="Straight Connector 7299">
                      <a:extLst>
                        <a:ext uri="{FF2B5EF4-FFF2-40B4-BE49-F238E27FC236}">
                          <a16:creationId xmlns:a16="http://schemas.microsoft.com/office/drawing/2014/main" id="{D69E31FA-C431-3D0B-FDE8-F8EB6940A30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945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01" name="Straight Connector 7300">
                      <a:extLst>
                        <a:ext uri="{FF2B5EF4-FFF2-40B4-BE49-F238E27FC236}">
                          <a16:creationId xmlns:a16="http://schemas.microsoft.com/office/drawing/2014/main" id="{DB5157AB-5AFE-F1E0-9A3C-7D7F3AE3FE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390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02" name="Straight Connector 7301">
                      <a:extLst>
                        <a:ext uri="{FF2B5EF4-FFF2-40B4-BE49-F238E27FC236}">
                          <a16:creationId xmlns:a16="http://schemas.microsoft.com/office/drawing/2014/main" id="{CA6F0AC7-02BA-43D5-FBDB-9A2C5634A8E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43558" y="24429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03" name="Straight Connector 7302">
                      <a:extLst>
                        <a:ext uri="{FF2B5EF4-FFF2-40B4-BE49-F238E27FC236}">
                          <a16:creationId xmlns:a16="http://schemas.microsoft.com/office/drawing/2014/main" id="{AE183FCF-1DCF-137B-CC79-0A277A80C33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880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04" name="Straight Connector 7303">
                      <a:extLst>
                        <a:ext uri="{FF2B5EF4-FFF2-40B4-BE49-F238E27FC236}">
                          <a16:creationId xmlns:a16="http://schemas.microsoft.com/office/drawing/2014/main" id="{4870F525-A79F-2300-36FB-447B6DC4FB9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32458" y="24937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05" name="Straight Connector 7304">
                      <a:extLst>
                        <a:ext uri="{FF2B5EF4-FFF2-40B4-BE49-F238E27FC236}">
                          <a16:creationId xmlns:a16="http://schemas.microsoft.com/office/drawing/2014/main" id="{59C142C7-988D-E3D4-65A7-BEF9A1992B1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769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06" name="Straight Connector 7305">
                      <a:extLst>
                        <a:ext uri="{FF2B5EF4-FFF2-40B4-BE49-F238E27FC236}">
                          <a16:creationId xmlns:a16="http://schemas.microsoft.com/office/drawing/2014/main" id="{AAD41BFA-4987-E0D3-91C0-303006C0F55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21358" y="24968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07" name="Straight Connector 7306">
                      <a:extLst>
                        <a:ext uri="{FF2B5EF4-FFF2-40B4-BE49-F238E27FC236}">
                          <a16:creationId xmlns:a16="http://schemas.microsoft.com/office/drawing/2014/main" id="{B3FD974C-632B-1305-4F5B-D2CF1941ECE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65808" y="24778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08" name="Straight Connector 7307">
                      <a:extLst>
                        <a:ext uri="{FF2B5EF4-FFF2-40B4-BE49-F238E27FC236}">
                          <a16:creationId xmlns:a16="http://schemas.microsoft.com/office/drawing/2014/main" id="{3BF51D7C-FD37-5D98-4ED1-34BFD356515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10258" y="24587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09" name="Straight Connector 7308">
                      <a:extLst>
                        <a:ext uri="{FF2B5EF4-FFF2-40B4-BE49-F238E27FC236}">
                          <a16:creationId xmlns:a16="http://schemas.microsoft.com/office/drawing/2014/main" id="{FAB6299A-A515-DA7D-B5B7-969206BF6B2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54708" y="24492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10" name="Straight Connector 7309">
                      <a:extLst>
                        <a:ext uri="{FF2B5EF4-FFF2-40B4-BE49-F238E27FC236}">
                          <a16:creationId xmlns:a16="http://schemas.microsoft.com/office/drawing/2014/main" id="{45FCCAD8-DF32-3EF0-ED95-25B3F494A74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991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11" name="Straight Connector 7310">
                      <a:extLst>
                        <a:ext uri="{FF2B5EF4-FFF2-40B4-BE49-F238E27FC236}">
                          <a16:creationId xmlns:a16="http://schemas.microsoft.com/office/drawing/2014/main" id="{2201E694-4B7D-18B5-77AE-C164C3B964A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436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12" name="Straight Connector 7311">
                      <a:extLst>
                        <a:ext uri="{FF2B5EF4-FFF2-40B4-BE49-F238E27FC236}">
                          <a16:creationId xmlns:a16="http://schemas.microsoft.com/office/drawing/2014/main" id="{EA3B68D2-2293-AFD0-EF0D-294B4AD42D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88058" y="24365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13" name="Straight Connector 7312">
                      <a:extLst>
                        <a:ext uri="{FF2B5EF4-FFF2-40B4-BE49-F238E27FC236}">
                          <a16:creationId xmlns:a16="http://schemas.microsoft.com/office/drawing/2014/main" id="{B3C36A5F-6724-6025-5565-F5C164E8FA5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32508" y="24492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14" name="Straight Connector 7313">
                      <a:extLst>
                        <a:ext uri="{FF2B5EF4-FFF2-40B4-BE49-F238E27FC236}">
                          <a16:creationId xmlns:a16="http://schemas.microsoft.com/office/drawing/2014/main" id="{541D8B8B-9497-A6D4-0F53-56D4B96AE7E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76958" y="24651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15" name="Straight Connector 7314">
                      <a:extLst>
                        <a:ext uri="{FF2B5EF4-FFF2-40B4-BE49-F238E27FC236}">
                          <a16:creationId xmlns:a16="http://schemas.microsoft.com/office/drawing/2014/main" id="{5F4C773A-77A1-F629-5FCC-99807AE7897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21408" y="24810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16" name="Straight Connector 7315">
                      <a:extLst>
                        <a:ext uri="{FF2B5EF4-FFF2-40B4-BE49-F238E27FC236}">
                          <a16:creationId xmlns:a16="http://schemas.microsoft.com/office/drawing/2014/main" id="{219AAC67-583E-4804-1EB7-2FA6D2983C8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65858" y="25127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17" name="Straight Connector 7316">
                      <a:extLst>
                        <a:ext uri="{FF2B5EF4-FFF2-40B4-BE49-F238E27FC236}">
                          <a16:creationId xmlns:a16="http://schemas.microsoft.com/office/drawing/2014/main" id="{05912722-C640-DB16-1D94-99E363B5F3C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1000000">
                      <a:off x="17103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18" name="Straight Connector 7317">
                      <a:extLst>
                        <a:ext uri="{FF2B5EF4-FFF2-40B4-BE49-F238E27FC236}">
                          <a16:creationId xmlns:a16="http://schemas.microsoft.com/office/drawing/2014/main" id="{D966097D-6C9C-F6B9-FBC6-01CC02C0B36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0220000">
                      <a:off x="1748408" y="24905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19" name="Straight Connector 7318">
                      <a:extLst>
                        <a:ext uri="{FF2B5EF4-FFF2-40B4-BE49-F238E27FC236}">
                          <a16:creationId xmlns:a16="http://schemas.microsoft.com/office/drawing/2014/main" id="{6BEC7549-F360-CC64-1D41-4EE922A3B59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0280000">
                      <a:off x="1789683" y="24714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20" name="Straight Connector 7319">
                      <a:extLst>
                        <a:ext uri="{FF2B5EF4-FFF2-40B4-BE49-F238E27FC236}">
                          <a16:creationId xmlns:a16="http://schemas.microsoft.com/office/drawing/2014/main" id="{281B5B14-6A49-AE22-971E-86C9F944327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0100000">
                      <a:off x="1865883" y="24460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21" name="Straight Connector 7320">
                      <a:extLst>
                        <a:ext uri="{FF2B5EF4-FFF2-40B4-BE49-F238E27FC236}">
                          <a16:creationId xmlns:a16="http://schemas.microsoft.com/office/drawing/2014/main" id="{E6A94684-EBD7-8B07-75AE-F0B90A1E0EC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88108" y="24397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22" name="Straight Connector 7321">
                      <a:extLst>
                        <a:ext uri="{FF2B5EF4-FFF2-40B4-BE49-F238E27FC236}">
                          <a16:creationId xmlns:a16="http://schemas.microsoft.com/office/drawing/2014/main" id="{68E883A0-B002-61DE-10F6-799BB5A8D4A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325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23" name="Straight Connector 7322">
                      <a:extLst>
                        <a:ext uri="{FF2B5EF4-FFF2-40B4-BE49-F238E27FC236}">
                          <a16:creationId xmlns:a16="http://schemas.microsoft.com/office/drawing/2014/main" id="{C49BFA93-698F-9F81-8C25-56B740D642B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770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24" name="Straight Connector 7323">
                      <a:extLst>
                        <a:ext uri="{FF2B5EF4-FFF2-40B4-BE49-F238E27FC236}">
                          <a16:creationId xmlns:a16="http://schemas.microsoft.com/office/drawing/2014/main" id="{BF07139E-8447-EF27-461A-965F878373E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21458" y="24175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25" name="Straight Connector 7324">
                      <a:extLst>
                        <a:ext uri="{FF2B5EF4-FFF2-40B4-BE49-F238E27FC236}">
                          <a16:creationId xmlns:a16="http://schemas.microsoft.com/office/drawing/2014/main" id="{8F7AEAEB-D5EE-A8B2-99D3-8E584883907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65908" y="24143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26" name="Straight Connector 7325">
                      <a:extLst>
                        <a:ext uri="{FF2B5EF4-FFF2-40B4-BE49-F238E27FC236}">
                          <a16:creationId xmlns:a16="http://schemas.microsoft.com/office/drawing/2014/main" id="{CA9911E4-ED49-0CE3-B46F-6B10A01CCF0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95933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27" name="Straight Connector 7326">
                      <a:extLst>
                        <a:ext uri="{FF2B5EF4-FFF2-40B4-BE49-F238E27FC236}">
                          <a16:creationId xmlns:a16="http://schemas.microsoft.com/office/drawing/2014/main" id="{7A01DAD3-EA1D-F4AC-1870-A956F659635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81285" y="24090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28" name="Straight Connector 7327">
                      <a:extLst>
                        <a:ext uri="{FF2B5EF4-FFF2-40B4-BE49-F238E27FC236}">
                          <a16:creationId xmlns:a16="http://schemas.microsoft.com/office/drawing/2014/main" id="{4235D19B-1BB4-FFCD-D131-5AC8F7825FB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25735" y="24153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29" name="Straight Connector 7328">
                      <a:extLst>
                        <a:ext uri="{FF2B5EF4-FFF2-40B4-BE49-F238E27FC236}">
                          <a16:creationId xmlns:a16="http://schemas.microsoft.com/office/drawing/2014/main" id="{3EFB2DC1-28EC-F70A-D2B4-46B537D1FBB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70185" y="24185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30" name="Straight Connector 7329">
                      <a:extLst>
                        <a:ext uri="{FF2B5EF4-FFF2-40B4-BE49-F238E27FC236}">
                          <a16:creationId xmlns:a16="http://schemas.microsoft.com/office/drawing/2014/main" id="{42EA4496-B3D6-5AF8-BB82-61F3149E26A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1463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31" name="Straight Connector 7330">
                      <a:extLst>
                        <a:ext uri="{FF2B5EF4-FFF2-40B4-BE49-F238E27FC236}">
                          <a16:creationId xmlns:a16="http://schemas.microsoft.com/office/drawing/2014/main" id="{0D5DDBF1-AE99-39AF-FA8B-C7B701CE523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59085" y="24312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32" name="Straight Connector 7331">
                      <a:extLst>
                        <a:ext uri="{FF2B5EF4-FFF2-40B4-BE49-F238E27FC236}">
                          <a16:creationId xmlns:a16="http://schemas.microsoft.com/office/drawing/2014/main" id="{88772E8B-9B4D-0E63-5C15-E86A5F325E9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03535" y="24439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33" name="Straight Connector 7332">
                      <a:extLst>
                        <a:ext uri="{FF2B5EF4-FFF2-40B4-BE49-F238E27FC236}">
                          <a16:creationId xmlns:a16="http://schemas.microsoft.com/office/drawing/2014/main" id="{3CD7D6C6-A218-9CE4-7EEA-DC7BACB35CD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47985" y="24598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34" name="Straight Connector 7333">
                      <a:extLst>
                        <a:ext uri="{FF2B5EF4-FFF2-40B4-BE49-F238E27FC236}">
                          <a16:creationId xmlns:a16="http://schemas.microsoft.com/office/drawing/2014/main" id="{A94B052D-97BA-AF47-0EF9-29AA00A2F45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92435" y="24788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35" name="Straight Connector 7334">
                      <a:extLst>
                        <a:ext uri="{FF2B5EF4-FFF2-40B4-BE49-F238E27FC236}">
                          <a16:creationId xmlns:a16="http://schemas.microsoft.com/office/drawing/2014/main" id="{4DAF76A4-3068-80FC-7876-5716A114DD3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36885" y="24947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36" name="Straight Connector 7335">
                      <a:extLst>
                        <a:ext uri="{FF2B5EF4-FFF2-40B4-BE49-F238E27FC236}">
                          <a16:creationId xmlns:a16="http://schemas.microsoft.com/office/drawing/2014/main" id="{BA217DAA-8EF5-7185-C755-73864C0D4B6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1335" y="24979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37" name="Straight Connector 7336">
                      <a:extLst>
                        <a:ext uri="{FF2B5EF4-FFF2-40B4-BE49-F238E27FC236}">
                          <a16:creationId xmlns:a16="http://schemas.microsoft.com/office/drawing/2014/main" id="{EDC21B37-5F1F-E071-FD0A-EC9BC1F129D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25785" y="248838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38" name="Straight Connector 7337">
                      <a:extLst>
                        <a:ext uri="{FF2B5EF4-FFF2-40B4-BE49-F238E27FC236}">
                          <a16:creationId xmlns:a16="http://schemas.microsoft.com/office/drawing/2014/main" id="{2D36D79C-90D4-2D83-2273-8FC1ADF406D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70235" y="24661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39" name="Straight Connector 7338">
                      <a:extLst>
                        <a:ext uri="{FF2B5EF4-FFF2-40B4-BE49-F238E27FC236}">
                          <a16:creationId xmlns:a16="http://schemas.microsoft.com/office/drawing/2014/main" id="{07389C22-ACFF-82B2-13A0-6E8CE41F7FB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14685" y="24534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40" name="Straight Connector 7339">
                      <a:extLst>
                        <a:ext uri="{FF2B5EF4-FFF2-40B4-BE49-F238E27FC236}">
                          <a16:creationId xmlns:a16="http://schemas.microsoft.com/office/drawing/2014/main" id="{E3624213-AF30-C6E8-2778-44FC9061129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59135" y="24407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41" name="Straight Connector 7340">
                      <a:extLst>
                        <a:ext uri="{FF2B5EF4-FFF2-40B4-BE49-F238E27FC236}">
                          <a16:creationId xmlns:a16="http://schemas.microsoft.com/office/drawing/2014/main" id="{7C4B403A-85DE-41B0-41EB-2B2B30BB1DD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03585" y="24344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42" name="Straight Connector 7341">
                      <a:extLst>
                        <a:ext uri="{FF2B5EF4-FFF2-40B4-BE49-F238E27FC236}">
                          <a16:creationId xmlns:a16="http://schemas.microsoft.com/office/drawing/2014/main" id="{A153444B-2F1B-42C9-D5DB-942482EE575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4168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7198" name="Group 7197">
                  <a:extLst>
                    <a:ext uri="{FF2B5EF4-FFF2-40B4-BE49-F238E27FC236}">
                      <a16:creationId xmlns:a16="http://schemas.microsoft.com/office/drawing/2014/main" id="{5541E4E4-261B-318D-168E-649504588721}"/>
                    </a:ext>
                  </a:extLst>
                </p:cNvPr>
                <p:cNvGrpSpPr/>
                <p:nvPr/>
              </p:nvGrpSpPr>
              <p:grpSpPr>
                <a:xfrm flipV="1">
                  <a:off x="943290" y="2438590"/>
                  <a:ext cx="2886903" cy="199117"/>
                  <a:chOff x="954786" y="2143146"/>
                  <a:chExt cx="2886903" cy="199117"/>
                </a:xfrm>
              </p:grpSpPr>
              <p:sp>
                <p:nvSpPr>
                  <p:cNvPr id="7203" name="Freeform 7202">
                    <a:extLst>
                      <a:ext uri="{FF2B5EF4-FFF2-40B4-BE49-F238E27FC236}">
                        <a16:creationId xmlns:a16="http://schemas.microsoft.com/office/drawing/2014/main" id="{EB0BE77F-B287-5991-F5EB-C70B5A6CBD9D}"/>
                      </a:ext>
                    </a:extLst>
                  </p:cNvPr>
                  <p:cNvSpPr/>
                  <p:nvPr/>
                </p:nvSpPr>
                <p:spPr>
                  <a:xfrm>
                    <a:off x="959004" y="2204714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101600"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04" name="Oval 7203">
                    <a:extLst>
                      <a:ext uri="{FF2B5EF4-FFF2-40B4-BE49-F238E27FC236}">
                        <a16:creationId xmlns:a16="http://schemas.microsoft.com/office/drawing/2014/main" id="{43F3F7F0-A6B9-C4E6-2D2D-90528663FAA2}"/>
                      </a:ext>
                    </a:extLst>
                  </p:cNvPr>
                  <p:cNvSpPr/>
                  <p:nvPr/>
                </p:nvSpPr>
                <p:spPr>
                  <a:xfrm>
                    <a:off x="1339518" y="2143146"/>
                    <a:ext cx="192221" cy="192221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05" name="Freeform 7204">
                    <a:extLst>
                      <a:ext uri="{FF2B5EF4-FFF2-40B4-BE49-F238E27FC236}">
                        <a16:creationId xmlns:a16="http://schemas.microsoft.com/office/drawing/2014/main" id="{389A9C67-8758-E17A-1BF9-CC79B35CADA2}"/>
                      </a:ext>
                    </a:extLst>
                  </p:cNvPr>
                  <p:cNvSpPr/>
                  <p:nvPr/>
                </p:nvSpPr>
                <p:spPr>
                  <a:xfrm>
                    <a:off x="957960" y="2184685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06" name="Freeform 7205">
                    <a:extLst>
                      <a:ext uri="{FF2B5EF4-FFF2-40B4-BE49-F238E27FC236}">
                        <a16:creationId xmlns:a16="http://schemas.microsoft.com/office/drawing/2014/main" id="{3FE25227-F326-4AD1-8FC1-C0D8A7E500AF}"/>
                      </a:ext>
                    </a:extLst>
                  </p:cNvPr>
                  <p:cNvSpPr/>
                  <p:nvPr/>
                </p:nvSpPr>
                <p:spPr>
                  <a:xfrm>
                    <a:off x="954786" y="2231490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207" name="Group 7206">
                    <a:extLst>
                      <a:ext uri="{FF2B5EF4-FFF2-40B4-BE49-F238E27FC236}">
                        <a16:creationId xmlns:a16="http://schemas.microsoft.com/office/drawing/2014/main" id="{1C967BE2-B34F-0CDC-7C74-8D35C802D588}"/>
                      </a:ext>
                    </a:extLst>
                  </p:cNvPr>
                  <p:cNvGrpSpPr/>
                  <p:nvPr/>
                </p:nvGrpSpPr>
                <p:grpSpPr>
                  <a:xfrm>
                    <a:off x="987483" y="2182528"/>
                    <a:ext cx="2845752" cy="159735"/>
                    <a:chOff x="995933" y="2403417"/>
                    <a:chExt cx="2845752" cy="159735"/>
                  </a:xfrm>
                </p:grpSpPr>
                <p:cxnSp>
                  <p:nvCxnSpPr>
                    <p:cNvPr id="7208" name="Straight Connector 7207">
                      <a:extLst>
                        <a:ext uri="{FF2B5EF4-FFF2-40B4-BE49-F238E27FC236}">
                          <a16:creationId xmlns:a16="http://schemas.microsoft.com/office/drawing/2014/main" id="{5532D389-0422-9B2A-CDBE-3EE8C911CFB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1666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09" name="Straight Connector 7208">
                      <a:extLst>
                        <a:ext uri="{FF2B5EF4-FFF2-40B4-BE49-F238E27FC236}">
                          <a16:creationId xmlns:a16="http://schemas.microsoft.com/office/drawing/2014/main" id="{B393FEF4-81F0-5EBF-1F9F-8E0F1D7BD97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611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10" name="Straight Connector 7209">
                      <a:extLst>
                        <a:ext uri="{FF2B5EF4-FFF2-40B4-BE49-F238E27FC236}">
                          <a16:creationId xmlns:a16="http://schemas.microsoft.com/office/drawing/2014/main" id="{C9F93E1D-3919-026C-FAD0-4D7FC7AE44B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055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11" name="Straight Connector 7210">
                      <a:extLst>
                        <a:ext uri="{FF2B5EF4-FFF2-40B4-BE49-F238E27FC236}">
                          <a16:creationId xmlns:a16="http://schemas.microsoft.com/office/drawing/2014/main" id="{705E7B34-0EE2-07C3-4DEC-2989DE1CF9F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50016" y="24288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12" name="Straight Connector 7211">
                      <a:extLst>
                        <a:ext uri="{FF2B5EF4-FFF2-40B4-BE49-F238E27FC236}">
                          <a16:creationId xmlns:a16="http://schemas.microsoft.com/office/drawing/2014/main" id="{5187F2B5-50C6-EC71-5424-328F4FC687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94466" y="24383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13" name="Straight Connector 7212">
                      <a:extLst>
                        <a:ext uri="{FF2B5EF4-FFF2-40B4-BE49-F238E27FC236}">
                          <a16:creationId xmlns:a16="http://schemas.microsoft.com/office/drawing/2014/main" id="{38780437-1AB3-A1F7-81DB-46F11983CA5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38916" y="24510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14" name="Straight Connector 7213">
                      <a:extLst>
                        <a:ext uri="{FF2B5EF4-FFF2-40B4-BE49-F238E27FC236}">
                          <a16:creationId xmlns:a16="http://schemas.microsoft.com/office/drawing/2014/main" id="{B9FE7DD6-0A27-D1FF-99CA-0AFE86490B0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83366" y="24637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15" name="Straight Connector 7214">
                      <a:extLst>
                        <a:ext uri="{FF2B5EF4-FFF2-40B4-BE49-F238E27FC236}">
                          <a16:creationId xmlns:a16="http://schemas.microsoft.com/office/drawing/2014/main" id="{E1CFD65C-222D-44D8-74B3-F43DBCAD83E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27816" y="24764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16" name="Straight Connector 7215">
                      <a:extLst>
                        <a:ext uri="{FF2B5EF4-FFF2-40B4-BE49-F238E27FC236}">
                          <a16:creationId xmlns:a16="http://schemas.microsoft.com/office/drawing/2014/main" id="{94334A53-0976-1D22-BBB9-85CBC056EB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72266" y="24954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17" name="Straight Connector 7216">
                      <a:extLst>
                        <a:ext uri="{FF2B5EF4-FFF2-40B4-BE49-F238E27FC236}">
                          <a16:creationId xmlns:a16="http://schemas.microsoft.com/office/drawing/2014/main" id="{A851A608-1182-FBF0-93EA-CD2E7C411E6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16716" y="25081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18" name="Straight Connector 7217">
                      <a:extLst>
                        <a:ext uri="{FF2B5EF4-FFF2-40B4-BE49-F238E27FC236}">
                          <a16:creationId xmlns:a16="http://schemas.microsoft.com/office/drawing/2014/main" id="{D23099F6-F7D2-42DF-32E3-7B842D95FEC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61166" y="24923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19" name="Straight Connector 7218">
                      <a:extLst>
                        <a:ext uri="{FF2B5EF4-FFF2-40B4-BE49-F238E27FC236}">
                          <a16:creationId xmlns:a16="http://schemas.microsoft.com/office/drawing/2014/main" id="{CACE6193-7477-A90B-7295-28BBC98F037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05616" y="24732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20" name="Straight Connector 7219">
                      <a:extLst>
                        <a:ext uri="{FF2B5EF4-FFF2-40B4-BE49-F238E27FC236}">
                          <a16:creationId xmlns:a16="http://schemas.microsoft.com/office/drawing/2014/main" id="{D04415AD-CEEC-210C-7CA7-D7F77CE1FFC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50066" y="24573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21" name="Straight Connector 7220">
                      <a:extLst>
                        <a:ext uri="{FF2B5EF4-FFF2-40B4-BE49-F238E27FC236}">
                          <a16:creationId xmlns:a16="http://schemas.microsoft.com/office/drawing/2014/main" id="{75664926-B84E-BB81-F7C1-3618B8D6549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94516" y="24542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22" name="Straight Connector 7221">
                      <a:extLst>
                        <a:ext uri="{FF2B5EF4-FFF2-40B4-BE49-F238E27FC236}">
                          <a16:creationId xmlns:a16="http://schemas.microsoft.com/office/drawing/2014/main" id="{895DF061-7D09-C1D1-29AF-D37C39930BD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38966" y="24415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23" name="Straight Connector 7222">
                      <a:extLst>
                        <a:ext uri="{FF2B5EF4-FFF2-40B4-BE49-F238E27FC236}">
                          <a16:creationId xmlns:a16="http://schemas.microsoft.com/office/drawing/2014/main" id="{674BD5BD-FAAD-02F1-3541-DAFB0795826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83416" y="24319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24" name="Straight Connector 7223">
                      <a:extLst>
                        <a:ext uri="{FF2B5EF4-FFF2-40B4-BE49-F238E27FC236}">
                          <a16:creationId xmlns:a16="http://schemas.microsoft.com/office/drawing/2014/main" id="{84B4D0FB-1F5B-7F0F-1A6B-5EC0F5C5E6A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278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25" name="Straight Connector 7224">
                      <a:extLst>
                        <a:ext uri="{FF2B5EF4-FFF2-40B4-BE49-F238E27FC236}">
                          <a16:creationId xmlns:a16="http://schemas.microsoft.com/office/drawing/2014/main" id="{129F18A9-23FB-83D3-30DF-C3CCA300A0B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723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26" name="Straight Connector 7225">
                      <a:extLst>
                        <a:ext uri="{FF2B5EF4-FFF2-40B4-BE49-F238E27FC236}">
                          <a16:creationId xmlns:a16="http://schemas.microsoft.com/office/drawing/2014/main" id="{0479BC26-893D-E99E-8CDC-43B2A4C6CA1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167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27" name="Straight Connector 7226">
                      <a:extLst>
                        <a:ext uri="{FF2B5EF4-FFF2-40B4-BE49-F238E27FC236}">
                          <a16:creationId xmlns:a16="http://schemas.microsoft.com/office/drawing/2014/main" id="{5440651A-E221-3DDC-2A73-B24F8D3AFF5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612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28" name="Straight Connector 7227">
                      <a:extLst>
                        <a:ext uri="{FF2B5EF4-FFF2-40B4-BE49-F238E27FC236}">
                          <a16:creationId xmlns:a16="http://schemas.microsoft.com/office/drawing/2014/main" id="{B866EFEA-A315-DFB6-5EC1-881764C4515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056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29" name="Straight Connector 7228">
                      <a:extLst>
                        <a:ext uri="{FF2B5EF4-FFF2-40B4-BE49-F238E27FC236}">
                          <a16:creationId xmlns:a16="http://schemas.microsoft.com/office/drawing/2014/main" id="{DAA07D27-861F-9123-F5FA-C0E131D1B8A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50116" y="24034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30" name="Straight Connector 7229">
                      <a:extLst>
                        <a:ext uri="{FF2B5EF4-FFF2-40B4-BE49-F238E27FC236}">
                          <a16:creationId xmlns:a16="http://schemas.microsoft.com/office/drawing/2014/main" id="{3B29ECF4-E8B6-FCFB-116A-2C6D29D992E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945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31" name="Straight Connector 7230">
                      <a:extLst>
                        <a:ext uri="{FF2B5EF4-FFF2-40B4-BE49-F238E27FC236}">
                          <a16:creationId xmlns:a16="http://schemas.microsoft.com/office/drawing/2014/main" id="{1B0B7654-DF7B-572B-E308-42153F84A6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390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32" name="Straight Connector 7231">
                      <a:extLst>
                        <a:ext uri="{FF2B5EF4-FFF2-40B4-BE49-F238E27FC236}">
                          <a16:creationId xmlns:a16="http://schemas.microsoft.com/office/drawing/2014/main" id="{E1F1D4CF-FE1C-E2DA-BB6F-DF790C79571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43558" y="24429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33" name="Straight Connector 7232">
                      <a:extLst>
                        <a:ext uri="{FF2B5EF4-FFF2-40B4-BE49-F238E27FC236}">
                          <a16:creationId xmlns:a16="http://schemas.microsoft.com/office/drawing/2014/main" id="{C8A17D46-EABB-4E47-6E2A-C5325398BB0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880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34" name="Straight Connector 7233">
                      <a:extLst>
                        <a:ext uri="{FF2B5EF4-FFF2-40B4-BE49-F238E27FC236}">
                          <a16:creationId xmlns:a16="http://schemas.microsoft.com/office/drawing/2014/main" id="{F8E4E40E-2631-12BE-E048-B2BFDC3B786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32458" y="24937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35" name="Straight Connector 7234">
                      <a:extLst>
                        <a:ext uri="{FF2B5EF4-FFF2-40B4-BE49-F238E27FC236}">
                          <a16:creationId xmlns:a16="http://schemas.microsoft.com/office/drawing/2014/main" id="{6D82D86E-82E7-BEF8-452B-8027E7A50CD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769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36" name="Straight Connector 7235">
                      <a:extLst>
                        <a:ext uri="{FF2B5EF4-FFF2-40B4-BE49-F238E27FC236}">
                          <a16:creationId xmlns:a16="http://schemas.microsoft.com/office/drawing/2014/main" id="{4766FD32-ED79-2814-E1AD-AFAD14395C2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21358" y="24968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37" name="Straight Connector 7236">
                      <a:extLst>
                        <a:ext uri="{FF2B5EF4-FFF2-40B4-BE49-F238E27FC236}">
                          <a16:creationId xmlns:a16="http://schemas.microsoft.com/office/drawing/2014/main" id="{A1C971DB-A7AE-8945-0C99-FDB31CB4A14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65808" y="24778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38" name="Straight Connector 7237">
                      <a:extLst>
                        <a:ext uri="{FF2B5EF4-FFF2-40B4-BE49-F238E27FC236}">
                          <a16:creationId xmlns:a16="http://schemas.microsoft.com/office/drawing/2014/main" id="{B1117D49-7380-84CB-5F8E-418648829A1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10258" y="24587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39" name="Straight Connector 7238">
                      <a:extLst>
                        <a:ext uri="{FF2B5EF4-FFF2-40B4-BE49-F238E27FC236}">
                          <a16:creationId xmlns:a16="http://schemas.microsoft.com/office/drawing/2014/main" id="{F35D7AD8-C441-A1C5-871C-F6C0252DDCA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54708" y="24492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40" name="Straight Connector 7239">
                      <a:extLst>
                        <a:ext uri="{FF2B5EF4-FFF2-40B4-BE49-F238E27FC236}">
                          <a16:creationId xmlns:a16="http://schemas.microsoft.com/office/drawing/2014/main" id="{2D4F93F2-5D0C-B3EA-A455-E7413B07C19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991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41" name="Straight Connector 7240">
                      <a:extLst>
                        <a:ext uri="{FF2B5EF4-FFF2-40B4-BE49-F238E27FC236}">
                          <a16:creationId xmlns:a16="http://schemas.microsoft.com/office/drawing/2014/main" id="{F891BA1F-52D2-28ED-93AB-C8DFACA5753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436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42" name="Straight Connector 7241">
                      <a:extLst>
                        <a:ext uri="{FF2B5EF4-FFF2-40B4-BE49-F238E27FC236}">
                          <a16:creationId xmlns:a16="http://schemas.microsoft.com/office/drawing/2014/main" id="{79097C04-5C54-A880-BA69-D0A64F17EFE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88058" y="24365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43" name="Straight Connector 7242">
                      <a:extLst>
                        <a:ext uri="{FF2B5EF4-FFF2-40B4-BE49-F238E27FC236}">
                          <a16:creationId xmlns:a16="http://schemas.microsoft.com/office/drawing/2014/main" id="{29F76E87-21E9-A80F-2158-816785C298E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32508" y="24492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44" name="Straight Connector 7243">
                      <a:extLst>
                        <a:ext uri="{FF2B5EF4-FFF2-40B4-BE49-F238E27FC236}">
                          <a16:creationId xmlns:a16="http://schemas.microsoft.com/office/drawing/2014/main" id="{7C6AEF6F-43DA-5C3D-EA17-CE52F16C3F0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76958" y="24651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45" name="Straight Connector 7244">
                      <a:extLst>
                        <a:ext uri="{FF2B5EF4-FFF2-40B4-BE49-F238E27FC236}">
                          <a16:creationId xmlns:a16="http://schemas.microsoft.com/office/drawing/2014/main" id="{4D561743-77EF-5F6D-E338-DF30F16AAFE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21408" y="24810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46" name="Straight Connector 7245">
                      <a:extLst>
                        <a:ext uri="{FF2B5EF4-FFF2-40B4-BE49-F238E27FC236}">
                          <a16:creationId xmlns:a16="http://schemas.microsoft.com/office/drawing/2014/main" id="{F0D3A41A-15FC-A86F-4515-7E990DD63F8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65858" y="25127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47" name="Straight Connector 7246">
                      <a:extLst>
                        <a:ext uri="{FF2B5EF4-FFF2-40B4-BE49-F238E27FC236}">
                          <a16:creationId xmlns:a16="http://schemas.microsoft.com/office/drawing/2014/main" id="{E79A148E-29A6-49CB-89D2-5B585124FA7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103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48" name="Straight Connector 7247">
                      <a:extLst>
                        <a:ext uri="{FF2B5EF4-FFF2-40B4-BE49-F238E27FC236}">
                          <a16:creationId xmlns:a16="http://schemas.microsoft.com/office/drawing/2014/main" id="{E1D6751F-15D5-F9EE-8C8E-ADA43ABDE7B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54758" y="24810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49" name="Straight Connector 7248">
                      <a:extLst>
                        <a:ext uri="{FF2B5EF4-FFF2-40B4-BE49-F238E27FC236}">
                          <a16:creationId xmlns:a16="http://schemas.microsoft.com/office/drawing/2014/main" id="{EDBADAD2-83AC-37DA-0679-C6C53CB3E4E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992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50" name="Straight Connector 7249">
                      <a:extLst>
                        <a:ext uri="{FF2B5EF4-FFF2-40B4-BE49-F238E27FC236}">
                          <a16:creationId xmlns:a16="http://schemas.microsoft.com/office/drawing/2014/main" id="{D397D660-8ABD-25A7-84E8-A221A0C8352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43658" y="24524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51" name="Straight Connector 7250">
                      <a:extLst>
                        <a:ext uri="{FF2B5EF4-FFF2-40B4-BE49-F238E27FC236}">
                          <a16:creationId xmlns:a16="http://schemas.microsoft.com/office/drawing/2014/main" id="{5405A340-26E2-C333-6377-543814F8F78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88108" y="24397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52" name="Straight Connector 7251">
                      <a:extLst>
                        <a:ext uri="{FF2B5EF4-FFF2-40B4-BE49-F238E27FC236}">
                          <a16:creationId xmlns:a16="http://schemas.microsoft.com/office/drawing/2014/main" id="{219338B1-A3FA-897A-F722-07F0D6AB66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325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53" name="Straight Connector 7252">
                      <a:extLst>
                        <a:ext uri="{FF2B5EF4-FFF2-40B4-BE49-F238E27FC236}">
                          <a16:creationId xmlns:a16="http://schemas.microsoft.com/office/drawing/2014/main" id="{7517688D-08BD-2664-75B7-4170B09CB1D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770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54" name="Straight Connector 7253">
                      <a:extLst>
                        <a:ext uri="{FF2B5EF4-FFF2-40B4-BE49-F238E27FC236}">
                          <a16:creationId xmlns:a16="http://schemas.microsoft.com/office/drawing/2014/main" id="{3F215B07-234C-13CA-9936-4186AD029AF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21458" y="24175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55" name="Straight Connector 7254">
                      <a:extLst>
                        <a:ext uri="{FF2B5EF4-FFF2-40B4-BE49-F238E27FC236}">
                          <a16:creationId xmlns:a16="http://schemas.microsoft.com/office/drawing/2014/main" id="{CA02F6C6-CF65-3A87-4075-549B16B7C84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65908" y="24143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56" name="Straight Connector 7255">
                      <a:extLst>
                        <a:ext uri="{FF2B5EF4-FFF2-40B4-BE49-F238E27FC236}">
                          <a16:creationId xmlns:a16="http://schemas.microsoft.com/office/drawing/2014/main" id="{786AE7DB-92BA-C5F0-892C-68E586AC826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95933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57" name="Straight Connector 7256">
                      <a:extLst>
                        <a:ext uri="{FF2B5EF4-FFF2-40B4-BE49-F238E27FC236}">
                          <a16:creationId xmlns:a16="http://schemas.microsoft.com/office/drawing/2014/main" id="{F11293F6-BD87-4EC1-AE5B-784BF80EDF0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81285" y="24090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58" name="Straight Connector 7257">
                      <a:extLst>
                        <a:ext uri="{FF2B5EF4-FFF2-40B4-BE49-F238E27FC236}">
                          <a16:creationId xmlns:a16="http://schemas.microsoft.com/office/drawing/2014/main" id="{1719610B-877F-F331-180F-C8556AE9FB3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25735" y="24153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59" name="Straight Connector 7258">
                      <a:extLst>
                        <a:ext uri="{FF2B5EF4-FFF2-40B4-BE49-F238E27FC236}">
                          <a16:creationId xmlns:a16="http://schemas.microsoft.com/office/drawing/2014/main" id="{09185953-48A9-E24D-C6AE-4CE714DC5CA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70185" y="24185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60" name="Straight Connector 7259">
                      <a:extLst>
                        <a:ext uri="{FF2B5EF4-FFF2-40B4-BE49-F238E27FC236}">
                          <a16:creationId xmlns:a16="http://schemas.microsoft.com/office/drawing/2014/main" id="{0DD413ED-4053-22C5-C2E8-B2897E7B20A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1463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61" name="Straight Connector 7260">
                      <a:extLst>
                        <a:ext uri="{FF2B5EF4-FFF2-40B4-BE49-F238E27FC236}">
                          <a16:creationId xmlns:a16="http://schemas.microsoft.com/office/drawing/2014/main" id="{476E681F-7129-23B8-8A8F-AB16960483B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59085" y="24312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62" name="Straight Connector 7261">
                      <a:extLst>
                        <a:ext uri="{FF2B5EF4-FFF2-40B4-BE49-F238E27FC236}">
                          <a16:creationId xmlns:a16="http://schemas.microsoft.com/office/drawing/2014/main" id="{3D4EFA1C-CE06-F2EB-0508-E94D8E7E319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03535" y="24439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63" name="Straight Connector 7262">
                      <a:extLst>
                        <a:ext uri="{FF2B5EF4-FFF2-40B4-BE49-F238E27FC236}">
                          <a16:creationId xmlns:a16="http://schemas.microsoft.com/office/drawing/2014/main" id="{9C607594-3E79-AD04-18C9-2EBDAAF82DF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47985" y="24598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64" name="Straight Connector 7263">
                      <a:extLst>
                        <a:ext uri="{FF2B5EF4-FFF2-40B4-BE49-F238E27FC236}">
                          <a16:creationId xmlns:a16="http://schemas.microsoft.com/office/drawing/2014/main" id="{140DD14D-AEF9-6903-79C9-EA5B97248C9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92435" y="24788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65" name="Straight Connector 7264">
                      <a:extLst>
                        <a:ext uri="{FF2B5EF4-FFF2-40B4-BE49-F238E27FC236}">
                          <a16:creationId xmlns:a16="http://schemas.microsoft.com/office/drawing/2014/main" id="{9B01181C-83C3-F33F-C8B4-1C3F4C42898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36885" y="24947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66" name="Straight Connector 7265">
                      <a:extLst>
                        <a:ext uri="{FF2B5EF4-FFF2-40B4-BE49-F238E27FC236}">
                          <a16:creationId xmlns:a16="http://schemas.microsoft.com/office/drawing/2014/main" id="{D89C5F37-6049-1CF9-7416-B2C270974F8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1335" y="24979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67" name="Straight Connector 7266">
                      <a:extLst>
                        <a:ext uri="{FF2B5EF4-FFF2-40B4-BE49-F238E27FC236}">
                          <a16:creationId xmlns:a16="http://schemas.microsoft.com/office/drawing/2014/main" id="{64F12014-1594-8268-C4C6-6950A8D6E1F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25785" y="248838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68" name="Straight Connector 7267">
                      <a:extLst>
                        <a:ext uri="{FF2B5EF4-FFF2-40B4-BE49-F238E27FC236}">
                          <a16:creationId xmlns:a16="http://schemas.microsoft.com/office/drawing/2014/main" id="{5170D28A-D312-8136-C925-BFFEDC43EF3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70235" y="24661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69" name="Straight Connector 7268">
                      <a:extLst>
                        <a:ext uri="{FF2B5EF4-FFF2-40B4-BE49-F238E27FC236}">
                          <a16:creationId xmlns:a16="http://schemas.microsoft.com/office/drawing/2014/main" id="{561DE722-F59C-CA2C-45BC-1848CE63F12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14685" y="24534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70" name="Straight Connector 7269">
                      <a:extLst>
                        <a:ext uri="{FF2B5EF4-FFF2-40B4-BE49-F238E27FC236}">
                          <a16:creationId xmlns:a16="http://schemas.microsoft.com/office/drawing/2014/main" id="{B69D8BD5-5E5B-DFEA-51AD-8B10C5988BC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59135" y="24407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71" name="Straight Connector 7270">
                      <a:extLst>
                        <a:ext uri="{FF2B5EF4-FFF2-40B4-BE49-F238E27FC236}">
                          <a16:creationId xmlns:a16="http://schemas.microsoft.com/office/drawing/2014/main" id="{CF59A132-5209-0DAE-F151-B44C9CE1A3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03585" y="24344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72" name="Straight Connector 7271">
                      <a:extLst>
                        <a:ext uri="{FF2B5EF4-FFF2-40B4-BE49-F238E27FC236}">
                          <a16:creationId xmlns:a16="http://schemas.microsoft.com/office/drawing/2014/main" id="{853DE0BF-787E-C2E1-B0B5-CAA5C05DA58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4168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7199" name="Arc 7198">
                  <a:extLst>
                    <a:ext uri="{FF2B5EF4-FFF2-40B4-BE49-F238E27FC236}">
                      <a16:creationId xmlns:a16="http://schemas.microsoft.com/office/drawing/2014/main" id="{42328CE9-4F26-460A-36C5-352450A7B349}"/>
                    </a:ext>
                  </a:extLst>
                </p:cNvPr>
                <p:cNvSpPr/>
                <p:nvPr/>
              </p:nvSpPr>
              <p:spPr>
                <a:xfrm flipH="1">
                  <a:off x="3499962" y="2205840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00" name="Arc 7199">
                  <a:extLst>
                    <a:ext uri="{FF2B5EF4-FFF2-40B4-BE49-F238E27FC236}">
                      <a16:creationId xmlns:a16="http://schemas.microsoft.com/office/drawing/2014/main" id="{0BCE0BE0-9C64-7E13-099B-038F9B18F0A7}"/>
                    </a:ext>
                  </a:extLst>
                </p:cNvPr>
                <p:cNvSpPr/>
                <p:nvPr/>
              </p:nvSpPr>
              <p:spPr>
                <a:xfrm flipH="1">
                  <a:off x="1120174" y="2208965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01" name="Arc 7200">
                  <a:extLst>
                    <a:ext uri="{FF2B5EF4-FFF2-40B4-BE49-F238E27FC236}">
                      <a16:creationId xmlns:a16="http://schemas.microsoft.com/office/drawing/2014/main" id="{D8143F33-31CB-535E-0934-0121242E99CF}"/>
                    </a:ext>
                  </a:extLst>
                </p:cNvPr>
                <p:cNvSpPr/>
                <p:nvPr/>
              </p:nvSpPr>
              <p:spPr>
                <a:xfrm flipH="1">
                  <a:off x="1612219" y="2209370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02" name="Arc 7201">
                  <a:extLst>
                    <a:ext uri="{FF2B5EF4-FFF2-40B4-BE49-F238E27FC236}">
                      <a16:creationId xmlns:a16="http://schemas.microsoft.com/office/drawing/2014/main" id="{2B2FADC9-70B9-B705-5B22-4EE06FB4A93A}"/>
                    </a:ext>
                  </a:extLst>
                </p:cNvPr>
                <p:cNvSpPr/>
                <p:nvPr/>
              </p:nvSpPr>
              <p:spPr>
                <a:xfrm flipH="1">
                  <a:off x="2448873" y="2209405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46" name="Freeform 7145">
                <a:extLst>
                  <a:ext uri="{FF2B5EF4-FFF2-40B4-BE49-F238E27FC236}">
                    <a16:creationId xmlns:a16="http://schemas.microsoft.com/office/drawing/2014/main" id="{C374D004-F0B7-9287-7B1D-F5A93D399105}"/>
                  </a:ext>
                </a:extLst>
              </p:cNvPr>
              <p:cNvSpPr/>
              <p:nvPr/>
            </p:nvSpPr>
            <p:spPr>
              <a:xfrm flipV="1">
                <a:off x="5248840" y="2919093"/>
                <a:ext cx="284117" cy="32055"/>
              </a:xfrm>
              <a:custGeom>
                <a:avLst/>
                <a:gdLst>
                  <a:gd name="connsiteX0" fmla="*/ 0 w 284117"/>
                  <a:gd name="connsiteY0" fmla="*/ 0 h 32055"/>
                  <a:gd name="connsiteX1" fmla="*/ 69850 w 284117"/>
                  <a:gd name="connsiteY1" fmla="*/ 15875 h 32055"/>
                  <a:gd name="connsiteX2" fmla="*/ 139700 w 284117"/>
                  <a:gd name="connsiteY2" fmla="*/ 22225 h 32055"/>
                  <a:gd name="connsiteX3" fmla="*/ 200025 w 284117"/>
                  <a:gd name="connsiteY3" fmla="*/ 31750 h 32055"/>
                  <a:gd name="connsiteX4" fmla="*/ 244475 w 284117"/>
                  <a:gd name="connsiteY4" fmla="*/ 28575 h 32055"/>
                  <a:gd name="connsiteX5" fmla="*/ 282575 w 284117"/>
                  <a:gd name="connsiteY5" fmla="*/ 31750 h 32055"/>
                  <a:gd name="connsiteX6" fmla="*/ 273050 w 284117"/>
                  <a:gd name="connsiteY6" fmla="*/ 31750 h 32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4117" h="32055">
                    <a:moveTo>
                      <a:pt x="0" y="0"/>
                    </a:moveTo>
                    <a:cubicBezTo>
                      <a:pt x="23283" y="6085"/>
                      <a:pt x="46567" y="12171"/>
                      <a:pt x="69850" y="15875"/>
                    </a:cubicBezTo>
                    <a:cubicBezTo>
                      <a:pt x="93133" y="19579"/>
                      <a:pt x="118004" y="19579"/>
                      <a:pt x="139700" y="22225"/>
                    </a:cubicBezTo>
                    <a:cubicBezTo>
                      <a:pt x="161396" y="24871"/>
                      <a:pt x="182563" y="30692"/>
                      <a:pt x="200025" y="31750"/>
                    </a:cubicBezTo>
                    <a:cubicBezTo>
                      <a:pt x="217487" y="32808"/>
                      <a:pt x="230717" y="28575"/>
                      <a:pt x="244475" y="28575"/>
                    </a:cubicBezTo>
                    <a:cubicBezTo>
                      <a:pt x="258233" y="28575"/>
                      <a:pt x="282575" y="31750"/>
                      <a:pt x="282575" y="31750"/>
                    </a:cubicBezTo>
                    <a:cubicBezTo>
                      <a:pt x="287338" y="32279"/>
                      <a:pt x="280194" y="32014"/>
                      <a:pt x="273050" y="31750"/>
                    </a:cubicBezTo>
                  </a:path>
                </a:pathLst>
              </a:custGeom>
              <a:noFill/>
              <a:ln w="1079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47" name="Freeform 7146">
                <a:extLst>
                  <a:ext uri="{FF2B5EF4-FFF2-40B4-BE49-F238E27FC236}">
                    <a16:creationId xmlns:a16="http://schemas.microsoft.com/office/drawing/2014/main" id="{85959FC4-C5EA-6E92-0F93-7162310FB68F}"/>
                  </a:ext>
                </a:extLst>
              </p:cNvPr>
              <p:cNvSpPr/>
              <p:nvPr/>
            </p:nvSpPr>
            <p:spPr>
              <a:xfrm flipH="1" flipV="1">
                <a:off x="5411897" y="2725736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1016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48" name="Freeform 7147">
                <a:extLst>
                  <a:ext uri="{FF2B5EF4-FFF2-40B4-BE49-F238E27FC236}">
                    <a16:creationId xmlns:a16="http://schemas.microsoft.com/office/drawing/2014/main" id="{0044CF9E-B6EA-A6B3-6A2E-ACDCEAFC361F}"/>
                  </a:ext>
                </a:extLst>
              </p:cNvPr>
              <p:cNvSpPr/>
              <p:nvPr/>
            </p:nvSpPr>
            <p:spPr>
              <a:xfrm>
                <a:off x="5238431" y="2533297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1016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49" name="Group 7148">
                <a:extLst>
                  <a:ext uri="{FF2B5EF4-FFF2-40B4-BE49-F238E27FC236}">
                    <a16:creationId xmlns:a16="http://schemas.microsoft.com/office/drawing/2014/main" id="{DF10DACC-9BE4-B0D0-C188-33B76D661127}"/>
                  </a:ext>
                </a:extLst>
              </p:cNvPr>
              <p:cNvGrpSpPr/>
              <p:nvPr/>
            </p:nvGrpSpPr>
            <p:grpSpPr>
              <a:xfrm flipH="1">
                <a:off x="5207008" y="2509282"/>
                <a:ext cx="235600" cy="242618"/>
                <a:chOff x="5399134" y="2532161"/>
                <a:chExt cx="235600" cy="242618"/>
              </a:xfrm>
            </p:grpSpPr>
            <p:sp>
              <p:nvSpPr>
                <p:cNvPr id="7191" name="Freeform 7190">
                  <a:extLst>
                    <a:ext uri="{FF2B5EF4-FFF2-40B4-BE49-F238E27FC236}">
                      <a16:creationId xmlns:a16="http://schemas.microsoft.com/office/drawing/2014/main" id="{B2258A93-4E45-58B7-7C2F-B1E7BB665629}"/>
                    </a:ext>
                  </a:extLst>
                </p:cNvPr>
                <p:cNvSpPr/>
                <p:nvPr/>
              </p:nvSpPr>
              <p:spPr>
                <a:xfrm flipH="1">
                  <a:off x="5399134" y="2532161"/>
                  <a:ext cx="193675" cy="206375"/>
                </a:xfrm>
                <a:custGeom>
                  <a:avLst/>
                  <a:gdLst>
                    <a:gd name="connsiteX0" fmla="*/ 0 w 193675"/>
                    <a:gd name="connsiteY0" fmla="*/ 0 h 206375"/>
                    <a:gd name="connsiteX1" fmla="*/ 76200 w 193675"/>
                    <a:gd name="connsiteY1" fmla="*/ 28575 h 206375"/>
                    <a:gd name="connsiteX2" fmla="*/ 130175 w 193675"/>
                    <a:gd name="connsiteY2" fmla="*/ 107950 h 206375"/>
                    <a:gd name="connsiteX3" fmla="*/ 174625 w 193675"/>
                    <a:gd name="connsiteY3" fmla="*/ 174625 h 206375"/>
                    <a:gd name="connsiteX4" fmla="*/ 193675 w 193675"/>
                    <a:gd name="connsiteY4" fmla="*/ 206375 h 206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3675" h="206375">
                      <a:moveTo>
                        <a:pt x="0" y="0"/>
                      </a:moveTo>
                      <a:cubicBezTo>
                        <a:pt x="27252" y="5291"/>
                        <a:pt x="54504" y="10583"/>
                        <a:pt x="76200" y="28575"/>
                      </a:cubicBezTo>
                      <a:cubicBezTo>
                        <a:pt x="97896" y="46567"/>
                        <a:pt x="113771" y="83608"/>
                        <a:pt x="130175" y="107950"/>
                      </a:cubicBezTo>
                      <a:cubicBezTo>
                        <a:pt x="146579" y="132292"/>
                        <a:pt x="164042" y="158221"/>
                        <a:pt x="174625" y="174625"/>
                      </a:cubicBezTo>
                      <a:cubicBezTo>
                        <a:pt x="185208" y="191029"/>
                        <a:pt x="189441" y="198702"/>
                        <a:pt x="193675" y="20637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92" name="Freeform 7191">
                  <a:extLst>
                    <a:ext uri="{FF2B5EF4-FFF2-40B4-BE49-F238E27FC236}">
                      <a16:creationId xmlns:a16="http://schemas.microsoft.com/office/drawing/2014/main" id="{1BE789B9-5595-B4F0-C8DE-7CE0DB4053A3}"/>
                    </a:ext>
                  </a:extLst>
                </p:cNvPr>
                <p:cNvSpPr/>
                <p:nvPr/>
              </p:nvSpPr>
              <p:spPr>
                <a:xfrm flipH="1">
                  <a:off x="5441059" y="2568404"/>
                  <a:ext cx="193675" cy="206375"/>
                </a:xfrm>
                <a:custGeom>
                  <a:avLst/>
                  <a:gdLst>
                    <a:gd name="connsiteX0" fmla="*/ 0 w 193675"/>
                    <a:gd name="connsiteY0" fmla="*/ 0 h 206375"/>
                    <a:gd name="connsiteX1" fmla="*/ 76200 w 193675"/>
                    <a:gd name="connsiteY1" fmla="*/ 28575 h 206375"/>
                    <a:gd name="connsiteX2" fmla="*/ 130175 w 193675"/>
                    <a:gd name="connsiteY2" fmla="*/ 107950 h 206375"/>
                    <a:gd name="connsiteX3" fmla="*/ 174625 w 193675"/>
                    <a:gd name="connsiteY3" fmla="*/ 174625 h 206375"/>
                    <a:gd name="connsiteX4" fmla="*/ 193675 w 193675"/>
                    <a:gd name="connsiteY4" fmla="*/ 206375 h 206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3675" h="206375">
                      <a:moveTo>
                        <a:pt x="0" y="0"/>
                      </a:moveTo>
                      <a:cubicBezTo>
                        <a:pt x="27252" y="5291"/>
                        <a:pt x="54504" y="10583"/>
                        <a:pt x="76200" y="28575"/>
                      </a:cubicBezTo>
                      <a:cubicBezTo>
                        <a:pt x="97896" y="46567"/>
                        <a:pt x="113771" y="83608"/>
                        <a:pt x="130175" y="107950"/>
                      </a:cubicBezTo>
                      <a:cubicBezTo>
                        <a:pt x="146579" y="132292"/>
                        <a:pt x="164042" y="158221"/>
                        <a:pt x="174625" y="174625"/>
                      </a:cubicBezTo>
                      <a:cubicBezTo>
                        <a:pt x="185208" y="191029"/>
                        <a:pt x="189441" y="198702"/>
                        <a:pt x="193675" y="20637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50" name="Group 7149">
                <a:extLst>
                  <a:ext uri="{FF2B5EF4-FFF2-40B4-BE49-F238E27FC236}">
                    <a16:creationId xmlns:a16="http://schemas.microsoft.com/office/drawing/2014/main" id="{3181E03E-B7A9-2B42-7103-2196E67B38DC}"/>
                  </a:ext>
                </a:extLst>
              </p:cNvPr>
              <p:cNvGrpSpPr/>
              <p:nvPr/>
            </p:nvGrpSpPr>
            <p:grpSpPr>
              <a:xfrm flipV="1">
                <a:off x="5399986" y="2709729"/>
                <a:ext cx="235600" cy="242618"/>
                <a:chOff x="5399134" y="2532161"/>
                <a:chExt cx="235600" cy="242618"/>
              </a:xfrm>
            </p:grpSpPr>
            <p:sp>
              <p:nvSpPr>
                <p:cNvPr id="7189" name="Freeform 7188">
                  <a:extLst>
                    <a:ext uri="{FF2B5EF4-FFF2-40B4-BE49-F238E27FC236}">
                      <a16:creationId xmlns:a16="http://schemas.microsoft.com/office/drawing/2014/main" id="{2BCCE811-ED04-D1E6-078F-1161375727B1}"/>
                    </a:ext>
                  </a:extLst>
                </p:cNvPr>
                <p:cNvSpPr/>
                <p:nvPr/>
              </p:nvSpPr>
              <p:spPr>
                <a:xfrm flipH="1">
                  <a:off x="5399134" y="2532161"/>
                  <a:ext cx="193675" cy="206375"/>
                </a:xfrm>
                <a:custGeom>
                  <a:avLst/>
                  <a:gdLst>
                    <a:gd name="connsiteX0" fmla="*/ 0 w 193675"/>
                    <a:gd name="connsiteY0" fmla="*/ 0 h 206375"/>
                    <a:gd name="connsiteX1" fmla="*/ 76200 w 193675"/>
                    <a:gd name="connsiteY1" fmla="*/ 28575 h 206375"/>
                    <a:gd name="connsiteX2" fmla="*/ 130175 w 193675"/>
                    <a:gd name="connsiteY2" fmla="*/ 107950 h 206375"/>
                    <a:gd name="connsiteX3" fmla="*/ 174625 w 193675"/>
                    <a:gd name="connsiteY3" fmla="*/ 174625 h 206375"/>
                    <a:gd name="connsiteX4" fmla="*/ 193675 w 193675"/>
                    <a:gd name="connsiteY4" fmla="*/ 206375 h 206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3675" h="206375">
                      <a:moveTo>
                        <a:pt x="0" y="0"/>
                      </a:moveTo>
                      <a:cubicBezTo>
                        <a:pt x="27252" y="5291"/>
                        <a:pt x="54504" y="10583"/>
                        <a:pt x="76200" y="28575"/>
                      </a:cubicBezTo>
                      <a:cubicBezTo>
                        <a:pt x="97896" y="46567"/>
                        <a:pt x="113771" y="83608"/>
                        <a:pt x="130175" y="107950"/>
                      </a:cubicBezTo>
                      <a:cubicBezTo>
                        <a:pt x="146579" y="132292"/>
                        <a:pt x="164042" y="158221"/>
                        <a:pt x="174625" y="174625"/>
                      </a:cubicBezTo>
                      <a:cubicBezTo>
                        <a:pt x="185208" y="191029"/>
                        <a:pt x="189441" y="198702"/>
                        <a:pt x="193675" y="20637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90" name="Freeform 7189">
                  <a:extLst>
                    <a:ext uri="{FF2B5EF4-FFF2-40B4-BE49-F238E27FC236}">
                      <a16:creationId xmlns:a16="http://schemas.microsoft.com/office/drawing/2014/main" id="{52ACDA37-9428-320A-42D8-CD47F3A48920}"/>
                    </a:ext>
                  </a:extLst>
                </p:cNvPr>
                <p:cNvSpPr/>
                <p:nvPr/>
              </p:nvSpPr>
              <p:spPr>
                <a:xfrm flipH="1">
                  <a:off x="5441059" y="2568404"/>
                  <a:ext cx="193675" cy="206375"/>
                </a:xfrm>
                <a:custGeom>
                  <a:avLst/>
                  <a:gdLst>
                    <a:gd name="connsiteX0" fmla="*/ 0 w 193675"/>
                    <a:gd name="connsiteY0" fmla="*/ 0 h 206375"/>
                    <a:gd name="connsiteX1" fmla="*/ 76200 w 193675"/>
                    <a:gd name="connsiteY1" fmla="*/ 28575 h 206375"/>
                    <a:gd name="connsiteX2" fmla="*/ 130175 w 193675"/>
                    <a:gd name="connsiteY2" fmla="*/ 107950 h 206375"/>
                    <a:gd name="connsiteX3" fmla="*/ 174625 w 193675"/>
                    <a:gd name="connsiteY3" fmla="*/ 174625 h 206375"/>
                    <a:gd name="connsiteX4" fmla="*/ 193675 w 193675"/>
                    <a:gd name="connsiteY4" fmla="*/ 206375 h 206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3675" h="206375">
                      <a:moveTo>
                        <a:pt x="0" y="0"/>
                      </a:moveTo>
                      <a:cubicBezTo>
                        <a:pt x="27252" y="5291"/>
                        <a:pt x="54504" y="10583"/>
                        <a:pt x="76200" y="28575"/>
                      </a:cubicBezTo>
                      <a:cubicBezTo>
                        <a:pt x="97896" y="46567"/>
                        <a:pt x="113771" y="83608"/>
                        <a:pt x="130175" y="107950"/>
                      </a:cubicBezTo>
                      <a:cubicBezTo>
                        <a:pt x="146579" y="132292"/>
                        <a:pt x="164042" y="158221"/>
                        <a:pt x="174625" y="174625"/>
                      </a:cubicBezTo>
                      <a:cubicBezTo>
                        <a:pt x="185208" y="191029"/>
                        <a:pt x="189441" y="198702"/>
                        <a:pt x="193675" y="20637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51" name="Freeform 7150">
                <a:extLst>
                  <a:ext uri="{FF2B5EF4-FFF2-40B4-BE49-F238E27FC236}">
                    <a16:creationId xmlns:a16="http://schemas.microsoft.com/office/drawing/2014/main" id="{7E6AE99C-33C5-B291-F6B1-63C10C25F1BA}"/>
                  </a:ext>
                </a:extLst>
              </p:cNvPr>
              <p:cNvSpPr/>
              <p:nvPr/>
            </p:nvSpPr>
            <p:spPr>
              <a:xfrm flipH="1">
                <a:off x="5411184" y="2553068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1016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52" name="Freeform 7151">
                <a:extLst>
                  <a:ext uri="{FF2B5EF4-FFF2-40B4-BE49-F238E27FC236}">
                    <a16:creationId xmlns:a16="http://schemas.microsoft.com/office/drawing/2014/main" id="{EC478261-0434-75D8-300D-B112F1A02509}"/>
                  </a:ext>
                </a:extLst>
              </p:cNvPr>
              <p:cNvSpPr/>
              <p:nvPr/>
            </p:nvSpPr>
            <p:spPr>
              <a:xfrm flipV="1">
                <a:off x="5235786" y="2746643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1016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53" name="Group 7152">
                <a:extLst>
                  <a:ext uri="{FF2B5EF4-FFF2-40B4-BE49-F238E27FC236}">
                    <a16:creationId xmlns:a16="http://schemas.microsoft.com/office/drawing/2014/main" id="{A1AC54CC-DCBD-3BCF-B557-008E122F3B17}"/>
                  </a:ext>
                </a:extLst>
              </p:cNvPr>
              <p:cNvGrpSpPr/>
              <p:nvPr/>
            </p:nvGrpSpPr>
            <p:grpSpPr>
              <a:xfrm>
                <a:off x="5399134" y="2532161"/>
                <a:ext cx="235600" cy="242618"/>
                <a:chOff x="5399134" y="2532161"/>
                <a:chExt cx="235600" cy="242618"/>
              </a:xfrm>
            </p:grpSpPr>
            <p:sp>
              <p:nvSpPr>
                <p:cNvPr id="7187" name="Freeform 7186">
                  <a:extLst>
                    <a:ext uri="{FF2B5EF4-FFF2-40B4-BE49-F238E27FC236}">
                      <a16:creationId xmlns:a16="http://schemas.microsoft.com/office/drawing/2014/main" id="{CFC38106-6B72-DE88-2788-C7762673E759}"/>
                    </a:ext>
                  </a:extLst>
                </p:cNvPr>
                <p:cNvSpPr/>
                <p:nvPr/>
              </p:nvSpPr>
              <p:spPr>
                <a:xfrm flipH="1">
                  <a:off x="5399134" y="2532161"/>
                  <a:ext cx="193675" cy="206375"/>
                </a:xfrm>
                <a:custGeom>
                  <a:avLst/>
                  <a:gdLst>
                    <a:gd name="connsiteX0" fmla="*/ 0 w 193675"/>
                    <a:gd name="connsiteY0" fmla="*/ 0 h 206375"/>
                    <a:gd name="connsiteX1" fmla="*/ 76200 w 193675"/>
                    <a:gd name="connsiteY1" fmla="*/ 28575 h 206375"/>
                    <a:gd name="connsiteX2" fmla="*/ 130175 w 193675"/>
                    <a:gd name="connsiteY2" fmla="*/ 107950 h 206375"/>
                    <a:gd name="connsiteX3" fmla="*/ 174625 w 193675"/>
                    <a:gd name="connsiteY3" fmla="*/ 174625 h 206375"/>
                    <a:gd name="connsiteX4" fmla="*/ 193675 w 193675"/>
                    <a:gd name="connsiteY4" fmla="*/ 206375 h 206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3675" h="206375">
                      <a:moveTo>
                        <a:pt x="0" y="0"/>
                      </a:moveTo>
                      <a:cubicBezTo>
                        <a:pt x="27252" y="5291"/>
                        <a:pt x="54504" y="10583"/>
                        <a:pt x="76200" y="28575"/>
                      </a:cubicBezTo>
                      <a:cubicBezTo>
                        <a:pt x="97896" y="46567"/>
                        <a:pt x="113771" y="83608"/>
                        <a:pt x="130175" y="107950"/>
                      </a:cubicBezTo>
                      <a:cubicBezTo>
                        <a:pt x="146579" y="132292"/>
                        <a:pt x="164042" y="158221"/>
                        <a:pt x="174625" y="174625"/>
                      </a:cubicBezTo>
                      <a:cubicBezTo>
                        <a:pt x="185208" y="191029"/>
                        <a:pt x="189441" y="198702"/>
                        <a:pt x="193675" y="20637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88" name="Freeform 7187">
                  <a:extLst>
                    <a:ext uri="{FF2B5EF4-FFF2-40B4-BE49-F238E27FC236}">
                      <a16:creationId xmlns:a16="http://schemas.microsoft.com/office/drawing/2014/main" id="{1D1F13F8-0D37-8F96-4791-8BBD1807C389}"/>
                    </a:ext>
                  </a:extLst>
                </p:cNvPr>
                <p:cNvSpPr/>
                <p:nvPr/>
              </p:nvSpPr>
              <p:spPr>
                <a:xfrm flipH="1">
                  <a:off x="5441059" y="2568404"/>
                  <a:ext cx="193675" cy="206375"/>
                </a:xfrm>
                <a:custGeom>
                  <a:avLst/>
                  <a:gdLst>
                    <a:gd name="connsiteX0" fmla="*/ 0 w 193675"/>
                    <a:gd name="connsiteY0" fmla="*/ 0 h 206375"/>
                    <a:gd name="connsiteX1" fmla="*/ 76200 w 193675"/>
                    <a:gd name="connsiteY1" fmla="*/ 28575 h 206375"/>
                    <a:gd name="connsiteX2" fmla="*/ 130175 w 193675"/>
                    <a:gd name="connsiteY2" fmla="*/ 107950 h 206375"/>
                    <a:gd name="connsiteX3" fmla="*/ 174625 w 193675"/>
                    <a:gd name="connsiteY3" fmla="*/ 174625 h 206375"/>
                    <a:gd name="connsiteX4" fmla="*/ 193675 w 193675"/>
                    <a:gd name="connsiteY4" fmla="*/ 206375 h 206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3675" h="206375">
                      <a:moveTo>
                        <a:pt x="0" y="0"/>
                      </a:moveTo>
                      <a:cubicBezTo>
                        <a:pt x="27252" y="5291"/>
                        <a:pt x="54504" y="10583"/>
                        <a:pt x="76200" y="28575"/>
                      </a:cubicBezTo>
                      <a:cubicBezTo>
                        <a:pt x="97896" y="46567"/>
                        <a:pt x="113771" y="83608"/>
                        <a:pt x="130175" y="107950"/>
                      </a:cubicBezTo>
                      <a:cubicBezTo>
                        <a:pt x="146579" y="132292"/>
                        <a:pt x="164042" y="158221"/>
                        <a:pt x="174625" y="174625"/>
                      </a:cubicBezTo>
                      <a:cubicBezTo>
                        <a:pt x="185208" y="191029"/>
                        <a:pt x="189441" y="198702"/>
                        <a:pt x="193675" y="20637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54" name="Group 7153">
                <a:extLst>
                  <a:ext uri="{FF2B5EF4-FFF2-40B4-BE49-F238E27FC236}">
                    <a16:creationId xmlns:a16="http://schemas.microsoft.com/office/drawing/2014/main" id="{AFE6D4BB-D691-0312-F892-0EE51F3BC695}"/>
                  </a:ext>
                </a:extLst>
              </p:cNvPr>
              <p:cNvGrpSpPr/>
              <p:nvPr/>
            </p:nvGrpSpPr>
            <p:grpSpPr>
              <a:xfrm flipH="1" flipV="1">
                <a:off x="5212516" y="2729257"/>
                <a:ext cx="235600" cy="242618"/>
                <a:chOff x="5399134" y="2532161"/>
                <a:chExt cx="235600" cy="242618"/>
              </a:xfrm>
            </p:grpSpPr>
            <p:sp>
              <p:nvSpPr>
                <p:cNvPr id="7185" name="Freeform 7184">
                  <a:extLst>
                    <a:ext uri="{FF2B5EF4-FFF2-40B4-BE49-F238E27FC236}">
                      <a16:creationId xmlns:a16="http://schemas.microsoft.com/office/drawing/2014/main" id="{80220EE4-A22F-A0C3-C57E-66011D7A7E3D}"/>
                    </a:ext>
                  </a:extLst>
                </p:cNvPr>
                <p:cNvSpPr/>
                <p:nvPr/>
              </p:nvSpPr>
              <p:spPr>
                <a:xfrm flipH="1">
                  <a:off x="5399134" y="2532161"/>
                  <a:ext cx="193675" cy="206375"/>
                </a:xfrm>
                <a:custGeom>
                  <a:avLst/>
                  <a:gdLst>
                    <a:gd name="connsiteX0" fmla="*/ 0 w 193675"/>
                    <a:gd name="connsiteY0" fmla="*/ 0 h 206375"/>
                    <a:gd name="connsiteX1" fmla="*/ 76200 w 193675"/>
                    <a:gd name="connsiteY1" fmla="*/ 28575 h 206375"/>
                    <a:gd name="connsiteX2" fmla="*/ 130175 w 193675"/>
                    <a:gd name="connsiteY2" fmla="*/ 107950 h 206375"/>
                    <a:gd name="connsiteX3" fmla="*/ 174625 w 193675"/>
                    <a:gd name="connsiteY3" fmla="*/ 174625 h 206375"/>
                    <a:gd name="connsiteX4" fmla="*/ 193675 w 193675"/>
                    <a:gd name="connsiteY4" fmla="*/ 206375 h 206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3675" h="206375">
                      <a:moveTo>
                        <a:pt x="0" y="0"/>
                      </a:moveTo>
                      <a:cubicBezTo>
                        <a:pt x="27252" y="5291"/>
                        <a:pt x="54504" y="10583"/>
                        <a:pt x="76200" y="28575"/>
                      </a:cubicBezTo>
                      <a:cubicBezTo>
                        <a:pt x="97896" y="46567"/>
                        <a:pt x="113771" y="83608"/>
                        <a:pt x="130175" y="107950"/>
                      </a:cubicBezTo>
                      <a:cubicBezTo>
                        <a:pt x="146579" y="132292"/>
                        <a:pt x="164042" y="158221"/>
                        <a:pt x="174625" y="174625"/>
                      </a:cubicBezTo>
                      <a:cubicBezTo>
                        <a:pt x="185208" y="191029"/>
                        <a:pt x="189441" y="198702"/>
                        <a:pt x="193675" y="20637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86" name="Freeform 7185">
                  <a:extLst>
                    <a:ext uri="{FF2B5EF4-FFF2-40B4-BE49-F238E27FC236}">
                      <a16:creationId xmlns:a16="http://schemas.microsoft.com/office/drawing/2014/main" id="{AA2ED8B3-B08E-2F72-504E-472E540EB3B2}"/>
                    </a:ext>
                  </a:extLst>
                </p:cNvPr>
                <p:cNvSpPr/>
                <p:nvPr/>
              </p:nvSpPr>
              <p:spPr>
                <a:xfrm flipH="1">
                  <a:off x="5441059" y="2568404"/>
                  <a:ext cx="193675" cy="206375"/>
                </a:xfrm>
                <a:custGeom>
                  <a:avLst/>
                  <a:gdLst>
                    <a:gd name="connsiteX0" fmla="*/ 0 w 193675"/>
                    <a:gd name="connsiteY0" fmla="*/ 0 h 206375"/>
                    <a:gd name="connsiteX1" fmla="*/ 76200 w 193675"/>
                    <a:gd name="connsiteY1" fmla="*/ 28575 h 206375"/>
                    <a:gd name="connsiteX2" fmla="*/ 130175 w 193675"/>
                    <a:gd name="connsiteY2" fmla="*/ 107950 h 206375"/>
                    <a:gd name="connsiteX3" fmla="*/ 174625 w 193675"/>
                    <a:gd name="connsiteY3" fmla="*/ 174625 h 206375"/>
                    <a:gd name="connsiteX4" fmla="*/ 193675 w 193675"/>
                    <a:gd name="connsiteY4" fmla="*/ 206375 h 206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3675" h="206375">
                      <a:moveTo>
                        <a:pt x="0" y="0"/>
                      </a:moveTo>
                      <a:cubicBezTo>
                        <a:pt x="27252" y="5291"/>
                        <a:pt x="54504" y="10583"/>
                        <a:pt x="76200" y="28575"/>
                      </a:cubicBezTo>
                      <a:cubicBezTo>
                        <a:pt x="97896" y="46567"/>
                        <a:pt x="113771" y="83608"/>
                        <a:pt x="130175" y="107950"/>
                      </a:cubicBezTo>
                      <a:cubicBezTo>
                        <a:pt x="146579" y="132292"/>
                        <a:pt x="164042" y="158221"/>
                        <a:pt x="174625" y="174625"/>
                      </a:cubicBezTo>
                      <a:cubicBezTo>
                        <a:pt x="185208" y="191029"/>
                        <a:pt x="189441" y="198702"/>
                        <a:pt x="193675" y="20637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7155" name="Straight Connector 7154">
                <a:extLst>
                  <a:ext uri="{FF2B5EF4-FFF2-40B4-BE49-F238E27FC236}">
                    <a16:creationId xmlns:a16="http://schemas.microsoft.com/office/drawing/2014/main" id="{B3CF9E29-04B3-123A-EF4F-E187E65C8D08}"/>
                  </a:ext>
                </a:extLst>
              </p:cNvPr>
              <p:cNvCxnSpPr>
                <a:cxnSpLocks/>
              </p:cNvCxnSpPr>
              <p:nvPr/>
            </p:nvCxnSpPr>
            <p:spPr>
              <a:xfrm rot="960000">
                <a:off x="5592809" y="2906911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56" name="Straight Connector 7155">
                <a:extLst>
                  <a:ext uri="{FF2B5EF4-FFF2-40B4-BE49-F238E27FC236}">
                    <a16:creationId xmlns:a16="http://schemas.microsoft.com/office/drawing/2014/main" id="{3DC8A31A-FACE-6C80-9E95-D5E58B9B919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313409" y="2541784"/>
                <a:ext cx="0" cy="6098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57" name="Straight Connector 7156">
                <a:extLst>
                  <a:ext uri="{FF2B5EF4-FFF2-40B4-BE49-F238E27FC236}">
                    <a16:creationId xmlns:a16="http://schemas.microsoft.com/office/drawing/2014/main" id="{857A52A9-72EC-7DA7-223A-7B20F16DBDA2}"/>
                  </a:ext>
                </a:extLst>
              </p:cNvPr>
              <p:cNvCxnSpPr>
                <a:cxnSpLocks/>
              </p:cNvCxnSpPr>
              <p:nvPr/>
            </p:nvCxnSpPr>
            <p:spPr>
              <a:xfrm rot="-1020000" flipH="1">
                <a:off x="5277870" y="2533746"/>
                <a:ext cx="31082" cy="28689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58" name="Straight Connector 7157">
                <a:extLst>
                  <a:ext uri="{FF2B5EF4-FFF2-40B4-BE49-F238E27FC236}">
                    <a16:creationId xmlns:a16="http://schemas.microsoft.com/office/drawing/2014/main" id="{073DEF0C-8BEC-1DEF-4458-FFB436A008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73628" y="2949421"/>
                <a:ext cx="54143" cy="1401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59" name="Straight Connector 7158">
                <a:extLst>
                  <a:ext uri="{FF2B5EF4-FFF2-40B4-BE49-F238E27FC236}">
                    <a16:creationId xmlns:a16="http://schemas.microsoft.com/office/drawing/2014/main" id="{21DD9190-6C29-F200-2203-087E5618075D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342572" y="2574887"/>
                <a:ext cx="0" cy="6098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60" name="Straight Connector 7159">
                <a:extLst>
                  <a:ext uri="{FF2B5EF4-FFF2-40B4-BE49-F238E27FC236}">
                    <a16:creationId xmlns:a16="http://schemas.microsoft.com/office/drawing/2014/main" id="{E80E84F9-F4B4-0D07-40ED-9BE6C59EBD7B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365542" y="2609371"/>
                <a:ext cx="0" cy="6098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61" name="Straight Connector 7160">
                <a:extLst>
                  <a:ext uri="{FF2B5EF4-FFF2-40B4-BE49-F238E27FC236}">
                    <a16:creationId xmlns:a16="http://schemas.microsoft.com/office/drawing/2014/main" id="{DBEF12BC-799F-4923-84C6-E98B04A78ED2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381426" y="2644572"/>
                <a:ext cx="0" cy="6098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62" name="Straight Connector 7161">
                <a:extLst>
                  <a:ext uri="{FF2B5EF4-FFF2-40B4-BE49-F238E27FC236}">
                    <a16:creationId xmlns:a16="http://schemas.microsoft.com/office/drawing/2014/main" id="{B7B7E35F-2625-4EFF-5788-BC96CDB34C39}"/>
                  </a:ext>
                </a:extLst>
              </p:cNvPr>
              <p:cNvCxnSpPr>
                <a:cxnSpLocks/>
              </p:cNvCxnSpPr>
              <p:nvPr/>
            </p:nvCxnSpPr>
            <p:spPr>
              <a:xfrm rot="-1020000" flipH="1">
                <a:off x="5237658" y="2522954"/>
                <a:ext cx="31082" cy="28689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63" name="Straight Connector 7162">
                <a:extLst>
                  <a:ext uri="{FF2B5EF4-FFF2-40B4-BE49-F238E27FC236}">
                    <a16:creationId xmlns:a16="http://schemas.microsoft.com/office/drawing/2014/main" id="{73B4A55F-CB60-DCD9-3BAA-CBFEE41A7B8E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467151" y="2771572"/>
                <a:ext cx="0" cy="6098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64" name="Straight Connector 7163">
                <a:extLst>
                  <a:ext uri="{FF2B5EF4-FFF2-40B4-BE49-F238E27FC236}">
                    <a16:creationId xmlns:a16="http://schemas.microsoft.com/office/drawing/2014/main" id="{CA1E2AA1-82D0-8BF4-B7A0-8A8CA834CDC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493379" y="2807359"/>
                <a:ext cx="0" cy="6098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65" name="Straight Connector 7164">
                <a:extLst>
                  <a:ext uri="{FF2B5EF4-FFF2-40B4-BE49-F238E27FC236}">
                    <a16:creationId xmlns:a16="http://schemas.microsoft.com/office/drawing/2014/main" id="{62734A88-D71A-87DF-C058-AB1B136F4569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523564" y="2854430"/>
                <a:ext cx="0" cy="6098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66" name="Straight Connector 7165">
                <a:extLst>
                  <a:ext uri="{FF2B5EF4-FFF2-40B4-BE49-F238E27FC236}">
                    <a16:creationId xmlns:a16="http://schemas.microsoft.com/office/drawing/2014/main" id="{B8198351-3E93-54E1-B580-37589E19115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555301" y="2886299"/>
                <a:ext cx="0" cy="6098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67" name="Straight Connector 7166">
                <a:extLst>
                  <a:ext uri="{FF2B5EF4-FFF2-40B4-BE49-F238E27FC236}">
                    <a16:creationId xmlns:a16="http://schemas.microsoft.com/office/drawing/2014/main" id="{696CAAEA-0016-A7F3-526C-9DFE0B6D33DC}"/>
                  </a:ext>
                </a:extLst>
              </p:cNvPr>
              <p:cNvCxnSpPr>
                <a:cxnSpLocks/>
              </p:cNvCxnSpPr>
              <p:nvPr/>
            </p:nvCxnSpPr>
            <p:spPr>
              <a:xfrm rot="660000" flipH="1">
                <a:off x="5219203" y="2507494"/>
                <a:ext cx="51184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68" name="Straight Connector 7167">
                <a:extLst>
                  <a:ext uri="{FF2B5EF4-FFF2-40B4-BE49-F238E27FC236}">
                    <a16:creationId xmlns:a16="http://schemas.microsoft.com/office/drawing/2014/main" id="{A5C16203-27D5-D6DC-EB31-E050382FD65F}"/>
                  </a:ext>
                </a:extLst>
              </p:cNvPr>
              <p:cNvCxnSpPr>
                <a:cxnSpLocks/>
              </p:cNvCxnSpPr>
              <p:nvPr/>
            </p:nvCxnSpPr>
            <p:spPr>
              <a:xfrm rot="360000" flipH="1">
                <a:off x="5569839" y="2517921"/>
                <a:ext cx="63278" cy="2115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69" name="Straight Connector 7168">
                <a:extLst>
                  <a:ext uri="{FF2B5EF4-FFF2-40B4-BE49-F238E27FC236}">
                    <a16:creationId xmlns:a16="http://schemas.microsoft.com/office/drawing/2014/main" id="{ADD08728-E14E-ACAC-219F-8B5700D44C14}"/>
                  </a:ext>
                </a:extLst>
              </p:cNvPr>
              <p:cNvCxnSpPr>
                <a:cxnSpLocks/>
              </p:cNvCxnSpPr>
              <p:nvPr/>
            </p:nvCxnSpPr>
            <p:spPr>
              <a:xfrm rot="1200000" flipH="1">
                <a:off x="5221475" y="2952362"/>
                <a:ext cx="64762" cy="444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0" name="Straight Connector 7169">
                <a:extLst>
                  <a:ext uri="{FF2B5EF4-FFF2-40B4-BE49-F238E27FC236}">
                    <a16:creationId xmlns:a16="http://schemas.microsoft.com/office/drawing/2014/main" id="{33FBD4B2-D221-EBCF-E557-CCC73B55B486}"/>
                  </a:ext>
                </a:extLst>
              </p:cNvPr>
              <p:cNvCxnSpPr>
                <a:cxnSpLocks/>
              </p:cNvCxnSpPr>
              <p:nvPr/>
            </p:nvCxnSpPr>
            <p:spPr>
              <a:xfrm rot="-540000">
                <a:off x="5303976" y="2885069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1" name="Straight Connector 7170">
                <a:extLst>
                  <a:ext uri="{FF2B5EF4-FFF2-40B4-BE49-F238E27FC236}">
                    <a16:creationId xmlns:a16="http://schemas.microsoft.com/office/drawing/2014/main" id="{BD151F65-9423-30A4-95F3-37C824EFBFB8}"/>
                  </a:ext>
                </a:extLst>
              </p:cNvPr>
              <p:cNvCxnSpPr>
                <a:cxnSpLocks/>
              </p:cNvCxnSpPr>
              <p:nvPr/>
            </p:nvCxnSpPr>
            <p:spPr>
              <a:xfrm rot="-840000">
                <a:off x="5332551" y="2856494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2" name="Straight Connector 7171">
                <a:extLst>
                  <a:ext uri="{FF2B5EF4-FFF2-40B4-BE49-F238E27FC236}">
                    <a16:creationId xmlns:a16="http://schemas.microsoft.com/office/drawing/2014/main" id="{B87649A4-1E25-2E84-6FD8-518F1AD3F5EA}"/>
                  </a:ext>
                </a:extLst>
              </p:cNvPr>
              <p:cNvCxnSpPr>
                <a:cxnSpLocks/>
              </p:cNvCxnSpPr>
              <p:nvPr/>
            </p:nvCxnSpPr>
            <p:spPr>
              <a:xfrm rot="-840000">
                <a:off x="5351633" y="2822365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3" name="Straight Connector 7172">
                <a:extLst>
                  <a:ext uri="{FF2B5EF4-FFF2-40B4-BE49-F238E27FC236}">
                    <a16:creationId xmlns:a16="http://schemas.microsoft.com/office/drawing/2014/main" id="{6466DD66-AA7D-61F4-979E-637B8C4643DE}"/>
                  </a:ext>
                </a:extLst>
              </p:cNvPr>
              <p:cNvCxnSpPr>
                <a:cxnSpLocks/>
              </p:cNvCxnSpPr>
              <p:nvPr/>
            </p:nvCxnSpPr>
            <p:spPr>
              <a:xfrm rot="-840000">
                <a:off x="5373396" y="2777054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4" name="Straight Connector 7173">
                <a:extLst>
                  <a:ext uri="{FF2B5EF4-FFF2-40B4-BE49-F238E27FC236}">
                    <a16:creationId xmlns:a16="http://schemas.microsoft.com/office/drawing/2014/main" id="{AE3FA2DE-369F-D160-FAC8-5D83CD9068D9}"/>
                  </a:ext>
                </a:extLst>
              </p:cNvPr>
              <p:cNvCxnSpPr>
                <a:cxnSpLocks/>
              </p:cNvCxnSpPr>
              <p:nvPr/>
            </p:nvCxnSpPr>
            <p:spPr>
              <a:xfrm rot="-840000">
                <a:off x="5399097" y="2745320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5" name="Straight Connector 7174">
                <a:extLst>
                  <a:ext uri="{FF2B5EF4-FFF2-40B4-BE49-F238E27FC236}">
                    <a16:creationId xmlns:a16="http://schemas.microsoft.com/office/drawing/2014/main" id="{9A40B6A0-1F87-7CC6-C0EB-375E666C844B}"/>
                  </a:ext>
                </a:extLst>
              </p:cNvPr>
              <p:cNvCxnSpPr>
                <a:cxnSpLocks/>
              </p:cNvCxnSpPr>
              <p:nvPr/>
            </p:nvCxnSpPr>
            <p:spPr>
              <a:xfrm rot="-840000">
                <a:off x="5418360" y="2710409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6" name="Straight Connector 7175">
                <a:extLst>
                  <a:ext uri="{FF2B5EF4-FFF2-40B4-BE49-F238E27FC236}">
                    <a16:creationId xmlns:a16="http://schemas.microsoft.com/office/drawing/2014/main" id="{169AEAA9-E767-6263-C398-4725C037B181}"/>
                  </a:ext>
                </a:extLst>
              </p:cNvPr>
              <p:cNvCxnSpPr>
                <a:cxnSpLocks/>
              </p:cNvCxnSpPr>
              <p:nvPr/>
            </p:nvCxnSpPr>
            <p:spPr>
              <a:xfrm rot="-840000">
                <a:off x="5440124" y="2678490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7" name="Straight Connector 7176">
                <a:extLst>
                  <a:ext uri="{FF2B5EF4-FFF2-40B4-BE49-F238E27FC236}">
                    <a16:creationId xmlns:a16="http://schemas.microsoft.com/office/drawing/2014/main" id="{D8AA9591-BF7B-F750-132C-6C05D8FD8F8B}"/>
                  </a:ext>
                </a:extLst>
              </p:cNvPr>
              <p:cNvCxnSpPr>
                <a:cxnSpLocks/>
              </p:cNvCxnSpPr>
              <p:nvPr/>
            </p:nvCxnSpPr>
            <p:spPr>
              <a:xfrm rot="-840000">
                <a:off x="5463733" y="2644416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8" name="Straight Connector 7177">
                <a:extLst>
                  <a:ext uri="{FF2B5EF4-FFF2-40B4-BE49-F238E27FC236}">
                    <a16:creationId xmlns:a16="http://schemas.microsoft.com/office/drawing/2014/main" id="{517677B5-E092-C67F-C48D-80A3381F393A}"/>
                  </a:ext>
                </a:extLst>
              </p:cNvPr>
              <p:cNvCxnSpPr>
                <a:cxnSpLocks/>
              </p:cNvCxnSpPr>
              <p:nvPr/>
            </p:nvCxnSpPr>
            <p:spPr>
              <a:xfrm rot="-840000">
                <a:off x="5483651" y="2605040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9" name="Straight Connector 7178">
                <a:extLst>
                  <a:ext uri="{FF2B5EF4-FFF2-40B4-BE49-F238E27FC236}">
                    <a16:creationId xmlns:a16="http://schemas.microsoft.com/office/drawing/2014/main" id="{B88B6C28-BFDC-6C05-BE4F-99694E05C1DA}"/>
                  </a:ext>
                </a:extLst>
              </p:cNvPr>
              <p:cNvCxnSpPr>
                <a:cxnSpLocks/>
              </p:cNvCxnSpPr>
              <p:nvPr/>
            </p:nvCxnSpPr>
            <p:spPr>
              <a:xfrm rot="-840000">
                <a:off x="5505200" y="2570341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80" name="Straight Connector 7179">
                <a:extLst>
                  <a:ext uri="{FF2B5EF4-FFF2-40B4-BE49-F238E27FC236}">
                    <a16:creationId xmlns:a16="http://schemas.microsoft.com/office/drawing/2014/main" id="{5F659313-B20F-BAA0-0EE9-BF98883DCD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69235" y="2908244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81" name="Straight Connector 7180">
                <a:extLst>
                  <a:ext uri="{FF2B5EF4-FFF2-40B4-BE49-F238E27FC236}">
                    <a16:creationId xmlns:a16="http://schemas.microsoft.com/office/drawing/2014/main" id="{1AF81361-B43C-C13D-A124-683606DE6FF0}"/>
                  </a:ext>
                </a:extLst>
              </p:cNvPr>
              <p:cNvCxnSpPr>
                <a:cxnSpLocks/>
              </p:cNvCxnSpPr>
              <p:nvPr/>
            </p:nvCxnSpPr>
            <p:spPr>
              <a:xfrm rot="960000">
                <a:off x="5190422" y="2939926"/>
                <a:ext cx="33474" cy="360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82" name="Straight Connector 7181">
                <a:extLst>
                  <a:ext uri="{FF2B5EF4-FFF2-40B4-BE49-F238E27FC236}">
                    <a16:creationId xmlns:a16="http://schemas.microsoft.com/office/drawing/2014/main" id="{0B164431-24D7-EFAE-9851-EDB352E307F2}"/>
                  </a:ext>
                </a:extLst>
              </p:cNvPr>
              <p:cNvCxnSpPr>
                <a:cxnSpLocks/>
              </p:cNvCxnSpPr>
              <p:nvPr/>
            </p:nvCxnSpPr>
            <p:spPr>
              <a:xfrm rot="1140000">
                <a:off x="5232842" y="2930077"/>
                <a:ext cx="33474" cy="360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83" name="Straight Connector 7182">
                <a:extLst>
                  <a:ext uri="{FF2B5EF4-FFF2-40B4-BE49-F238E27FC236}">
                    <a16:creationId xmlns:a16="http://schemas.microsoft.com/office/drawing/2014/main" id="{20629973-1D4C-E689-EC82-418C6F528C42}"/>
                  </a:ext>
                </a:extLst>
              </p:cNvPr>
              <p:cNvCxnSpPr>
                <a:cxnSpLocks/>
              </p:cNvCxnSpPr>
              <p:nvPr/>
            </p:nvCxnSpPr>
            <p:spPr>
              <a:xfrm rot="120000">
                <a:off x="5536541" y="2543933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84" name="Straight Connector 7183">
                <a:extLst>
                  <a:ext uri="{FF2B5EF4-FFF2-40B4-BE49-F238E27FC236}">
                    <a16:creationId xmlns:a16="http://schemas.microsoft.com/office/drawing/2014/main" id="{E7CF776E-B52B-0BFF-F132-CC7557844C40}"/>
                  </a:ext>
                </a:extLst>
              </p:cNvPr>
              <p:cNvCxnSpPr>
                <a:cxnSpLocks/>
              </p:cNvCxnSpPr>
              <p:nvPr/>
            </p:nvCxnSpPr>
            <p:spPr>
              <a:xfrm rot="3240000">
                <a:off x="5568093" y="2541624"/>
                <a:ext cx="43200" cy="15579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93" name="Group 7492">
              <a:extLst>
                <a:ext uri="{FF2B5EF4-FFF2-40B4-BE49-F238E27FC236}">
                  <a16:creationId xmlns:a16="http://schemas.microsoft.com/office/drawing/2014/main" id="{917BBAEA-9D03-42E7-2A32-CDF92FB10AFE}"/>
                </a:ext>
              </a:extLst>
            </p:cNvPr>
            <p:cNvGrpSpPr/>
            <p:nvPr/>
          </p:nvGrpSpPr>
          <p:grpSpPr>
            <a:xfrm>
              <a:off x="8932723" y="3488575"/>
              <a:ext cx="2951838" cy="965568"/>
              <a:chOff x="8500460" y="2315191"/>
              <a:chExt cx="2951838" cy="965568"/>
            </a:xfrm>
          </p:grpSpPr>
          <p:grpSp>
            <p:nvGrpSpPr>
              <p:cNvPr id="7494" name="Group 7493">
                <a:extLst>
                  <a:ext uri="{FF2B5EF4-FFF2-40B4-BE49-F238E27FC236}">
                    <a16:creationId xmlns:a16="http://schemas.microsoft.com/office/drawing/2014/main" id="{19551947-DE51-D728-5FDF-0221003313AF}"/>
                  </a:ext>
                </a:extLst>
              </p:cNvPr>
              <p:cNvGrpSpPr/>
              <p:nvPr/>
            </p:nvGrpSpPr>
            <p:grpSpPr>
              <a:xfrm>
                <a:off x="8500460" y="2427783"/>
                <a:ext cx="2886903" cy="494561"/>
                <a:chOff x="943290" y="2143146"/>
                <a:chExt cx="2886903" cy="494561"/>
              </a:xfrm>
            </p:grpSpPr>
            <p:sp>
              <p:nvSpPr>
                <p:cNvPr id="7586" name="Arc 7585">
                  <a:extLst>
                    <a:ext uri="{FF2B5EF4-FFF2-40B4-BE49-F238E27FC236}">
                      <a16:creationId xmlns:a16="http://schemas.microsoft.com/office/drawing/2014/main" id="{51267EAD-7937-869F-82EE-32F45E734394}"/>
                    </a:ext>
                  </a:extLst>
                </p:cNvPr>
                <p:cNvSpPr/>
                <p:nvPr/>
              </p:nvSpPr>
              <p:spPr>
                <a:xfrm>
                  <a:off x="3503164" y="2208527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87" name="Arc 7586">
                  <a:extLst>
                    <a:ext uri="{FF2B5EF4-FFF2-40B4-BE49-F238E27FC236}">
                      <a16:creationId xmlns:a16="http://schemas.microsoft.com/office/drawing/2014/main" id="{9BA8E6B5-7933-70DA-8919-E648504ADCC4}"/>
                    </a:ext>
                  </a:extLst>
                </p:cNvPr>
                <p:cNvSpPr/>
                <p:nvPr/>
              </p:nvSpPr>
              <p:spPr>
                <a:xfrm>
                  <a:off x="1116750" y="2209914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88" name="Arc 7587">
                  <a:extLst>
                    <a:ext uri="{FF2B5EF4-FFF2-40B4-BE49-F238E27FC236}">
                      <a16:creationId xmlns:a16="http://schemas.microsoft.com/office/drawing/2014/main" id="{ADACF43E-D306-D934-F163-7D9B4903BF21}"/>
                    </a:ext>
                  </a:extLst>
                </p:cNvPr>
                <p:cNvSpPr/>
                <p:nvPr/>
              </p:nvSpPr>
              <p:spPr>
                <a:xfrm>
                  <a:off x="1617448" y="2213078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89" name="Arc 7588">
                  <a:extLst>
                    <a:ext uri="{FF2B5EF4-FFF2-40B4-BE49-F238E27FC236}">
                      <a16:creationId xmlns:a16="http://schemas.microsoft.com/office/drawing/2014/main" id="{5CF576F8-C1AD-9779-BCDA-227F2A68CE8D}"/>
                    </a:ext>
                  </a:extLst>
                </p:cNvPr>
                <p:cNvSpPr/>
                <p:nvPr/>
              </p:nvSpPr>
              <p:spPr>
                <a:xfrm>
                  <a:off x="2447876" y="2208527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590" name="Group 7589">
                  <a:extLst>
                    <a:ext uri="{FF2B5EF4-FFF2-40B4-BE49-F238E27FC236}">
                      <a16:creationId xmlns:a16="http://schemas.microsoft.com/office/drawing/2014/main" id="{8E283FE6-A0C0-C6BC-EBF7-6071767E8088}"/>
                    </a:ext>
                  </a:extLst>
                </p:cNvPr>
                <p:cNvGrpSpPr/>
                <p:nvPr/>
              </p:nvGrpSpPr>
              <p:grpSpPr>
                <a:xfrm>
                  <a:off x="943290" y="2143146"/>
                  <a:ext cx="2886903" cy="199117"/>
                  <a:chOff x="954786" y="2143146"/>
                  <a:chExt cx="2886903" cy="199117"/>
                </a:xfrm>
              </p:grpSpPr>
              <p:sp>
                <p:nvSpPr>
                  <p:cNvPr id="7666" name="Freeform 7665">
                    <a:extLst>
                      <a:ext uri="{FF2B5EF4-FFF2-40B4-BE49-F238E27FC236}">
                        <a16:creationId xmlns:a16="http://schemas.microsoft.com/office/drawing/2014/main" id="{73F06ABB-24F7-4D8A-1C6E-1446E69F86F4}"/>
                      </a:ext>
                    </a:extLst>
                  </p:cNvPr>
                  <p:cNvSpPr/>
                  <p:nvPr/>
                </p:nvSpPr>
                <p:spPr>
                  <a:xfrm>
                    <a:off x="959004" y="2204714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101600"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67" name="Oval 7666">
                    <a:extLst>
                      <a:ext uri="{FF2B5EF4-FFF2-40B4-BE49-F238E27FC236}">
                        <a16:creationId xmlns:a16="http://schemas.microsoft.com/office/drawing/2014/main" id="{4A49F13B-FD5E-4931-43FF-B0C225DC80A7}"/>
                      </a:ext>
                    </a:extLst>
                  </p:cNvPr>
                  <p:cNvSpPr/>
                  <p:nvPr/>
                </p:nvSpPr>
                <p:spPr>
                  <a:xfrm>
                    <a:off x="1339518" y="2143146"/>
                    <a:ext cx="192221" cy="192221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68" name="Freeform 7667">
                    <a:extLst>
                      <a:ext uri="{FF2B5EF4-FFF2-40B4-BE49-F238E27FC236}">
                        <a16:creationId xmlns:a16="http://schemas.microsoft.com/office/drawing/2014/main" id="{770876E1-E4FB-D628-F8B7-CC912AA100C8}"/>
                      </a:ext>
                    </a:extLst>
                  </p:cNvPr>
                  <p:cNvSpPr/>
                  <p:nvPr/>
                </p:nvSpPr>
                <p:spPr>
                  <a:xfrm>
                    <a:off x="957960" y="2184685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69" name="Freeform 7668">
                    <a:extLst>
                      <a:ext uri="{FF2B5EF4-FFF2-40B4-BE49-F238E27FC236}">
                        <a16:creationId xmlns:a16="http://schemas.microsoft.com/office/drawing/2014/main" id="{CC8B0078-4A18-4A3C-AE87-D643CFC5110B}"/>
                      </a:ext>
                    </a:extLst>
                  </p:cNvPr>
                  <p:cNvSpPr/>
                  <p:nvPr/>
                </p:nvSpPr>
                <p:spPr>
                  <a:xfrm>
                    <a:off x="954786" y="2231490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670" name="Group 7669">
                    <a:extLst>
                      <a:ext uri="{FF2B5EF4-FFF2-40B4-BE49-F238E27FC236}">
                        <a16:creationId xmlns:a16="http://schemas.microsoft.com/office/drawing/2014/main" id="{3A8D6AFB-BC0C-2798-0279-0E670FE8B387}"/>
                      </a:ext>
                    </a:extLst>
                  </p:cNvPr>
                  <p:cNvGrpSpPr/>
                  <p:nvPr/>
                </p:nvGrpSpPr>
                <p:grpSpPr>
                  <a:xfrm>
                    <a:off x="987483" y="2182528"/>
                    <a:ext cx="2845752" cy="159735"/>
                    <a:chOff x="995933" y="2403417"/>
                    <a:chExt cx="2845752" cy="159735"/>
                  </a:xfrm>
                </p:grpSpPr>
                <p:cxnSp>
                  <p:nvCxnSpPr>
                    <p:cNvPr id="7671" name="Straight Connector 7670">
                      <a:extLst>
                        <a:ext uri="{FF2B5EF4-FFF2-40B4-BE49-F238E27FC236}">
                          <a16:creationId xmlns:a16="http://schemas.microsoft.com/office/drawing/2014/main" id="{95C33CFD-C558-367D-4AA5-581062F7306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1666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72" name="Straight Connector 7671">
                      <a:extLst>
                        <a:ext uri="{FF2B5EF4-FFF2-40B4-BE49-F238E27FC236}">
                          <a16:creationId xmlns:a16="http://schemas.microsoft.com/office/drawing/2014/main" id="{7CD98537-9986-5B6C-8B73-7E0B6E6BEDF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611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73" name="Straight Connector 7672">
                      <a:extLst>
                        <a:ext uri="{FF2B5EF4-FFF2-40B4-BE49-F238E27FC236}">
                          <a16:creationId xmlns:a16="http://schemas.microsoft.com/office/drawing/2014/main" id="{4A0BF003-F62D-795A-8B31-BBE332EB8C3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055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74" name="Straight Connector 7673">
                      <a:extLst>
                        <a:ext uri="{FF2B5EF4-FFF2-40B4-BE49-F238E27FC236}">
                          <a16:creationId xmlns:a16="http://schemas.microsoft.com/office/drawing/2014/main" id="{F68855D8-57E9-67C2-CCB7-FA5042DCFFC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50016" y="24288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75" name="Straight Connector 7674">
                      <a:extLst>
                        <a:ext uri="{FF2B5EF4-FFF2-40B4-BE49-F238E27FC236}">
                          <a16:creationId xmlns:a16="http://schemas.microsoft.com/office/drawing/2014/main" id="{A3B3F3E2-FE00-B2C2-DB07-A6794B3FFA5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94466" y="24383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76" name="Straight Connector 7675">
                      <a:extLst>
                        <a:ext uri="{FF2B5EF4-FFF2-40B4-BE49-F238E27FC236}">
                          <a16:creationId xmlns:a16="http://schemas.microsoft.com/office/drawing/2014/main" id="{F5AF87AC-29EA-CF72-0622-655C7CDD211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38916" y="24510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77" name="Straight Connector 7676">
                      <a:extLst>
                        <a:ext uri="{FF2B5EF4-FFF2-40B4-BE49-F238E27FC236}">
                          <a16:creationId xmlns:a16="http://schemas.microsoft.com/office/drawing/2014/main" id="{9A264B9D-9701-0337-F030-A51EB1544D3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83366" y="24637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78" name="Straight Connector 7677">
                      <a:extLst>
                        <a:ext uri="{FF2B5EF4-FFF2-40B4-BE49-F238E27FC236}">
                          <a16:creationId xmlns:a16="http://schemas.microsoft.com/office/drawing/2014/main" id="{CCE1EBB0-8AE9-DACA-E86F-E44C68BF681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27816" y="24764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79" name="Straight Connector 7678">
                      <a:extLst>
                        <a:ext uri="{FF2B5EF4-FFF2-40B4-BE49-F238E27FC236}">
                          <a16:creationId xmlns:a16="http://schemas.microsoft.com/office/drawing/2014/main" id="{63F8644B-40F5-DD07-6E43-0607503F511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72266" y="24954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80" name="Straight Connector 7679">
                      <a:extLst>
                        <a:ext uri="{FF2B5EF4-FFF2-40B4-BE49-F238E27FC236}">
                          <a16:creationId xmlns:a16="http://schemas.microsoft.com/office/drawing/2014/main" id="{BC554EAD-250D-F0B7-1AB8-3E3937325BA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16716" y="25081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81" name="Straight Connector 7680">
                      <a:extLst>
                        <a:ext uri="{FF2B5EF4-FFF2-40B4-BE49-F238E27FC236}">
                          <a16:creationId xmlns:a16="http://schemas.microsoft.com/office/drawing/2014/main" id="{E5AAAB78-1023-1098-AA1B-9D6AF02D996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61166" y="24923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82" name="Straight Connector 7681">
                      <a:extLst>
                        <a:ext uri="{FF2B5EF4-FFF2-40B4-BE49-F238E27FC236}">
                          <a16:creationId xmlns:a16="http://schemas.microsoft.com/office/drawing/2014/main" id="{585E7B72-2BA1-A38F-EDD7-AFDADFDA854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05616" y="24732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83" name="Straight Connector 7682">
                      <a:extLst>
                        <a:ext uri="{FF2B5EF4-FFF2-40B4-BE49-F238E27FC236}">
                          <a16:creationId xmlns:a16="http://schemas.microsoft.com/office/drawing/2014/main" id="{E6C44A1C-8BD6-78DA-751F-52429CF9306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50066" y="24573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84" name="Straight Connector 7683">
                      <a:extLst>
                        <a:ext uri="{FF2B5EF4-FFF2-40B4-BE49-F238E27FC236}">
                          <a16:creationId xmlns:a16="http://schemas.microsoft.com/office/drawing/2014/main" id="{7FAC13B4-CCD6-99AE-DC7B-79F9EFF60ED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94516" y="24542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85" name="Straight Connector 7684">
                      <a:extLst>
                        <a:ext uri="{FF2B5EF4-FFF2-40B4-BE49-F238E27FC236}">
                          <a16:creationId xmlns:a16="http://schemas.microsoft.com/office/drawing/2014/main" id="{F133D17A-EB06-9688-BDCD-E37677B8F1E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38966" y="24415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86" name="Straight Connector 7685">
                      <a:extLst>
                        <a:ext uri="{FF2B5EF4-FFF2-40B4-BE49-F238E27FC236}">
                          <a16:creationId xmlns:a16="http://schemas.microsoft.com/office/drawing/2014/main" id="{E35CEA58-EE0A-20BD-9FC8-A61D3F18328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83416" y="24319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87" name="Straight Connector 7686">
                      <a:extLst>
                        <a:ext uri="{FF2B5EF4-FFF2-40B4-BE49-F238E27FC236}">
                          <a16:creationId xmlns:a16="http://schemas.microsoft.com/office/drawing/2014/main" id="{0EDC5A4D-ED4A-F977-2ACE-42D21A91998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278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88" name="Straight Connector 7687">
                      <a:extLst>
                        <a:ext uri="{FF2B5EF4-FFF2-40B4-BE49-F238E27FC236}">
                          <a16:creationId xmlns:a16="http://schemas.microsoft.com/office/drawing/2014/main" id="{F3B8126C-11ED-D737-7D8A-837672B92B2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723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89" name="Straight Connector 7688">
                      <a:extLst>
                        <a:ext uri="{FF2B5EF4-FFF2-40B4-BE49-F238E27FC236}">
                          <a16:creationId xmlns:a16="http://schemas.microsoft.com/office/drawing/2014/main" id="{D2012D47-F14E-98E7-A866-2B2E5795575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167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90" name="Straight Connector 7689">
                      <a:extLst>
                        <a:ext uri="{FF2B5EF4-FFF2-40B4-BE49-F238E27FC236}">
                          <a16:creationId xmlns:a16="http://schemas.microsoft.com/office/drawing/2014/main" id="{07ACDFAC-4CCA-DD73-1B45-F65F855D5FF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612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91" name="Straight Connector 7690">
                      <a:extLst>
                        <a:ext uri="{FF2B5EF4-FFF2-40B4-BE49-F238E27FC236}">
                          <a16:creationId xmlns:a16="http://schemas.microsoft.com/office/drawing/2014/main" id="{F3B50940-B9BA-22D6-BF04-388BD50EF3B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056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92" name="Straight Connector 7691">
                      <a:extLst>
                        <a:ext uri="{FF2B5EF4-FFF2-40B4-BE49-F238E27FC236}">
                          <a16:creationId xmlns:a16="http://schemas.microsoft.com/office/drawing/2014/main" id="{9A9A4556-FD4A-EB93-263F-BD0FDA9F622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50116" y="24034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93" name="Straight Connector 7692">
                      <a:extLst>
                        <a:ext uri="{FF2B5EF4-FFF2-40B4-BE49-F238E27FC236}">
                          <a16:creationId xmlns:a16="http://schemas.microsoft.com/office/drawing/2014/main" id="{B5D9C312-08E1-B91F-41C4-3A242D46529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945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94" name="Straight Connector 7693">
                      <a:extLst>
                        <a:ext uri="{FF2B5EF4-FFF2-40B4-BE49-F238E27FC236}">
                          <a16:creationId xmlns:a16="http://schemas.microsoft.com/office/drawing/2014/main" id="{3B568F39-2ECB-FC93-F548-CDE962F2EF3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390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95" name="Straight Connector 7694">
                      <a:extLst>
                        <a:ext uri="{FF2B5EF4-FFF2-40B4-BE49-F238E27FC236}">
                          <a16:creationId xmlns:a16="http://schemas.microsoft.com/office/drawing/2014/main" id="{73BD19CF-D373-6F9F-301E-0204DB5CCB5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43558" y="24429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96" name="Straight Connector 7695">
                      <a:extLst>
                        <a:ext uri="{FF2B5EF4-FFF2-40B4-BE49-F238E27FC236}">
                          <a16:creationId xmlns:a16="http://schemas.microsoft.com/office/drawing/2014/main" id="{786F0241-22EB-91A9-BE3E-533DA93F420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880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97" name="Straight Connector 7696">
                      <a:extLst>
                        <a:ext uri="{FF2B5EF4-FFF2-40B4-BE49-F238E27FC236}">
                          <a16:creationId xmlns:a16="http://schemas.microsoft.com/office/drawing/2014/main" id="{545381C0-AF9D-53F8-3017-483FE06758B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32458" y="24937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98" name="Straight Connector 7697">
                      <a:extLst>
                        <a:ext uri="{FF2B5EF4-FFF2-40B4-BE49-F238E27FC236}">
                          <a16:creationId xmlns:a16="http://schemas.microsoft.com/office/drawing/2014/main" id="{0D4E8350-5993-72DB-8E49-9AD084EC33B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769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99" name="Straight Connector 7698">
                      <a:extLst>
                        <a:ext uri="{FF2B5EF4-FFF2-40B4-BE49-F238E27FC236}">
                          <a16:creationId xmlns:a16="http://schemas.microsoft.com/office/drawing/2014/main" id="{E400645E-6CBD-8646-55CB-71774B2561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21358" y="24968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00" name="Straight Connector 7699">
                      <a:extLst>
                        <a:ext uri="{FF2B5EF4-FFF2-40B4-BE49-F238E27FC236}">
                          <a16:creationId xmlns:a16="http://schemas.microsoft.com/office/drawing/2014/main" id="{2C9C969E-ADC6-5308-A60D-8F6522381CA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65808" y="24778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01" name="Straight Connector 7700">
                      <a:extLst>
                        <a:ext uri="{FF2B5EF4-FFF2-40B4-BE49-F238E27FC236}">
                          <a16:creationId xmlns:a16="http://schemas.microsoft.com/office/drawing/2014/main" id="{C6B99321-09A3-567E-1143-75654B6E466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10258" y="24587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02" name="Straight Connector 7701">
                      <a:extLst>
                        <a:ext uri="{FF2B5EF4-FFF2-40B4-BE49-F238E27FC236}">
                          <a16:creationId xmlns:a16="http://schemas.microsoft.com/office/drawing/2014/main" id="{CAA3FA28-0B72-FC9F-19E5-552A82E4ECB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54708" y="24492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03" name="Straight Connector 7702">
                      <a:extLst>
                        <a:ext uri="{FF2B5EF4-FFF2-40B4-BE49-F238E27FC236}">
                          <a16:creationId xmlns:a16="http://schemas.microsoft.com/office/drawing/2014/main" id="{46DAFCED-0FDC-023B-AB34-4C2FFFA22E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991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04" name="Straight Connector 7703">
                      <a:extLst>
                        <a:ext uri="{FF2B5EF4-FFF2-40B4-BE49-F238E27FC236}">
                          <a16:creationId xmlns:a16="http://schemas.microsoft.com/office/drawing/2014/main" id="{0ED8825F-64F5-A1ED-F1BB-B13504EB090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436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05" name="Straight Connector 7704">
                      <a:extLst>
                        <a:ext uri="{FF2B5EF4-FFF2-40B4-BE49-F238E27FC236}">
                          <a16:creationId xmlns:a16="http://schemas.microsoft.com/office/drawing/2014/main" id="{595E485D-FE77-E917-C429-9220F141E10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88058" y="24365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06" name="Straight Connector 7705">
                      <a:extLst>
                        <a:ext uri="{FF2B5EF4-FFF2-40B4-BE49-F238E27FC236}">
                          <a16:creationId xmlns:a16="http://schemas.microsoft.com/office/drawing/2014/main" id="{46973659-1437-C1A0-8C18-7B92ABAFC2B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32508" y="24492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07" name="Straight Connector 7706">
                      <a:extLst>
                        <a:ext uri="{FF2B5EF4-FFF2-40B4-BE49-F238E27FC236}">
                          <a16:creationId xmlns:a16="http://schemas.microsoft.com/office/drawing/2014/main" id="{712B4DC8-0238-AE22-D3DC-9FF84BBDEE4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76958" y="24651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08" name="Straight Connector 7707">
                      <a:extLst>
                        <a:ext uri="{FF2B5EF4-FFF2-40B4-BE49-F238E27FC236}">
                          <a16:creationId xmlns:a16="http://schemas.microsoft.com/office/drawing/2014/main" id="{AA8A96C7-DA46-BEE0-7210-4EC88426A89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21408" y="24810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09" name="Straight Connector 7708">
                      <a:extLst>
                        <a:ext uri="{FF2B5EF4-FFF2-40B4-BE49-F238E27FC236}">
                          <a16:creationId xmlns:a16="http://schemas.microsoft.com/office/drawing/2014/main" id="{8BD609DD-BF20-9016-BA81-AA8C78E04F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65858" y="25127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10" name="Straight Connector 7709">
                      <a:extLst>
                        <a:ext uri="{FF2B5EF4-FFF2-40B4-BE49-F238E27FC236}">
                          <a16:creationId xmlns:a16="http://schemas.microsoft.com/office/drawing/2014/main" id="{B13808E9-6B9D-5E49-2D57-C7C1E824DDB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103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11" name="Straight Connector 7710">
                      <a:extLst>
                        <a:ext uri="{FF2B5EF4-FFF2-40B4-BE49-F238E27FC236}">
                          <a16:creationId xmlns:a16="http://schemas.microsoft.com/office/drawing/2014/main" id="{70B1BFDA-53D1-01A9-B559-8A4E754592A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54758" y="24810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12" name="Straight Connector 7711">
                      <a:extLst>
                        <a:ext uri="{FF2B5EF4-FFF2-40B4-BE49-F238E27FC236}">
                          <a16:creationId xmlns:a16="http://schemas.microsoft.com/office/drawing/2014/main" id="{5E3EC974-4C4B-BEB3-9F73-C7A79C62B1D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992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13" name="Straight Connector 7712">
                      <a:extLst>
                        <a:ext uri="{FF2B5EF4-FFF2-40B4-BE49-F238E27FC236}">
                          <a16:creationId xmlns:a16="http://schemas.microsoft.com/office/drawing/2014/main" id="{ED523393-C8FF-8C3A-30ED-E68E7E5E6CE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43658" y="24524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14" name="Straight Connector 7713">
                      <a:extLst>
                        <a:ext uri="{FF2B5EF4-FFF2-40B4-BE49-F238E27FC236}">
                          <a16:creationId xmlns:a16="http://schemas.microsoft.com/office/drawing/2014/main" id="{C93EE639-6DC6-92B9-E935-24D49B0C97D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88108" y="24397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15" name="Straight Connector 7714">
                      <a:extLst>
                        <a:ext uri="{FF2B5EF4-FFF2-40B4-BE49-F238E27FC236}">
                          <a16:creationId xmlns:a16="http://schemas.microsoft.com/office/drawing/2014/main" id="{3A3B6739-5833-E873-86CA-9F4AE02EB38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325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16" name="Straight Connector 7715">
                      <a:extLst>
                        <a:ext uri="{FF2B5EF4-FFF2-40B4-BE49-F238E27FC236}">
                          <a16:creationId xmlns:a16="http://schemas.microsoft.com/office/drawing/2014/main" id="{4BC90B2D-74DA-465C-5ADB-65C6D6DA2A4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770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17" name="Straight Connector 7716">
                      <a:extLst>
                        <a:ext uri="{FF2B5EF4-FFF2-40B4-BE49-F238E27FC236}">
                          <a16:creationId xmlns:a16="http://schemas.microsoft.com/office/drawing/2014/main" id="{0709602B-EA3D-E36F-6337-55703D02FD5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21458" y="24175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18" name="Straight Connector 7717">
                      <a:extLst>
                        <a:ext uri="{FF2B5EF4-FFF2-40B4-BE49-F238E27FC236}">
                          <a16:creationId xmlns:a16="http://schemas.microsoft.com/office/drawing/2014/main" id="{E9C8A0CF-E36A-4B89-771F-28B2497E386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65908" y="24143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19" name="Straight Connector 7718">
                      <a:extLst>
                        <a:ext uri="{FF2B5EF4-FFF2-40B4-BE49-F238E27FC236}">
                          <a16:creationId xmlns:a16="http://schemas.microsoft.com/office/drawing/2014/main" id="{2489CB7F-4C16-F4F6-E203-10A1952D005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95933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20" name="Straight Connector 7719">
                      <a:extLst>
                        <a:ext uri="{FF2B5EF4-FFF2-40B4-BE49-F238E27FC236}">
                          <a16:creationId xmlns:a16="http://schemas.microsoft.com/office/drawing/2014/main" id="{360210F1-3E91-A37F-EECA-A1095EC152B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81285" y="24090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21" name="Straight Connector 7720">
                      <a:extLst>
                        <a:ext uri="{FF2B5EF4-FFF2-40B4-BE49-F238E27FC236}">
                          <a16:creationId xmlns:a16="http://schemas.microsoft.com/office/drawing/2014/main" id="{8554666F-9480-6D7C-0847-CCF098198AE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25735" y="24153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22" name="Straight Connector 7721">
                      <a:extLst>
                        <a:ext uri="{FF2B5EF4-FFF2-40B4-BE49-F238E27FC236}">
                          <a16:creationId xmlns:a16="http://schemas.microsoft.com/office/drawing/2014/main" id="{45B23369-4B1C-1ED9-79D3-317EBA3AEC5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70185" y="24185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23" name="Straight Connector 7722">
                      <a:extLst>
                        <a:ext uri="{FF2B5EF4-FFF2-40B4-BE49-F238E27FC236}">
                          <a16:creationId xmlns:a16="http://schemas.microsoft.com/office/drawing/2014/main" id="{F8238C86-A49D-6A16-4FA6-E7E2CB31C4A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1463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24" name="Straight Connector 7723">
                      <a:extLst>
                        <a:ext uri="{FF2B5EF4-FFF2-40B4-BE49-F238E27FC236}">
                          <a16:creationId xmlns:a16="http://schemas.microsoft.com/office/drawing/2014/main" id="{3DFE68B4-F78B-1418-5369-0516EB54C13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59085" y="24312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25" name="Straight Connector 7724">
                      <a:extLst>
                        <a:ext uri="{FF2B5EF4-FFF2-40B4-BE49-F238E27FC236}">
                          <a16:creationId xmlns:a16="http://schemas.microsoft.com/office/drawing/2014/main" id="{F19C4123-9384-2237-4D0D-AA3606F043F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03535" y="24439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26" name="Straight Connector 7725">
                      <a:extLst>
                        <a:ext uri="{FF2B5EF4-FFF2-40B4-BE49-F238E27FC236}">
                          <a16:creationId xmlns:a16="http://schemas.microsoft.com/office/drawing/2014/main" id="{63263CB0-5381-8329-CBF3-2D3ED4F2BB3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47985" y="24598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27" name="Straight Connector 7726">
                      <a:extLst>
                        <a:ext uri="{FF2B5EF4-FFF2-40B4-BE49-F238E27FC236}">
                          <a16:creationId xmlns:a16="http://schemas.microsoft.com/office/drawing/2014/main" id="{9393BA9E-F182-023C-B1E9-E4EB86509AE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92435" y="24788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28" name="Straight Connector 7727">
                      <a:extLst>
                        <a:ext uri="{FF2B5EF4-FFF2-40B4-BE49-F238E27FC236}">
                          <a16:creationId xmlns:a16="http://schemas.microsoft.com/office/drawing/2014/main" id="{F3BA9409-60C9-2EE0-FD8A-E43FB65C252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36885" y="24947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29" name="Straight Connector 7728">
                      <a:extLst>
                        <a:ext uri="{FF2B5EF4-FFF2-40B4-BE49-F238E27FC236}">
                          <a16:creationId xmlns:a16="http://schemas.microsoft.com/office/drawing/2014/main" id="{2EF83E2D-BFEB-9BD1-AD67-8B5D0B6DE40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1335" y="24979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30" name="Straight Connector 7729">
                      <a:extLst>
                        <a:ext uri="{FF2B5EF4-FFF2-40B4-BE49-F238E27FC236}">
                          <a16:creationId xmlns:a16="http://schemas.microsoft.com/office/drawing/2014/main" id="{C2BBC757-032E-21E3-FEF7-C7151609723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25785" y="248838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31" name="Straight Connector 7730">
                      <a:extLst>
                        <a:ext uri="{FF2B5EF4-FFF2-40B4-BE49-F238E27FC236}">
                          <a16:creationId xmlns:a16="http://schemas.microsoft.com/office/drawing/2014/main" id="{0FE4071F-ADDD-1244-6EE2-FB5960F675D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70235" y="24661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32" name="Straight Connector 7731">
                      <a:extLst>
                        <a:ext uri="{FF2B5EF4-FFF2-40B4-BE49-F238E27FC236}">
                          <a16:creationId xmlns:a16="http://schemas.microsoft.com/office/drawing/2014/main" id="{25CAB429-126C-492B-506E-41E9550B6D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14685" y="24534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33" name="Straight Connector 7732">
                      <a:extLst>
                        <a:ext uri="{FF2B5EF4-FFF2-40B4-BE49-F238E27FC236}">
                          <a16:creationId xmlns:a16="http://schemas.microsoft.com/office/drawing/2014/main" id="{381F208F-8CBA-7FCA-8D5C-170E0885BC1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59135" y="24407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34" name="Straight Connector 7733">
                      <a:extLst>
                        <a:ext uri="{FF2B5EF4-FFF2-40B4-BE49-F238E27FC236}">
                          <a16:creationId xmlns:a16="http://schemas.microsoft.com/office/drawing/2014/main" id="{F62B274B-CD32-871B-9690-30BE9889736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03585" y="24344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35" name="Straight Connector 7734">
                      <a:extLst>
                        <a:ext uri="{FF2B5EF4-FFF2-40B4-BE49-F238E27FC236}">
                          <a16:creationId xmlns:a16="http://schemas.microsoft.com/office/drawing/2014/main" id="{D25FDCA5-12BF-0B9B-3798-0EB8E7BC2CA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4168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7591" name="Group 7590">
                  <a:extLst>
                    <a:ext uri="{FF2B5EF4-FFF2-40B4-BE49-F238E27FC236}">
                      <a16:creationId xmlns:a16="http://schemas.microsoft.com/office/drawing/2014/main" id="{571A5D23-1EC3-4C1F-6103-543E5E222C06}"/>
                    </a:ext>
                  </a:extLst>
                </p:cNvPr>
                <p:cNvGrpSpPr/>
                <p:nvPr/>
              </p:nvGrpSpPr>
              <p:grpSpPr>
                <a:xfrm flipV="1">
                  <a:off x="943290" y="2438590"/>
                  <a:ext cx="2886903" cy="199117"/>
                  <a:chOff x="954786" y="2143146"/>
                  <a:chExt cx="2886903" cy="199117"/>
                </a:xfrm>
              </p:grpSpPr>
              <p:sp>
                <p:nvSpPr>
                  <p:cNvPr id="7596" name="Freeform 7595">
                    <a:extLst>
                      <a:ext uri="{FF2B5EF4-FFF2-40B4-BE49-F238E27FC236}">
                        <a16:creationId xmlns:a16="http://schemas.microsoft.com/office/drawing/2014/main" id="{9D3D04D4-211E-872D-EABB-4F837539C7B7}"/>
                      </a:ext>
                    </a:extLst>
                  </p:cNvPr>
                  <p:cNvSpPr/>
                  <p:nvPr/>
                </p:nvSpPr>
                <p:spPr>
                  <a:xfrm>
                    <a:off x="959004" y="2204714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101600"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97" name="Oval 7596">
                    <a:extLst>
                      <a:ext uri="{FF2B5EF4-FFF2-40B4-BE49-F238E27FC236}">
                        <a16:creationId xmlns:a16="http://schemas.microsoft.com/office/drawing/2014/main" id="{678F9AB7-84D3-5CD7-09FC-ABF33756A930}"/>
                      </a:ext>
                    </a:extLst>
                  </p:cNvPr>
                  <p:cNvSpPr/>
                  <p:nvPr/>
                </p:nvSpPr>
                <p:spPr>
                  <a:xfrm>
                    <a:off x="1339518" y="2143146"/>
                    <a:ext cx="192221" cy="192221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98" name="Freeform 7597">
                    <a:extLst>
                      <a:ext uri="{FF2B5EF4-FFF2-40B4-BE49-F238E27FC236}">
                        <a16:creationId xmlns:a16="http://schemas.microsoft.com/office/drawing/2014/main" id="{C806FDF6-91D9-7607-67C4-AC008CA05116}"/>
                      </a:ext>
                    </a:extLst>
                  </p:cNvPr>
                  <p:cNvSpPr/>
                  <p:nvPr/>
                </p:nvSpPr>
                <p:spPr>
                  <a:xfrm>
                    <a:off x="957960" y="2184685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99" name="Freeform 7598">
                    <a:extLst>
                      <a:ext uri="{FF2B5EF4-FFF2-40B4-BE49-F238E27FC236}">
                        <a16:creationId xmlns:a16="http://schemas.microsoft.com/office/drawing/2014/main" id="{D298655C-D0A7-185D-3956-E6A30E257C35}"/>
                      </a:ext>
                    </a:extLst>
                  </p:cNvPr>
                  <p:cNvSpPr/>
                  <p:nvPr/>
                </p:nvSpPr>
                <p:spPr>
                  <a:xfrm>
                    <a:off x="954786" y="2231490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600" name="Group 7599">
                    <a:extLst>
                      <a:ext uri="{FF2B5EF4-FFF2-40B4-BE49-F238E27FC236}">
                        <a16:creationId xmlns:a16="http://schemas.microsoft.com/office/drawing/2014/main" id="{1F08E095-4647-2B71-5398-2E27D580CD9D}"/>
                      </a:ext>
                    </a:extLst>
                  </p:cNvPr>
                  <p:cNvGrpSpPr/>
                  <p:nvPr/>
                </p:nvGrpSpPr>
                <p:grpSpPr>
                  <a:xfrm>
                    <a:off x="987483" y="2182528"/>
                    <a:ext cx="2845752" cy="159735"/>
                    <a:chOff x="995933" y="2403417"/>
                    <a:chExt cx="2845752" cy="159735"/>
                  </a:xfrm>
                </p:grpSpPr>
                <p:cxnSp>
                  <p:nvCxnSpPr>
                    <p:cNvPr id="7601" name="Straight Connector 7600">
                      <a:extLst>
                        <a:ext uri="{FF2B5EF4-FFF2-40B4-BE49-F238E27FC236}">
                          <a16:creationId xmlns:a16="http://schemas.microsoft.com/office/drawing/2014/main" id="{8004AA55-2A74-284E-08AF-D7C1E2E6715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1666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02" name="Straight Connector 7601">
                      <a:extLst>
                        <a:ext uri="{FF2B5EF4-FFF2-40B4-BE49-F238E27FC236}">
                          <a16:creationId xmlns:a16="http://schemas.microsoft.com/office/drawing/2014/main" id="{699828B8-65AF-05DF-9085-4765AFA44CB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611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03" name="Straight Connector 7602">
                      <a:extLst>
                        <a:ext uri="{FF2B5EF4-FFF2-40B4-BE49-F238E27FC236}">
                          <a16:creationId xmlns:a16="http://schemas.microsoft.com/office/drawing/2014/main" id="{B71F2F16-CF33-CFA8-54EB-0499BCF0FB9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055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04" name="Straight Connector 7603">
                      <a:extLst>
                        <a:ext uri="{FF2B5EF4-FFF2-40B4-BE49-F238E27FC236}">
                          <a16:creationId xmlns:a16="http://schemas.microsoft.com/office/drawing/2014/main" id="{F1169E27-9C90-6747-2F07-58595707148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50016" y="24288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05" name="Straight Connector 7604">
                      <a:extLst>
                        <a:ext uri="{FF2B5EF4-FFF2-40B4-BE49-F238E27FC236}">
                          <a16:creationId xmlns:a16="http://schemas.microsoft.com/office/drawing/2014/main" id="{90E9DD8C-54E8-DDFC-1340-FAE37BA154A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94466" y="24383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06" name="Straight Connector 7605">
                      <a:extLst>
                        <a:ext uri="{FF2B5EF4-FFF2-40B4-BE49-F238E27FC236}">
                          <a16:creationId xmlns:a16="http://schemas.microsoft.com/office/drawing/2014/main" id="{C51B562C-B08E-8835-00F4-A9246ACB5F8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38916" y="24510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07" name="Straight Connector 7606">
                      <a:extLst>
                        <a:ext uri="{FF2B5EF4-FFF2-40B4-BE49-F238E27FC236}">
                          <a16:creationId xmlns:a16="http://schemas.microsoft.com/office/drawing/2014/main" id="{ABE56670-8E8C-F4B9-498D-5451AF17B09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83366" y="24637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08" name="Straight Connector 7607">
                      <a:extLst>
                        <a:ext uri="{FF2B5EF4-FFF2-40B4-BE49-F238E27FC236}">
                          <a16:creationId xmlns:a16="http://schemas.microsoft.com/office/drawing/2014/main" id="{2EA3C44E-C647-2038-D2AF-C926FD252A1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27816" y="24764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09" name="Straight Connector 7608">
                      <a:extLst>
                        <a:ext uri="{FF2B5EF4-FFF2-40B4-BE49-F238E27FC236}">
                          <a16:creationId xmlns:a16="http://schemas.microsoft.com/office/drawing/2014/main" id="{FA3BA616-411A-F73D-8B31-6A8554A236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72266" y="24954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10" name="Straight Connector 7609">
                      <a:extLst>
                        <a:ext uri="{FF2B5EF4-FFF2-40B4-BE49-F238E27FC236}">
                          <a16:creationId xmlns:a16="http://schemas.microsoft.com/office/drawing/2014/main" id="{12D76E6F-BABA-D624-70B9-3EEB046D12F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16716" y="25081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11" name="Straight Connector 7610">
                      <a:extLst>
                        <a:ext uri="{FF2B5EF4-FFF2-40B4-BE49-F238E27FC236}">
                          <a16:creationId xmlns:a16="http://schemas.microsoft.com/office/drawing/2014/main" id="{CC587854-04BE-CAA9-1E07-96D32D77D1B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61166" y="24923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12" name="Straight Connector 7611">
                      <a:extLst>
                        <a:ext uri="{FF2B5EF4-FFF2-40B4-BE49-F238E27FC236}">
                          <a16:creationId xmlns:a16="http://schemas.microsoft.com/office/drawing/2014/main" id="{3EF4B77B-07EC-BCE1-7316-8D04287D0A9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05616" y="24732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13" name="Straight Connector 7612">
                      <a:extLst>
                        <a:ext uri="{FF2B5EF4-FFF2-40B4-BE49-F238E27FC236}">
                          <a16:creationId xmlns:a16="http://schemas.microsoft.com/office/drawing/2014/main" id="{D743760A-47C1-8747-3188-25B14B57682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50066" y="24573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14" name="Straight Connector 7613">
                      <a:extLst>
                        <a:ext uri="{FF2B5EF4-FFF2-40B4-BE49-F238E27FC236}">
                          <a16:creationId xmlns:a16="http://schemas.microsoft.com/office/drawing/2014/main" id="{69F92FD7-97D4-0C01-4248-1263BAB66C6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94516" y="24542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15" name="Straight Connector 7614">
                      <a:extLst>
                        <a:ext uri="{FF2B5EF4-FFF2-40B4-BE49-F238E27FC236}">
                          <a16:creationId xmlns:a16="http://schemas.microsoft.com/office/drawing/2014/main" id="{9E3889BE-DF06-570C-53F0-82C29E8FFE9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38966" y="24415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16" name="Straight Connector 7615">
                      <a:extLst>
                        <a:ext uri="{FF2B5EF4-FFF2-40B4-BE49-F238E27FC236}">
                          <a16:creationId xmlns:a16="http://schemas.microsoft.com/office/drawing/2014/main" id="{39C40B0B-FF68-2C1D-5112-D91D50D177C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83416" y="24319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17" name="Straight Connector 7616">
                      <a:extLst>
                        <a:ext uri="{FF2B5EF4-FFF2-40B4-BE49-F238E27FC236}">
                          <a16:creationId xmlns:a16="http://schemas.microsoft.com/office/drawing/2014/main" id="{98BF8369-8E04-1114-0305-2C2EFA99ACA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278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18" name="Straight Connector 7617">
                      <a:extLst>
                        <a:ext uri="{FF2B5EF4-FFF2-40B4-BE49-F238E27FC236}">
                          <a16:creationId xmlns:a16="http://schemas.microsoft.com/office/drawing/2014/main" id="{CF8333E6-B156-075F-A13E-C5DFC9767E0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723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19" name="Straight Connector 7618">
                      <a:extLst>
                        <a:ext uri="{FF2B5EF4-FFF2-40B4-BE49-F238E27FC236}">
                          <a16:creationId xmlns:a16="http://schemas.microsoft.com/office/drawing/2014/main" id="{3B88FDF8-025B-8007-C2F6-763BF7FDEA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167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20" name="Straight Connector 7619">
                      <a:extLst>
                        <a:ext uri="{FF2B5EF4-FFF2-40B4-BE49-F238E27FC236}">
                          <a16:creationId xmlns:a16="http://schemas.microsoft.com/office/drawing/2014/main" id="{74367E10-C475-C702-45F1-997F011359F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612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21" name="Straight Connector 7620">
                      <a:extLst>
                        <a:ext uri="{FF2B5EF4-FFF2-40B4-BE49-F238E27FC236}">
                          <a16:creationId xmlns:a16="http://schemas.microsoft.com/office/drawing/2014/main" id="{DFDDC1D6-A5A1-B0C3-614B-27D6AE131DE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056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22" name="Straight Connector 7621">
                      <a:extLst>
                        <a:ext uri="{FF2B5EF4-FFF2-40B4-BE49-F238E27FC236}">
                          <a16:creationId xmlns:a16="http://schemas.microsoft.com/office/drawing/2014/main" id="{EF34B9C9-DB4F-A984-D22B-456082DED8E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50116" y="24034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23" name="Straight Connector 7622">
                      <a:extLst>
                        <a:ext uri="{FF2B5EF4-FFF2-40B4-BE49-F238E27FC236}">
                          <a16:creationId xmlns:a16="http://schemas.microsoft.com/office/drawing/2014/main" id="{F17D6644-F9ED-FACC-1F56-F057C25A36D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945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24" name="Straight Connector 7623">
                      <a:extLst>
                        <a:ext uri="{FF2B5EF4-FFF2-40B4-BE49-F238E27FC236}">
                          <a16:creationId xmlns:a16="http://schemas.microsoft.com/office/drawing/2014/main" id="{EE215E8F-E0F9-AB0F-3E00-0ABB07409DD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390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25" name="Straight Connector 7624">
                      <a:extLst>
                        <a:ext uri="{FF2B5EF4-FFF2-40B4-BE49-F238E27FC236}">
                          <a16:creationId xmlns:a16="http://schemas.microsoft.com/office/drawing/2014/main" id="{4F1355F7-2E4F-6484-44D4-73EAED3B757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43558" y="24429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26" name="Straight Connector 7625">
                      <a:extLst>
                        <a:ext uri="{FF2B5EF4-FFF2-40B4-BE49-F238E27FC236}">
                          <a16:creationId xmlns:a16="http://schemas.microsoft.com/office/drawing/2014/main" id="{71034DB7-14C3-832B-7E88-A861BDF2293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880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27" name="Straight Connector 7626">
                      <a:extLst>
                        <a:ext uri="{FF2B5EF4-FFF2-40B4-BE49-F238E27FC236}">
                          <a16:creationId xmlns:a16="http://schemas.microsoft.com/office/drawing/2014/main" id="{EC030E31-17B9-1056-8B75-B4D15DBF7F8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32458" y="24937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28" name="Straight Connector 7627">
                      <a:extLst>
                        <a:ext uri="{FF2B5EF4-FFF2-40B4-BE49-F238E27FC236}">
                          <a16:creationId xmlns:a16="http://schemas.microsoft.com/office/drawing/2014/main" id="{0517C8BD-0014-1E06-42B2-301F35A9B33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769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29" name="Straight Connector 7628">
                      <a:extLst>
                        <a:ext uri="{FF2B5EF4-FFF2-40B4-BE49-F238E27FC236}">
                          <a16:creationId xmlns:a16="http://schemas.microsoft.com/office/drawing/2014/main" id="{B7FCE486-5093-F62B-1885-B3A8C771FE9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21358" y="24968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30" name="Straight Connector 7629">
                      <a:extLst>
                        <a:ext uri="{FF2B5EF4-FFF2-40B4-BE49-F238E27FC236}">
                          <a16:creationId xmlns:a16="http://schemas.microsoft.com/office/drawing/2014/main" id="{80215107-7C63-CDF3-C0BF-6D27364BBF8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65808" y="24778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31" name="Straight Connector 7630">
                      <a:extLst>
                        <a:ext uri="{FF2B5EF4-FFF2-40B4-BE49-F238E27FC236}">
                          <a16:creationId xmlns:a16="http://schemas.microsoft.com/office/drawing/2014/main" id="{813BEE65-E396-6A76-5201-5D59A1E93F7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10258" y="24587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32" name="Straight Connector 7631">
                      <a:extLst>
                        <a:ext uri="{FF2B5EF4-FFF2-40B4-BE49-F238E27FC236}">
                          <a16:creationId xmlns:a16="http://schemas.microsoft.com/office/drawing/2014/main" id="{B9179D17-F56D-B68F-84EC-4A2A8B72ADA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54708" y="24492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33" name="Straight Connector 7632">
                      <a:extLst>
                        <a:ext uri="{FF2B5EF4-FFF2-40B4-BE49-F238E27FC236}">
                          <a16:creationId xmlns:a16="http://schemas.microsoft.com/office/drawing/2014/main" id="{AD841C72-EF82-816C-EECE-D90DE785C4E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991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34" name="Straight Connector 7633">
                      <a:extLst>
                        <a:ext uri="{FF2B5EF4-FFF2-40B4-BE49-F238E27FC236}">
                          <a16:creationId xmlns:a16="http://schemas.microsoft.com/office/drawing/2014/main" id="{C9A9A84C-33F8-2F4D-0433-0D8FAAF3CCB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436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35" name="Straight Connector 7634">
                      <a:extLst>
                        <a:ext uri="{FF2B5EF4-FFF2-40B4-BE49-F238E27FC236}">
                          <a16:creationId xmlns:a16="http://schemas.microsoft.com/office/drawing/2014/main" id="{2AEAAD34-5954-ACC2-946F-95E2940FE0D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88058" y="24365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36" name="Straight Connector 7635">
                      <a:extLst>
                        <a:ext uri="{FF2B5EF4-FFF2-40B4-BE49-F238E27FC236}">
                          <a16:creationId xmlns:a16="http://schemas.microsoft.com/office/drawing/2014/main" id="{B6BC32F1-5E70-6F14-2F90-E82CC2A02F4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32508" y="24492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37" name="Straight Connector 7636">
                      <a:extLst>
                        <a:ext uri="{FF2B5EF4-FFF2-40B4-BE49-F238E27FC236}">
                          <a16:creationId xmlns:a16="http://schemas.microsoft.com/office/drawing/2014/main" id="{3D51AA6E-6223-49B7-48E4-F482E268BF2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76958" y="24651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38" name="Straight Connector 7637">
                      <a:extLst>
                        <a:ext uri="{FF2B5EF4-FFF2-40B4-BE49-F238E27FC236}">
                          <a16:creationId xmlns:a16="http://schemas.microsoft.com/office/drawing/2014/main" id="{4BD275D6-D079-7D2E-5A43-11ABA828DCA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21408" y="24810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39" name="Straight Connector 7638">
                      <a:extLst>
                        <a:ext uri="{FF2B5EF4-FFF2-40B4-BE49-F238E27FC236}">
                          <a16:creationId xmlns:a16="http://schemas.microsoft.com/office/drawing/2014/main" id="{F1F2EDEA-0235-DE90-9D39-961C5376010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65858" y="25127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40" name="Straight Connector 7639">
                      <a:extLst>
                        <a:ext uri="{FF2B5EF4-FFF2-40B4-BE49-F238E27FC236}">
                          <a16:creationId xmlns:a16="http://schemas.microsoft.com/office/drawing/2014/main" id="{1A522571-FA67-9DF9-9FA2-08E04E8536B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103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41" name="Straight Connector 7640">
                      <a:extLst>
                        <a:ext uri="{FF2B5EF4-FFF2-40B4-BE49-F238E27FC236}">
                          <a16:creationId xmlns:a16="http://schemas.microsoft.com/office/drawing/2014/main" id="{8607E58F-63E2-E496-50CE-3647C1CE55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54758" y="24810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42" name="Straight Connector 7641">
                      <a:extLst>
                        <a:ext uri="{FF2B5EF4-FFF2-40B4-BE49-F238E27FC236}">
                          <a16:creationId xmlns:a16="http://schemas.microsoft.com/office/drawing/2014/main" id="{67561671-9B96-B0F3-5FFF-FB13F7C4AAA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992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43" name="Straight Connector 7642">
                      <a:extLst>
                        <a:ext uri="{FF2B5EF4-FFF2-40B4-BE49-F238E27FC236}">
                          <a16:creationId xmlns:a16="http://schemas.microsoft.com/office/drawing/2014/main" id="{BCA32575-17A5-5E12-3C09-B09DBDFC3BB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43658" y="24524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44" name="Straight Connector 7643">
                      <a:extLst>
                        <a:ext uri="{FF2B5EF4-FFF2-40B4-BE49-F238E27FC236}">
                          <a16:creationId xmlns:a16="http://schemas.microsoft.com/office/drawing/2014/main" id="{CDC552A5-3918-2F12-73EC-36268EB1646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88108" y="24397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45" name="Straight Connector 7644">
                      <a:extLst>
                        <a:ext uri="{FF2B5EF4-FFF2-40B4-BE49-F238E27FC236}">
                          <a16:creationId xmlns:a16="http://schemas.microsoft.com/office/drawing/2014/main" id="{AF237A62-C3F4-EE94-C25B-20A0CE9C33D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325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46" name="Straight Connector 7645">
                      <a:extLst>
                        <a:ext uri="{FF2B5EF4-FFF2-40B4-BE49-F238E27FC236}">
                          <a16:creationId xmlns:a16="http://schemas.microsoft.com/office/drawing/2014/main" id="{F83BF634-3807-842B-B1BE-5F6CFBBEE9A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770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47" name="Straight Connector 7646">
                      <a:extLst>
                        <a:ext uri="{FF2B5EF4-FFF2-40B4-BE49-F238E27FC236}">
                          <a16:creationId xmlns:a16="http://schemas.microsoft.com/office/drawing/2014/main" id="{EEFB6BF6-9353-D294-9A17-9AB22D00A39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21458" y="24175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48" name="Straight Connector 7647">
                      <a:extLst>
                        <a:ext uri="{FF2B5EF4-FFF2-40B4-BE49-F238E27FC236}">
                          <a16:creationId xmlns:a16="http://schemas.microsoft.com/office/drawing/2014/main" id="{FE521D05-40CD-58B0-40AC-FE0991F8ED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65908" y="24143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49" name="Straight Connector 7648">
                      <a:extLst>
                        <a:ext uri="{FF2B5EF4-FFF2-40B4-BE49-F238E27FC236}">
                          <a16:creationId xmlns:a16="http://schemas.microsoft.com/office/drawing/2014/main" id="{42E253A3-3D7B-8CFD-0802-294AB13D7C0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95933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50" name="Straight Connector 7649">
                      <a:extLst>
                        <a:ext uri="{FF2B5EF4-FFF2-40B4-BE49-F238E27FC236}">
                          <a16:creationId xmlns:a16="http://schemas.microsoft.com/office/drawing/2014/main" id="{CB5D1480-FB6C-DE70-38AA-E982C61472F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81285" y="24090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51" name="Straight Connector 7650">
                      <a:extLst>
                        <a:ext uri="{FF2B5EF4-FFF2-40B4-BE49-F238E27FC236}">
                          <a16:creationId xmlns:a16="http://schemas.microsoft.com/office/drawing/2014/main" id="{D0BEF126-2FA0-6776-CD6F-7DD997E05CA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25735" y="24153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52" name="Straight Connector 7651">
                      <a:extLst>
                        <a:ext uri="{FF2B5EF4-FFF2-40B4-BE49-F238E27FC236}">
                          <a16:creationId xmlns:a16="http://schemas.microsoft.com/office/drawing/2014/main" id="{6B0A13A2-AF85-1E9E-021E-BB03AED684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70185" y="24185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53" name="Straight Connector 7652">
                      <a:extLst>
                        <a:ext uri="{FF2B5EF4-FFF2-40B4-BE49-F238E27FC236}">
                          <a16:creationId xmlns:a16="http://schemas.microsoft.com/office/drawing/2014/main" id="{40D8172F-6440-A1AD-916F-EE330524C59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1463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54" name="Straight Connector 7653">
                      <a:extLst>
                        <a:ext uri="{FF2B5EF4-FFF2-40B4-BE49-F238E27FC236}">
                          <a16:creationId xmlns:a16="http://schemas.microsoft.com/office/drawing/2014/main" id="{A947CC94-B609-3B9B-1B54-E3C61174EB4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59085" y="24312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55" name="Straight Connector 7654">
                      <a:extLst>
                        <a:ext uri="{FF2B5EF4-FFF2-40B4-BE49-F238E27FC236}">
                          <a16:creationId xmlns:a16="http://schemas.microsoft.com/office/drawing/2014/main" id="{1C47FBAF-8C12-E128-F2FE-F7A60547738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03535" y="24439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56" name="Straight Connector 7655">
                      <a:extLst>
                        <a:ext uri="{FF2B5EF4-FFF2-40B4-BE49-F238E27FC236}">
                          <a16:creationId xmlns:a16="http://schemas.microsoft.com/office/drawing/2014/main" id="{18EE59F4-7571-492C-68C3-3DF63A9301E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47985" y="24598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57" name="Straight Connector 7656">
                      <a:extLst>
                        <a:ext uri="{FF2B5EF4-FFF2-40B4-BE49-F238E27FC236}">
                          <a16:creationId xmlns:a16="http://schemas.microsoft.com/office/drawing/2014/main" id="{56BBC873-5A37-22B9-5F69-4C5C743D521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92435" y="24788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58" name="Straight Connector 7657">
                      <a:extLst>
                        <a:ext uri="{FF2B5EF4-FFF2-40B4-BE49-F238E27FC236}">
                          <a16:creationId xmlns:a16="http://schemas.microsoft.com/office/drawing/2014/main" id="{68B01BBD-5970-FF9D-4892-3C3A2B13238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36885" y="24947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59" name="Straight Connector 7658">
                      <a:extLst>
                        <a:ext uri="{FF2B5EF4-FFF2-40B4-BE49-F238E27FC236}">
                          <a16:creationId xmlns:a16="http://schemas.microsoft.com/office/drawing/2014/main" id="{9B3781C2-1457-F223-AD29-595D24A7F0F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1335" y="24979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60" name="Straight Connector 7659">
                      <a:extLst>
                        <a:ext uri="{FF2B5EF4-FFF2-40B4-BE49-F238E27FC236}">
                          <a16:creationId xmlns:a16="http://schemas.microsoft.com/office/drawing/2014/main" id="{5619BD9C-F7FA-FD16-F234-C83110AA4F4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25785" y="248838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61" name="Straight Connector 7660">
                      <a:extLst>
                        <a:ext uri="{FF2B5EF4-FFF2-40B4-BE49-F238E27FC236}">
                          <a16:creationId xmlns:a16="http://schemas.microsoft.com/office/drawing/2014/main" id="{6F7DE9F6-2961-1DB3-4A03-F6819714462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70235" y="24661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62" name="Straight Connector 7661">
                      <a:extLst>
                        <a:ext uri="{FF2B5EF4-FFF2-40B4-BE49-F238E27FC236}">
                          <a16:creationId xmlns:a16="http://schemas.microsoft.com/office/drawing/2014/main" id="{F5C75708-0DD0-8E7D-D9E8-122FDA30F2A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14685" y="24534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63" name="Straight Connector 7662">
                      <a:extLst>
                        <a:ext uri="{FF2B5EF4-FFF2-40B4-BE49-F238E27FC236}">
                          <a16:creationId xmlns:a16="http://schemas.microsoft.com/office/drawing/2014/main" id="{7DF24749-8F18-3111-9A5D-AE26F05F23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59135" y="24407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64" name="Straight Connector 7663">
                      <a:extLst>
                        <a:ext uri="{FF2B5EF4-FFF2-40B4-BE49-F238E27FC236}">
                          <a16:creationId xmlns:a16="http://schemas.microsoft.com/office/drawing/2014/main" id="{2789A35F-3F62-5D10-294E-F8C8C7B648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03585" y="24344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65" name="Straight Connector 7664">
                      <a:extLst>
                        <a:ext uri="{FF2B5EF4-FFF2-40B4-BE49-F238E27FC236}">
                          <a16:creationId xmlns:a16="http://schemas.microsoft.com/office/drawing/2014/main" id="{D18D0518-DF55-D204-087C-C66ACA974D5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4168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7592" name="Arc 7591">
                  <a:extLst>
                    <a:ext uri="{FF2B5EF4-FFF2-40B4-BE49-F238E27FC236}">
                      <a16:creationId xmlns:a16="http://schemas.microsoft.com/office/drawing/2014/main" id="{E31A8CED-D49B-AE32-9B68-110EAD13DC33}"/>
                    </a:ext>
                  </a:extLst>
                </p:cNvPr>
                <p:cNvSpPr/>
                <p:nvPr/>
              </p:nvSpPr>
              <p:spPr>
                <a:xfrm flipH="1">
                  <a:off x="3499962" y="2205840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93" name="Arc 7592">
                  <a:extLst>
                    <a:ext uri="{FF2B5EF4-FFF2-40B4-BE49-F238E27FC236}">
                      <a16:creationId xmlns:a16="http://schemas.microsoft.com/office/drawing/2014/main" id="{16F380C5-13C4-1AD6-7187-B9D61C17611D}"/>
                    </a:ext>
                  </a:extLst>
                </p:cNvPr>
                <p:cNvSpPr/>
                <p:nvPr/>
              </p:nvSpPr>
              <p:spPr>
                <a:xfrm flipH="1">
                  <a:off x="1120174" y="2208965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94" name="Arc 7593">
                  <a:extLst>
                    <a:ext uri="{FF2B5EF4-FFF2-40B4-BE49-F238E27FC236}">
                      <a16:creationId xmlns:a16="http://schemas.microsoft.com/office/drawing/2014/main" id="{6A76167A-6CE5-C64C-273E-43D00B5B4098}"/>
                    </a:ext>
                  </a:extLst>
                </p:cNvPr>
                <p:cNvSpPr/>
                <p:nvPr/>
              </p:nvSpPr>
              <p:spPr>
                <a:xfrm flipH="1">
                  <a:off x="1612219" y="2209370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95" name="Arc 7594">
                  <a:extLst>
                    <a:ext uri="{FF2B5EF4-FFF2-40B4-BE49-F238E27FC236}">
                      <a16:creationId xmlns:a16="http://schemas.microsoft.com/office/drawing/2014/main" id="{20D49F75-6E4F-1D26-BC47-013BB3682F45}"/>
                    </a:ext>
                  </a:extLst>
                </p:cNvPr>
                <p:cNvSpPr/>
                <p:nvPr/>
              </p:nvSpPr>
              <p:spPr>
                <a:xfrm flipH="1">
                  <a:off x="2448873" y="2209405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95" name="Rectangle 7494">
                <a:extLst>
                  <a:ext uri="{FF2B5EF4-FFF2-40B4-BE49-F238E27FC236}">
                    <a16:creationId xmlns:a16="http://schemas.microsoft.com/office/drawing/2014/main" id="{EE9172BF-2710-0148-20C5-7A1565C413BA}"/>
                  </a:ext>
                </a:extLst>
              </p:cNvPr>
              <p:cNvSpPr/>
              <p:nvPr/>
            </p:nvSpPr>
            <p:spPr>
              <a:xfrm>
                <a:off x="9556034" y="2315191"/>
                <a:ext cx="1896264" cy="96556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496" name="Group 7495">
                <a:extLst>
                  <a:ext uri="{FF2B5EF4-FFF2-40B4-BE49-F238E27FC236}">
                    <a16:creationId xmlns:a16="http://schemas.microsoft.com/office/drawing/2014/main" id="{B40D2FD4-2918-784B-18A3-BDCEE2B6614D}"/>
                  </a:ext>
                </a:extLst>
              </p:cNvPr>
              <p:cNvGrpSpPr/>
              <p:nvPr/>
            </p:nvGrpSpPr>
            <p:grpSpPr>
              <a:xfrm>
                <a:off x="9534990" y="2814482"/>
                <a:ext cx="1845156" cy="83831"/>
                <a:chOff x="9538450" y="2996809"/>
                <a:chExt cx="1845156" cy="83831"/>
              </a:xfrm>
            </p:grpSpPr>
            <p:grpSp>
              <p:nvGrpSpPr>
                <p:cNvPr id="7542" name="Group 7541">
                  <a:extLst>
                    <a:ext uri="{FF2B5EF4-FFF2-40B4-BE49-F238E27FC236}">
                      <a16:creationId xmlns:a16="http://schemas.microsoft.com/office/drawing/2014/main" id="{2A7526ED-7533-4B34-02A8-098DC6AD69AC}"/>
                    </a:ext>
                  </a:extLst>
                </p:cNvPr>
                <p:cNvGrpSpPr/>
                <p:nvPr/>
              </p:nvGrpSpPr>
              <p:grpSpPr>
                <a:xfrm>
                  <a:off x="9538450" y="2996809"/>
                  <a:ext cx="1845156" cy="83831"/>
                  <a:chOff x="9463120" y="3073501"/>
                  <a:chExt cx="1845156" cy="83831"/>
                </a:xfrm>
              </p:grpSpPr>
              <p:cxnSp>
                <p:nvCxnSpPr>
                  <p:cNvPr id="7583" name="Straight Connector 7582">
                    <a:extLst>
                      <a:ext uri="{FF2B5EF4-FFF2-40B4-BE49-F238E27FC236}">
                        <a16:creationId xmlns:a16="http://schemas.microsoft.com/office/drawing/2014/main" id="{ED012557-3C91-7575-8BC9-9536D75D39B4}"/>
                      </a:ext>
                    </a:extLst>
                  </p:cNvPr>
                  <p:cNvCxnSpPr/>
                  <p:nvPr/>
                </p:nvCxnSpPr>
                <p:spPr>
                  <a:xfrm>
                    <a:off x="9465076" y="3096667"/>
                    <a:ext cx="1843200" cy="33723"/>
                  </a:xfrm>
                  <a:prstGeom prst="line">
                    <a:avLst/>
                  </a:prstGeom>
                  <a:ln w="1016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84" name="Straight Connector 7583">
                    <a:extLst>
                      <a:ext uri="{FF2B5EF4-FFF2-40B4-BE49-F238E27FC236}">
                        <a16:creationId xmlns:a16="http://schemas.microsoft.com/office/drawing/2014/main" id="{32EA44BC-8EFC-B30C-BA62-102D27AEED60}"/>
                      </a:ext>
                    </a:extLst>
                  </p:cNvPr>
                  <p:cNvCxnSpPr/>
                  <p:nvPr/>
                </p:nvCxnSpPr>
                <p:spPr>
                  <a:xfrm>
                    <a:off x="9463120" y="3073501"/>
                    <a:ext cx="1828800" cy="33723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85" name="Straight Connector 7584">
                    <a:extLst>
                      <a:ext uri="{FF2B5EF4-FFF2-40B4-BE49-F238E27FC236}">
                        <a16:creationId xmlns:a16="http://schemas.microsoft.com/office/drawing/2014/main" id="{59114D48-0016-1A5A-19BB-92A1C1691FA7}"/>
                      </a:ext>
                    </a:extLst>
                  </p:cNvPr>
                  <p:cNvCxnSpPr/>
                  <p:nvPr/>
                </p:nvCxnSpPr>
                <p:spPr>
                  <a:xfrm>
                    <a:off x="9463120" y="3123609"/>
                    <a:ext cx="1828800" cy="33723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43" name="Group 7542">
                  <a:extLst>
                    <a:ext uri="{FF2B5EF4-FFF2-40B4-BE49-F238E27FC236}">
                      <a16:creationId xmlns:a16="http://schemas.microsoft.com/office/drawing/2014/main" id="{9F053114-44C4-0BED-9E89-AF88CE7C53A0}"/>
                    </a:ext>
                  </a:extLst>
                </p:cNvPr>
                <p:cNvGrpSpPr/>
                <p:nvPr/>
              </p:nvGrpSpPr>
              <p:grpSpPr>
                <a:xfrm rot="60000">
                  <a:off x="9558390" y="3015328"/>
                  <a:ext cx="1806575" cy="50400"/>
                  <a:chOff x="9668199" y="2844737"/>
                  <a:chExt cx="1806575" cy="50400"/>
                </a:xfrm>
              </p:grpSpPr>
              <p:cxnSp>
                <p:nvCxnSpPr>
                  <p:cNvPr id="7544" name="Straight Connector 7543">
                    <a:extLst>
                      <a:ext uri="{FF2B5EF4-FFF2-40B4-BE49-F238E27FC236}">
                        <a16:creationId xmlns:a16="http://schemas.microsoft.com/office/drawing/2014/main" id="{A9A98DB7-7F76-D81F-DE53-8FD393F69E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668199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45" name="Straight Connector 7544">
                    <a:extLst>
                      <a:ext uri="{FF2B5EF4-FFF2-40B4-BE49-F238E27FC236}">
                        <a16:creationId xmlns:a16="http://schemas.microsoft.com/office/drawing/2014/main" id="{B6F0DB2C-8FAD-71B2-1FB3-C6E472B105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715740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46" name="Straight Connector 7545">
                    <a:extLst>
                      <a:ext uri="{FF2B5EF4-FFF2-40B4-BE49-F238E27FC236}">
                        <a16:creationId xmlns:a16="http://schemas.microsoft.com/office/drawing/2014/main" id="{5DB2EFB1-E0FC-237F-2F23-27599995F2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763281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47" name="Straight Connector 7546">
                    <a:extLst>
                      <a:ext uri="{FF2B5EF4-FFF2-40B4-BE49-F238E27FC236}">
                        <a16:creationId xmlns:a16="http://schemas.microsoft.com/office/drawing/2014/main" id="{9F4C30C7-2129-BEED-2C74-FA8351967F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810822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48" name="Straight Connector 7547">
                    <a:extLst>
                      <a:ext uri="{FF2B5EF4-FFF2-40B4-BE49-F238E27FC236}">
                        <a16:creationId xmlns:a16="http://schemas.microsoft.com/office/drawing/2014/main" id="{D5127ABE-59EC-09B8-4294-7FB519E6A8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858363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49" name="Straight Connector 7548">
                    <a:extLst>
                      <a:ext uri="{FF2B5EF4-FFF2-40B4-BE49-F238E27FC236}">
                        <a16:creationId xmlns:a16="http://schemas.microsoft.com/office/drawing/2014/main" id="{62DBF47D-6497-498F-6B4E-E354E28D8F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90590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50" name="Straight Connector 7549">
                    <a:extLst>
                      <a:ext uri="{FF2B5EF4-FFF2-40B4-BE49-F238E27FC236}">
                        <a16:creationId xmlns:a16="http://schemas.microsoft.com/office/drawing/2014/main" id="{F044F3DE-1CFB-E3E3-2E4C-5521411AD2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953445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51" name="Straight Connector 7550">
                    <a:extLst>
                      <a:ext uri="{FF2B5EF4-FFF2-40B4-BE49-F238E27FC236}">
                        <a16:creationId xmlns:a16="http://schemas.microsoft.com/office/drawing/2014/main" id="{28BD851C-77DC-5FB3-3151-C144F16C12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000986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52" name="Straight Connector 7551">
                    <a:extLst>
                      <a:ext uri="{FF2B5EF4-FFF2-40B4-BE49-F238E27FC236}">
                        <a16:creationId xmlns:a16="http://schemas.microsoft.com/office/drawing/2014/main" id="{7AD5C201-F35C-37EC-A562-31560E10D7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048527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53" name="Straight Connector 7552">
                    <a:extLst>
                      <a:ext uri="{FF2B5EF4-FFF2-40B4-BE49-F238E27FC236}">
                        <a16:creationId xmlns:a16="http://schemas.microsoft.com/office/drawing/2014/main" id="{38B0B6AE-4EE4-445F-561F-7A14532172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096068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54" name="Straight Connector 7553">
                    <a:extLst>
                      <a:ext uri="{FF2B5EF4-FFF2-40B4-BE49-F238E27FC236}">
                        <a16:creationId xmlns:a16="http://schemas.microsoft.com/office/drawing/2014/main" id="{C26E8AB7-FDA6-4489-1D03-ABDE03297A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143609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55" name="Straight Connector 7554">
                    <a:extLst>
                      <a:ext uri="{FF2B5EF4-FFF2-40B4-BE49-F238E27FC236}">
                        <a16:creationId xmlns:a16="http://schemas.microsoft.com/office/drawing/2014/main" id="{F569B443-BD46-F0F6-735E-41F5E5AC30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191150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56" name="Straight Connector 7555">
                    <a:extLst>
                      <a:ext uri="{FF2B5EF4-FFF2-40B4-BE49-F238E27FC236}">
                        <a16:creationId xmlns:a16="http://schemas.microsoft.com/office/drawing/2014/main" id="{976BD604-C621-B22C-0E55-E93CE873EF9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238691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57" name="Straight Connector 7556">
                    <a:extLst>
                      <a:ext uri="{FF2B5EF4-FFF2-40B4-BE49-F238E27FC236}">
                        <a16:creationId xmlns:a16="http://schemas.microsoft.com/office/drawing/2014/main" id="{77E4A344-A720-D328-7CC2-7FDA40A4866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286232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58" name="Straight Connector 7557">
                    <a:extLst>
                      <a:ext uri="{FF2B5EF4-FFF2-40B4-BE49-F238E27FC236}">
                        <a16:creationId xmlns:a16="http://schemas.microsoft.com/office/drawing/2014/main" id="{E362F0C6-265B-49C3-CA02-1691092B437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333773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59" name="Straight Connector 7558">
                    <a:extLst>
                      <a:ext uri="{FF2B5EF4-FFF2-40B4-BE49-F238E27FC236}">
                        <a16:creationId xmlns:a16="http://schemas.microsoft.com/office/drawing/2014/main" id="{F7DE2773-B9E7-610E-8217-77DD462AFC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38131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60" name="Straight Connector 7559">
                    <a:extLst>
                      <a:ext uri="{FF2B5EF4-FFF2-40B4-BE49-F238E27FC236}">
                        <a16:creationId xmlns:a16="http://schemas.microsoft.com/office/drawing/2014/main" id="{8E8EBFFD-24F3-C47B-CF34-12B81F4B0A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428855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61" name="Straight Connector 7560">
                    <a:extLst>
                      <a:ext uri="{FF2B5EF4-FFF2-40B4-BE49-F238E27FC236}">
                        <a16:creationId xmlns:a16="http://schemas.microsoft.com/office/drawing/2014/main" id="{6C5C9F18-A920-5BC1-F1CC-F7E53FFB02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476396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62" name="Straight Connector 7561">
                    <a:extLst>
                      <a:ext uri="{FF2B5EF4-FFF2-40B4-BE49-F238E27FC236}">
                        <a16:creationId xmlns:a16="http://schemas.microsoft.com/office/drawing/2014/main" id="{5D856CE8-9098-C553-90CB-6F709EA1F4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523937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63" name="Straight Connector 7562">
                    <a:extLst>
                      <a:ext uri="{FF2B5EF4-FFF2-40B4-BE49-F238E27FC236}">
                        <a16:creationId xmlns:a16="http://schemas.microsoft.com/office/drawing/2014/main" id="{8635B470-F4A0-FF55-0E92-8E96292C15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571478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64" name="Straight Connector 7563">
                    <a:extLst>
                      <a:ext uri="{FF2B5EF4-FFF2-40B4-BE49-F238E27FC236}">
                        <a16:creationId xmlns:a16="http://schemas.microsoft.com/office/drawing/2014/main" id="{FAB24A74-5871-4D95-B177-B838D69551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619019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65" name="Straight Connector 7564">
                    <a:extLst>
                      <a:ext uri="{FF2B5EF4-FFF2-40B4-BE49-F238E27FC236}">
                        <a16:creationId xmlns:a16="http://schemas.microsoft.com/office/drawing/2014/main" id="{6B6BBEE6-A242-84DB-C55C-CCAB5D266D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666560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66" name="Straight Connector 7565">
                    <a:extLst>
                      <a:ext uri="{FF2B5EF4-FFF2-40B4-BE49-F238E27FC236}">
                        <a16:creationId xmlns:a16="http://schemas.microsoft.com/office/drawing/2014/main" id="{34DD4C7F-4183-FCA6-E440-0C01BEE227C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714101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67" name="Straight Connector 7566">
                    <a:extLst>
                      <a:ext uri="{FF2B5EF4-FFF2-40B4-BE49-F238E27FC236}">
                        <a16:creationId xmlns:a16="http://schemas.microsoft.com/office/drawing/2014/main" id="{A14DC2B6-4929-004E-D900-E86D01A682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761642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68" name="Straight Connector 7567">
                    <a:extLst>
                      <a:ext uri="{FF2B5EF4-FFF2-40B4-BE49-F238E27FC236}">
                        <a16:creationId xmlns:a16="http://schemas.microsoft.com/office/drawing/2014/main" id="{A13D341A-A1AB-0BED-0156-C2EF538DFF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809183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69" name="Straight Connector 7568">
                    <a:extLst>
                      <a:ext uri="{FF2B5EF4-FFF2-40B4-BE49-F238E27FC236}">
                        <a16:creationId xmlns:a16="http://schemas.microsoft.com/office/drawing/2014/main" id="{0AB86641-5E61-EEF0-0AD8-368A6A715B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85672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70" name="Straight Connector 7569">
                    <a:extLst>
                      <a:ext uri="{FF2B5EF4-FFF2-40B4-BE49-F238E27FC236}">
                        <a16:creationId xmlns:a16="http://schemas.microsoft.com/office/drawing/2014/main" id="{4AF29C93-3961-21FA-1D8B-1BB3C3196D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904265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71" name="Straight Connector 7570">
                    <a:extLst>
                      <a:ext uri="{FF2B5EF4-FFF2-40B4-BE49-F238E27FC236}">
                        <a16:creationId xmlns:a16="http://schemas.microsoft.com/office/drawing/2014/main" id="{1E8FC4FB-B21A-972F-F3FA-3CDACC84B1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951806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72" name="Straight Connector 7571">
                    <a:extLst>
                      <a:ext uri="{FF2B5EF4-FFF2-40B4-BE49-F238E27FC236}">
                        <a16:creationId xmlns:a16="http://schemas.microsoft.com/office/drawing/2014/main" id="{83B64D91-EF17-D924-844F-D11E99EEF06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999347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73" name="Straight Connector 7572">
                    <a:extLst>
                      <a:ext uri="{FF2B5EF4-FFF2-40B4-BE49-F238E27FC236}">
                        <a16:creationId xmlns:a16="http://schemas.microsoft.com/office/drawing/2014/main" id="{2C6A125D-D838-B60D-70A1-9D3AE12A9E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046888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74" name="Straight Connector 7573">
                    <a:extLst>
                      <a:ext uri="{FF2B5EF4-FFF2-40B4-BE49-F238E27FC236}">
                        <a16:creationId xmlns:a16="http://schemas.microsoft.com/office/drawing/2014/main" id="{B4F11EB4-9CE0-7849-9778-3660980D4C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094429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75" name="Straight Connector 7574">
                    <a:extLst>
                      <a:ext uri="{FF2B5EF4-FFF2-40B4-BE49-F238E27FC236}">
                        <a16:creationId xmlns:a16="http://schemas.microsoft.com/office/drawing/2014/main" id="{03BF0FA8-2D94-A840-CF4B-773EBB2156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141970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76" name="Straight Connector 7575">
                    <a:extLst>
                      <a:ext uri="{FF2B5EF4-FFF2-40B4-BE49-F238E27FC236}">
                        <a16:creationId xmlns:a16="http://schemas.microsoft.com/office/drawing/2014/main" id="{CD56ECE6-0A21-8E31-4724-B9E7E5B4BB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189511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77" name="Straight Connector 7576">
                    <a:extLst>
                      <a:ext uri="{FF2B5EF4-FFF2-40B4-BE49-F238E27FC236}">
                        <a16:creationId xmlns:a16="http://schemas.microsoft.com/office/drawing/2014/main" id="{580D0A81-B9BE-E72E-8F35-0FE652BE94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237052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78" name="Straight Connector 7577">
                    <a:extLst>
                      <a:ext uri="{FF2B5EF4-FFF2-40B4-BE49-F238E27FC236}">
                        <a16:creationId xmlns:a16="http://schemas.microsoft.com/office/drawing/2014/main" id="{2D9023AC-EEF6-97D4-4BF9-3D64945F34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284593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79" name="Straight Connector 7578">
                    <a:extLst>
                      <a:ext uri="{FF2B5EF4-FFF2-40B4-BE49-F238E27FC236}">
                        <a16:creationId xmlns:a16="http://schemas.microsoft.com/office/drawing/2014/main" id="{A7F6B3F1-7A51-E7C0-3943-8DC3506795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33213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80" name="Straight Connector 7579">
                    <a:extLst>
                      <a:ext uri="{FF2B5EF4-FFF2-40B4-BE49-F238E27FC236}">
                        <a16:creationId xmlns:a16="http://schemas.microsoft.com/office/drawing/2014/main" id="{978D6A4A-71EE-8334-002D-95C5268872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379675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81" name="Straight Connector 7580">
                    <a:extLst>
                      <a:ext uri="{FF2B5EF4-FFF2-40B4-BE49-F238E27FC236}">
                        <a16:creationId xmlns:a16="http://schemas.microsoft.com/office/drawing/2014/main" id="{92603BC0-FD65-CEF2-B0C2-260EB59BAD9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427216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82" name="Straight Connector 7581">
                    <a:extLst>
                      <a:ext uri="{FF2B5EF4-FFF2-40B4-BE49-F238E27FC236}">
                        <a16:creationId xmlns:a16="http://schemas.microsoft.com/office/drawing/2014/main" id="{962190E9-5E4B-9981-50A2-1893B61890C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47477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497" name="Group 7496">
                <a:extLst>
                  <a:ext uri="{FF2B5EF4-FFF2-40B4-BE49-F238E27FC236}">
                    <a16:creationId xmlns:a16="http://schemas.microsoft.com/office/drawing/2014/main" id="{9B946140-143D-DC13-42A2-36C195E96ACF}"/>
                  </a:ext>
                </a:extLst>
              </p:cNvPr>
              <p:cNvGrpSpPr/>
              <p:nvPr/>
            </p:nvGrpSpPr>
            <p:grpSpPr>
              <a:xfrm>
                <a:off x="9540110" y="2485535"/>
                <a:ext cx="1847910" cy="82522"/>
                <a:chOff x="9616310" y="2425210"/>
                <a:chExt cx="1847910" cy="82522"/>
              </a:xfrm>
            </p:grpSpPr>
            <p:grpSp>
              <p:nvGrpSpPr>
                <p:cNvPr id="7498" name="Group 7497">
                  <a:extLst>
                    <a:ext uri="{FF2B5EF4-FFF2-40B4-BE49-F238E27FC236}">
                      <a16:creationId xmlns:a16="http://schemas.microsoft.com/office/drawing/2014/main" id="{4C8EAE30-3B07-4361-2A37-5D5B30979374}"/>
                    </a:ext>
                  </a:extLst>
                </p:cNvPr>
                <p:cNvGrpSpPr/>
                <p:nvPr/>
              </p:nvGrpSpPr>
              <p:grpSpPr>
                <a:xfrm>
                  <a:off x="9616310" y="2425210"/>
                  <a:ext cx="1847910" cy="82522"/>
                  <a:chOff x="9586262" y="3209962"/>
                  <a:chExt cx="1847910" cy="82522"/>
                </a:xfrm>
              </p:grpSpPr>
              <p:cxnSp>
                <p:nvCxnSpPr>
                  <p:cNvPr id="7539" name="Straight Connector 7538">
                    <a:extLst>
                      <a:ext uri="{FF2B5EF4-FFF2-40B4-BE49-F238E27FC236}">
                        <a16:creationId xmlns:a16="http://schemas.microsoft.com/office/drawing/2014/main" id="{4692A92D-BB6A-8EA7-FCCB-7A37E562645D}"/>
                      </a:ext>
                    </a:extLst>
                  </p:cNvPr>
                  <p:cNvCxnSpPr/>
                  <p:nvPr/>
                </p:nvCxnSpPr>
                <p:spPr>
                  <a:xfrm>
                    <a:off x="9590972" y="3233618"/>
                    <a:ext cx="1843200" cy="33723"/>
                  </a:xfrm>
                  <a:prstGeom prst="line">
                    <a:avLst/>
                  </a:prstGeom>
                  <a:ln w="10160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40" name="Straight Connector 7539">
                    <a:extLst>
                      <a:ext uri="{FF2B5EF4-FFF2-40B4-BE49-F238E27FC236}">
                        <a16:creationId xmlns:a16="http://schemas.microsoft.com/office/drawing/2014/main" id="{8739A377-E6BD-A149-DB20-5F5F206DEC3A}"/>
                      </a:ext>
                    </a:extLst>
                  </p:cNvPr>
                  <p:cNvCxnSpPr/>
                  <p:nvPr/>
                </p:nvCxnSpPr>
                <p:spPr>
                  <a:xfrm>
                    <a:off x="9586262" y="3258761"/>
                    <a:ext cx="1828800" cy="33723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41" name="Straight Connector 7540">
                    <a:extLst>
                      <a:ext uri="{FF2B5EF4-FFF2-40B4-BE49-F238E27FC236}">
                        <a16:creationId xmlns:a16="http://schemas.microsoft.com/office/drawing/2014/main" id="{F2A773DC-ADFC-45E8-9D48-92B9F80B7907}"/>
                      </a:ext>
                    </a:extLst>
                  </p:cNvPr>
                  <p:cNvCxnSpPr/>
                  <p:nvPr/>
                </p:nvCxnSpPr>
                <p:spPr>
                  <a:xfrm>
                    <a:off x="9587338" y="3209962"/>
                    <a:ext cx="1828800" cy="33723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499" name="Group 7498">
                  <a:extLst>
                    <a:ext uri="{FF2B5EF4-FFF2-40B4-BE49-F238E27FC236}">
                      <a16:creationId xmlns:a16="http://schemas.microsoft.com/office/drawing/2014/main" id="{D42D010C-4C7C-2F4D-0235-17D922283843}"/>
                    </a:ext>
                  </a:extLst>
                </p:cNvPr>
                <p:cNvGrpSpPr/>
                <p:nvPr/>
              </p:nvGrpSpPr>
              <p:grpSpPr>
                <a:xfrm rot="60000">
                  <a:off x="9635371" y="2439861"/>
                  <a:ext cx="1806575" cy="50400"/>
                  <a:chOff x="9668199" y="2844737"/>
                  <a:chExt cx="1806575" cy="50400"/>
                </a:xfrm>
              </p:grpSpPr>
              <p:cxnSp>
                <p:nvCxnSpPr>
                  <p:cNvPr id="7500" name="Straight Connector 7499">
                    <a:extLst>
                      <a:ext uri="{FF2B5EF4-FFF2-40B4-BE49-F238E27FC236}">
                        <a16:creationId xmlns:a16="http://schemas.microsoft.com/office/drawing/2014/main" id="{F662D531-9D5E-61AD-926E-7DA1F65EA1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668199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01" name="Straight Connector 7500">
                    <a:extLst>
                      <a:ext uri="{FF2B5EF4-FFF2-40B4-BE49-F238E27FC236}">
                        <a16:creationId xmlns:a16="http://schemas.microsoft.com/office/drawing/2014/main" id="{BC7CF169-C085-49CA-03CD-2524BBAA18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715740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02" name="Straight Connector 7501">
                    <a:extLst>
                      <a:ext uri="{FF2B5EF4-FFF2-40B4-BE49-F238E27FC236}">
                        <a16:creationId xmlns:a16="http://schemas.microsoft.com/office/drawing/2014/main" id="{33EAF71B-9F83-D1E2-1CB1-493704FD6C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763281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03" name="Straight Connector 7502">
                    <a:extLst>
                      <a:ext uri="{FF2B5EF4-FFF2-40B4-BE49-F238E27FC236}">
                        <a16:creationId xmlns:a16="http://schemas.microsoft.com/office/drawing/2014/main" id="{2B5FEB91-C777-AEF7-BF08-473E8A7D207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810822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04" name="Straight Connector 7503">
                    <a:extLst>
                      <a:ext uri="{FF2B5EF4-FFF2-40B4-BE49-F238E27FC236}">
                        <a16:creationId xmlns:a16="http://schemas.microsoft.com/office/drawing/2014/main" id="{1EBE15D5-DE2F-76DB-CA74-109A0B062A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858363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05" name="Straight Connector 7504">
                    <a:extLst>
                      <a:ext uri="{FF2B5EF4-FFF2-40B4-BE49-F238E27FC236}">
                        <a16:creationId xmlns:a16="http://schemas.microsoft.com/office/drawing/2014/main" id="{A738D2D9-06E4-04B1-FFB0-8C5CBFE3A1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90590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06" name="Straight Connector 7505">
                    <a:extLst>
                      <a:ext uri="{FF2B5EF4-FFF2-40B4-BE49-F238E27FC236}">
                        <a16:creationId xmlns:a16="http://schemas.microsoft.com/office/drawing/2014/main" id="{9D736E19-026A-2A61-5665-A37246C01E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953445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07" name="Straight Connector 7506">
                    <a:extLst>
                      <a:ext uri="{FF2B5EF4-FFF2-40B4-BE49-F238E27FC236}">
                        <a16:creationId xmlns:a16="http://schemas.microsoft.com/office/drawing/2014/main" id="{E04559B7-514D-C2BF-43EC-0BE9B52BBB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000986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08" name="Straight Connector 7507">
                    <a:extLst>
                      <a:ext uri="{FF2B5EF4-FFF2-40B4-BE49-F238E27FC236}">
                        <a16:creationId xmlns:a16="http://schemas.microsoft.com/office/drawing/2014/main" id="{82C36760-512E-209C-45FD-9C323A3D97A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048527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09" name="Straight Connector 7508">
                    <a:extLst>
                      <a:ext uri="{FF2B5EF4-FFF2-40B4-BE49-F238E27FC236}">
                        <a16:creationId xmlns:a16="http://schemas.microsoft.com/office/drawing/2014/main" id="{AB86B0E2-FB08-7AFC-D59A-4E5D51E752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096068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10" name="Straight Connector 7509">
                    <a:extLst>
                      <a:ext uri="{FF2B5EF4-FFF2-40B4-BE49-F238E27FC236}">
                        <a16:creationId xmlns:a16="http://schemas.microsoft.com/office/drawing/2014/main" id="{A1FA6FB8-2278-42A8-FD82-3ABBB2DEFC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143609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11" name="Straight Connector 7510">
                    <a:extLst>
                      <a:ext uri="{FF2B5EF4-FFF2-40B4-BE49-F238E27FC236}">
                        <a16:creationId xmlns:a16="http://schemas.microsoft.com/office/drawing/2014/main" id="{006E4A86-7566-6435-D0BA-D04242A0E3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191150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12" name="Straight Connector 7511">
                    <a:extLst>
                      <a:ext uri="{FF2B5EF4-FFF2-40B4-BE49-F238E27FC236}">
                        <a16:creationId xmlns:a16="http://schemas.microsoft.com/office/drawing/2014/main" id="{1E5164D0-B629-7DEB-0735-63F74916AB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238691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13" name="Straight Connector 7512">
                    <a:extLst>
                      <a:ext uri="{FF2B5EF4-FFF2-40B4-BE49-F238E27FC236}">
                        <a16:creationId xmlns:a16="http://schemas.microsoft.com/office/drawing/2014/main" id="{997F520B-C3BC-56B9-EFB3-F2DA06E4B73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286232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14" name="Straight Connector 7513">
                    <a:extLst>
                      <a:ext uri="{FF2B5EF4-FFF2-40B4-BE49-F238E27FC236}">
                        <a16:creationId xmlns:a16="http://schemas.microsoft.com/office/drawing/2014/main" id="{3B529F3A-5C9B-0D5C-2675-E74EA24A54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333773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15" name="Straight Connector 7514">
                    <a:extLst>
                      <a:ext uri="{FF2B5EF4-FFF2-40B4-BE49-F238E27FC236}">
                        <a16:creationId xmlns:a16="http://schemas.microsoft.com/office/drawing/2014/main" id="{7108D4E6-FCAA-DD79-1718-50ECE693D2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38131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16" name="Straight Connector 7515">
                    <a:extLst>
                      <a:ext uri="{FF2B5EF4-FFF2-40B4-BE49-F238E27FC236}">
                        <a16:creationId xmlns:a16="http://schemas.microsoft.com/office/drawing/2014/main" id="{FCEC8ACA-9FA3-5EB1-F3BC-91DB89BE0D0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428855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17" name="Straight Connector 7516">
                    <a:extLst>
                      <a:ext uri="{FF2B5EF4-FFF2-40B4-BE49-F238E27FC236}">
                        <a16:creationId xmlns:a16="http://schemas.microsoft.com/office/drawing/2014/main" id="{0215B6E2-0659-A8C3-E2E5-01016167946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476396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18" name="Straight Connector 7517">
                    <a:extLst>
                      <a:ext uri="{FF2B5EF4-FFF2-40B4-BE49-F238E27FC236}">
                        <a16:creationId xmlns:a16="http://schemas.microsoft.com/office/drawing/2014/main" id="{AB16EB94-0F0D-9351-A540-FB5AEDE51F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523937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19" name="Straight Connector 7518">
                    <a:extLst>
                      <a:ext uri="{FF2B5EF4-FFF2-40B4-BE49-F238E27FC236}">
                        <a16:creationId xmlns:a16="http://schemas.microsoft.com/office/drawing/2014/main" id="{436260A6-CD37-0FD7-A68C-292FF3C31D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571478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20" name="Straight Connector 7519">
                    <a:extLst>
                      <a:ext uri="{FF2B5EF4-FFF2-40B4-BE49-F238E27FC236}">
                        <a16:creationId xmlns:a16="http://schemas.microsoft.com/office/drawing/2014/main" id="{C2A46551-3CE5-7FA0-6C71-06AB66A7FD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619019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21" name="Straight Connector 7520">
                    <a:extLst>
                      <a:ext uri="{FF2B5EF4-FFF2-40B4-BE49-F238E27FC236}">
                        <a16:creationId xmlns:a16="http://schemas.microsoft.com/office/drawing/2014/main" id="{D514767E-E9E5-CD10-8196-5EE3D209F98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666560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22" name="Straight Connector 7521">
                    <a:extLst>
                      <a:ext uri="{FF2B5EF4-FFF2-40B4-BE49-F238E27FC236}">
                        <a16:creationId xmlns:a16="http://schemas.microsoft.com/office/drawing/2014/main" id="{D7ACFBFA-E06C-C1CE-D8E3-582E9A6856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714101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23" name="Straight Connector 7522">
                    <a:extLst>
                      <a:ext uri="{FF2B5EF4-FFF2-40B4-BE49-F238E27FC236}">
                        <a16:creationId xmlns:a16="http://schemas.microsoft.com/office/drawing/2014/main" id="{92EE6EA1-0165-8EFB-BA6C-4A99CD594E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761642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24" name="Straight Connector 7523">
                    <a:extLst>
                      <a:ext uri="{FF2B5EF4-FFF2-40B4-BE49-F238E27FC236}">
                        <a16:creationId xmlns:a16="http://schemas.microsoft.com/office/drawing/2014/main" id="{A51BC5E5-5327-21AD-E0FB-CEBFB1BD66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809183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25" name="Straight Connector 7524">
                    <a:extLst>
                      <a:ext uri="{FF2B5EF4-FFF2-40B4-BE49-F238E27FC236}">
                        <a16:creationId xmlns:a16="http://schemas.microsoft.com/office/drawing/2014/main" id="{D6C363B4-A95E-26A8-A213-B268536165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85672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26" name="Straight Connector 7525">
                    <a:extLst>
                      <a:ext uri="{FF2B5EF4-FFF2-40B4-BE49-F238E27FC236}">
                        <a16:creationId xmlns:a16="http://schemas.microsoft.com/office/drawing/2014/main" id="{6C906CC1-DBC3-911E-38DD-A242C58D6A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904265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27" name="Straight Connector 7526">
                    <a:extLst>
                      <a:ext uri="{FF2B5EF4-FFF2-40B4-BE49-F238E27FC236}">
                        <a16:creationId xmlns:a16="http://schemas.microsoft.com/office/drawing/2014/main" id="{3E5214D0-5A3F-08C2-1190-3088BA74EE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951806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28" name="Straight Connector 7527">
                    <a:extLst>
                      <a:ext uri="{FF2B5EF4-FFF2-40B4-BE49-F238E27FC236}">
                        <a16:creationId xmlns:a16="http://schemas.microsoft.com/office/drawing/2014/main" id="{6D565804-1A19-A160-B95A-EED9576E22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999347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29" name="Straight Connector 7528">
                    <a:extLst>
                      <a:ext uri="{FF2B5EF4-FFF2-40B4-BE49-F238E27FC236}">
                        <a16:creationId xmlns:a16="http://schemas.microsoft.com/office/drawing/2014/main" id="{16ACCCEE-E6BE-8EC0-3914-0021D3B3A3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046888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30" name="Straight Connector 7529">
                    <a:extLst>
                      <a:ext uri="{FF2B5EF4-FFF2-40B4-BE49-F238E27FC236}">
                        <a16:creationId xmlns:a16="http://schemas.microsoft.com/office/drawing/2014/main" id="{71A30726-BFC1-6CFC-D1A5-DD6EBDC810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094429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31" name="Straight Connector 7530">
                    <a:extLst>
                      <a:ext uri="{FF2B5EF4-FFF2-40B4-BE49-F238E27FC236}">
                        <a16:creationId xmlns:a16="http://schemas.microsoft.com/office/drawing/2014/main" id="{EF6B1C79-7858-AB76-F068-683C5AB2CD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141970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32" name="Straight Connector 7531">
                    <a:extLst>
                      <a:ext uri="{FF2B5EF4-FFF2-40B4-BE49-F238E27FC236}">
                        <a16:creationId xmlns:a16="http://schemas.microsoft.com/office/drawing/2014/main" id="{1422F91C-33E0-D522-1EE6-C68F83FCBA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189511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33" name="Straight Connector 7532">
                    <a:extLst>
                      <a:ext uri="{FF2B5EF4-FFF2-40B4-BE49-F238E27FC236}">
                        <a16:creationId xmlns:a16="http://schemas.microsoft.com/office/drawing/2014/main" id="{B56AA0F4-A58E-1D71-23F7-775D07889A2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237052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34" name="Straight Connector 7533">
                    <a:extLst>
                      <a:ext uri="{FF2B5EF4-FFF2-40B4-BE49-F238E27FC236}">
                        <a16:creationId xmlns:a16="http://schemas.microsoft.com/office/drawing/2014/main" id="{3CD9886A-6A3C-3425-F6E6-98415FF0CE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284593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35" name="Straight Connector 7534">
                    <a:extLst>
                      <a:ext uri="{FF2B5EF4-FFF2-40B4-BE49-F238E27FC236}">
                        <a16:creationId xmlns:a16="http://schemas.microsoft.com/office/drawing/2014/main" id="{72DE0918-337B-AA8F-6A18-AD4011384C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33213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36" name="Straight Connector 7535">
                    <a:extLst>
                      <a:ext uri="{FF2B5EF4-FFF2-40B4-BE49-F238E27FC236}">
                        <a16:creationId xmlns:a16="http://schemas.microsoft.com/office/drawing/2014/main" id="{85D556D8-2D1F-EF9F-C728-88F5245FBA6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379675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37" name="Straight Connector 7536">
                    <a:extLst>
                      <a:ext uri="{FF2B5EF4-FFF2-40B4-BE49-F238E27FC236}">
                        <a16:creationId xmlns:a16="http://schemas.microsoft.com/office/drawing/2014/main" id="{8737878D-756D-2921-50FE-DF10C7EB76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427216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38" name="Straight Connector 7537">
                    <a:extLst>
                      <a:ext uri="{FF2B5EF4-FFF2-40B4-BE49-F238E27FC236}">
                        <a16:creationId xmlns:a16="http://schemas.microsoft.com/office/drawing/2014/main" id="{68CC7DD2-B656-AD35-F07C-A0AE3184EF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47477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pic>
          <p:nvPicPr>
            <p:cNvPr id="7736" name="Picture 7735">
              <a:extLst>
                <a:ext uri="{FF2B5EF4-FFF2-40B4-BE49-F238E27FC236}">
                  <a16:creationId xmlns:a16="http://schemas.microsoft.com/office/drawing/2014/main" id="{21913982-2E9D-F6C2-6E8E-0015B4D6A2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8403887">
              <a:off x="3463407" y="8243749"/>
              <a:ext cx="431487" cy="280809"/>
            </a:xfrm>
            <a:prstGeom prst="rect">
              <a:avLst/>
            </a:prstGeom>
          </p:spPr>
        </p:pic>
        <p:pic>
          <p:nvPicPr>
            <p:cNvPr id="7737" name="Picture 7736">
              <a:extLst>
                <a:ext uri="{FF2B5EF4-FFF2-40B4-BE49-F238E27FC236}">
                  <a16:creationId xmlns:a16="http://schemas.microsoft.com/office/drawing/2014/main" id="{562AE32E-DE0C-2F9A-9C5B-D175310F43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6301600">
              <a:off x="1316476" y="9274495"/>
              <a:ext cx="431487" cy="280809"/>
            </a:xfrm>
            <a:prstGeom prst="rect">
              <a:avLst/>
            </a:prstGeom>
          </p:spPr>
        </p:pic>
        <p:sp>
          <p:nvSpPr>
            <p:cNvPr id="7738" name="Rectangle 7737">
              <a:extLst>
                <a:ext uri="{FF2B5EF4-FFF2-40B4-BE49-F238E27FC236}">
                  <a16:creationId xmlns:a16="http://schemas.microsoft.com/office/drawing/2014/main" id="{D10BE7F1-9C33-1416-00D5-CB5A3DC8E49D}"/>
                </a:ext>
              </a:extLst>
            </p:cNvPr>
            <p:cNvSpPr/>
            <p:nvPr/>
          </p:nvSpPr>
          <p:spPr>
            <a:xfrm>
              <a:off x="5864774" y="8007547"/>
              <a:ext cx="1896264" cy="154380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39" name="Group 7738">
              <a:extLst>
                <a:ext uri="{FF2B5EF4-FFF2-40B4-BE49-F238E27FC236}">
                  <a16:creationId xmlns:a16="http://schemas.microsoft.com/office/drawing/2014/main" id="{D81F3050-0E6C-D89E-8AD0-A822663DD293}"/>
                </a:ext>
              </a:extLst>
            </p:cNvPr>
            <p:cNvGrpSpPr/>
            <p:nvPr/>
          </p:nvGrpSpPr>
          <p:grpSpPr>
            <a:xfrm rot="21078092">
              <a:off x="5844169" y="9259828"/>
              <a:ext cx="1845156" cy="83831"/>
              <a:chOff x="9538450" y="2996809"/>
              <a:chExt cx="1845156" cy="83831"/>
            </a:xfrm>
          </p:grpSpPr>
          <p:grpSp>
            <p:nvGrpSpPr>
              <p:cNvPr id="7740" name="Group 7739">
                <a:extLst>
                  <a:ext uri="{FF2B5EF4-FFF2-40B4-BE49-F238E27FC236}">
                    <a16:creationId xmlns:a16="http://schemas.microsoft.com/office/drawing/2014/main" id="{5E03CFC9-8D02-FCB7-2B35-895FD15ADC43}"/>
                  </a:ext>
                </a:extLst>
              </p:cNvPr>
              <p:cNvGrpSpPr/>
              <p:nvPr/>
            </p:nvGrpSpPr>
            <p:grpSpPr>
              <a:xfrm>
                <a:off x="9538450" y="2996809"/>
                <a:ext cx="1845156" cy="83831"/>
                <a:chOff x="9463120" y="3073501"/>
                <a:chExt cx="1845156" cy="83831"/>
              </a:xfrm>
            </p:grpSpPr>
            <p:cxnSp>
              <p:nvCxnSpPr>
                <p:cNvPr id="7781" name="Straight Connector 7780">
                  <a:extLst>
                    <a:ext uri="{FF2B5EF4-FFF2-40B4-BE49-F238E27FC236}">
                      <a16:creationId xmlns:a16="http://schemas.microsoft.com/office/drawing/2014/main" id="{932AE173-E829-F411-F422-38C4695B23BD}"/>
                    </a:ext>
                  </a:extLst>
                </p:cNvPr>
                <p:cNvCxnSpPr/>
                <p:nvPr/>
              </p:nvCxnSpPr>
              <p:spPr>
                <a:xfrm>
                  <a:off x="9465076" y="3096667"/>
                  <a:ext cx="1843200" cy="33723"/>
                </a:xfrm>
                <a:prstGeom prst="line">
                  <a:avLst/>
                </a:prstGeom>
                <a:ln w="1016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82" name="Straight Connector 7781">
                  <a:extLst>
                    <a:ext uri="{FF2B5EF4-FFF2-40B4-BE49-F238E27FC236}">
                      <a16:creationId xmlns:a16="http://schemas.microsoft.com/office/drawing/2014/main" id="{40258356-0F9E-A490-6A02-D55F53CFD13C}"/>
                    </a:ext>
                  </a:extLst>
                </p:cNvPr>
                <p:cNvCxnSpPr/>
                <p:nvPr/>
              </p:nvCxnSpPr>
              <p:spPr>
                <a:xfrm>
                  <a:off x="9463120" y="3073501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83" name="Straight Connector 7782">
                  <a:extLst>
                    <a:ext uri="{FF2B5EF4-FFF2-40B4-BE49-F238E27FC236}">
                      <a16:creationId xmlns:a16="http://schemas.microsoft.com/office/drawing/2014/main" id="{9BD6D0C0-4179-C0F5-99AD-C6F8EA262275}"/>
                    </a:ext>
                  </a:extLst>
                </p:cNvPr>
                <p:cNvCxnSpPr/>
                <p:nvPr/>
              </p:nvCxnSpPr>
              <p:spPr>
                <a:xfrm>
                  <a:off x="9463120" y="3123609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41" name="Group 7740">
                <a:extLst>
                  <a:ext uri="{FF2B5EF4-FFF2-40B4-BE49-F238E27FC236}">
                    <a16:creationId xmlns:a16="http://schemas.microsoft.com/office/drawing/2014/main" id="{BB3F5427-7EF7-229B-47F6-DD39013BA963}"/>
                  </a:ext>
                </a:extLst>
              </p:cNvPr>
              <p:cNvGrpSpPr/>
              <p:nvPr/>
            </p:nvGrpSpPr>
            <p:grpSpPr>
              <a:xfrm rot="60000">
                <a:off x="9558390" y="3015328"/>
                <a:ext cx="1806575" cy="50400"/>
                <a:chOff x="9668199" y="2844737"/>
                <a:chExt cx="1806575" cy="50400"/>
              </a:xfrm>
            </p:grpSpPr>
            <p:cxnSp>
              <p:nvCxnSpPr>
                <p:cNvPr id="7742" name="Straight Connector 7741">
                  <a:extLst>
                    <a:ext uri="{FF2B5EF4-FFF2-40B4-BE49-F238E27FC236}">
                      <a16:creationId xmlns:a16="http://schemas.microsoft.com/office/drawing/2014/main" id="{E74B3F42-A3E3-E079-33F9-746C5883C0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6819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43" name="Straight Connector 7742">
                  <a:extLst>
                    <a:ext uri="{FF2B5EF4-FFF2-40B4-BE49-F238E27FC236}">
                      <a16:creationId xmlns:a16="http://schemas.microsoft.com/office/drawing/2014/main" id="{E00871B2-2318-87C8-C277-E56AD56E4C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1574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44" name="Straight Connector 7743">
                  <a:extLst>
                    <a:ext uri="{FF2B5EF4-FFF2-40B4-BE49-F238E27FC236}">
                      <a16:creationId xmlns:a16="http://schemas.microsoft.com/office/drawing/2014/main" id="{57A3EBE4-80A7-33BF-935C-5DD36504E6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6328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45" name="Straight Connector 7744">
                  <a:extLst>
                    <a:ext uri="{FF2B5EF4-FFF2-40B4-BE49-F238E27FC236}">
                      <a16:creationId xmlns:a16="http://schemas.microsoft.com/office/drawing/2014/main" id="{286B928F-D834-6DE9-DF57-B3288A5557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1082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46" name="Straight Connector 7745">
                  <a:extLst>
                    <a:ext uri="{FF2B5EF4-FFF2-40B4-BE49-F238E27FC236}">
                      <a16:creationId xmlns:a16="http://schemas.microsoft.com/office/drawing/2014/main" id="{DBFD29C7-56BF-E29A-9BE9-EF625D8A50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5836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47" name="Straight Connector 7746">
                  <a:extLst>
                    <a:ext uri="{FF2B5EF4-FFF2-40B4-BE49-F238E27FC236}">
                      <a16:creationId xmlns:a16="http://schemas.microsoft.com/office/drawing/2014/main" id="{7C2E669E-A156-54DF-B5D6-E2019149D3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0590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48" name="Straight Connector 7747">
                  <a:extLst>
                    <a:ext uri="{FF2B5EF4-FFF2-40B4-BE49-F238E27FC236}">
                      <a16:creationId xmlns:a16="http://schemas.microsoft.com/office/drawing/2014/main" id="{8D7FCE52-2EDB-B3DA-B2C8-806CD24DA4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5344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49" name="Straight Connector 7748">
                  <a:extLst>
                    <a:ext uri="{FF2B5EF4-FFF2-40B4-BE49-F238E27FC236}">
                      <a16:creationId xmlns:a16="http://schemas.microsoft.com/office/drawing/2014/main" id="{446EF14D-B7C4-5BB7-3515-915CDAB6C0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0098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0" name="Straight Connector 7749">
                  <a:extLst>
                    <a:ext uri="{FF2B5EF4-FFF2-40B4-BE49-F238E27FC236}">
                      <a16:creationId xmlns:a16="http://schemas.microsoft.com/office/drawing/2014/main" id="{BE2FECD0-9A68-E0E0-3A00-5B81DB767A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4852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1" name="Straight Connector 7750">
                  <a:extLst>
                    <a:ext uri="{FF2B5EF4-FFF2-40B4-BE49-F238E27FC236}">
                      <a16:creationId xmlns:a16="http://schemas.microsoft.com/office/drawing/2014/main" id="{445B85E1-C342-38AD-B27F-EC1335F465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9606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2" name="Straight Connector 7751">
                  <a:extLst>
                    <a:ext uri="{FF2B5EF4-FFF2-40B4-BE49-F238E27FC236}">
                      <a16:creationId xmlns:a16="http://schemas.microsoft.com/office/drawing/2014/main" id="{B90A188C-B1A5-A037-A3C0-1606E261EA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4360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3" name="Straight Connector 7752">
                  <a:extLst>
                    <a:ext uri="{FF2B5EF4-FFF2-40B4-BE49-F238E27FC236}">
                      <a16:creationId xmlns:a16="http://schemas.microsoft.com/office/drawing/2014/main" id="{EC4699B3-ED9F-0C13-DB94-0C9EE4DB6D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9115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4" name="Straight Connector 7753">
                  <a:extLst>
                    <a:ext uri="{FF2B5EF4-FFF2-40B4-BE49-F238E27FC236}">
                      <a16:creationId xmlns:a16="http://schemas.microsoft.com/office/drawing/2014/main" id="{4EFCA9E2-6479-414C-859A-B5C68DB370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3869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5" name="Straight Connector 7754">
                  <a:extLst>
                    <a:ext uri="{FF2B5EF4-FFF2-40B4-BE49-F238E27FC236}">
                      <a16:creationId xmlns:a16="http://schemas.microsoft.com/office/drawing/2014/main" id="{6C8F6EEE-4835-2114-77CA-2F008026F3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8623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6" name="Straight Connector 7755">
                  <a:extLst>
                    <a:ext uri="{FF2B5EF4-FFF2-40B4-BE49-F238E27FC236}">
                      <a16:creationId xmlns:a16="http://schemas.microsoft.com/office/drawing/2014/main" id="{AFDD0955-0185-ED55-3350-61DA0E9D72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3377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7" name="Straight Connector 7756">
                  <a:extLst>
                    <a:ext uri="{FF2B5EF4-FFF2-40B4-BE49-F238E27FC236}">
                      <a16:creationId xmlns:a16="http://schemas.microsoft.com/office/drawing/2014/main" id="{324C2A16-7B44-9260-5E95-87849C3D4B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8131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8" name="Straight Connector 7757">
                  <a:extLst>
                    <a:ext uri="{FF2B5EF4-FFF2-40B4-BE49-F238E27FC236}">
                      <a16:creationId xmlns:a16="http://schemas.microsoft.com/office/drawing/2014/main" id="{12766F98-2CC1-35C1-0BA0-0CC52FF48E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2885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9" name="Straight Connector 7758">
                  <a:extLst>
                    <a:ext uri="{FF2B5EF4-FFF2-40B4-BE49-F238E27FC236}">
                      <a16:creationId xmlns:a16="http://schemas.microsoft.com/office/drawing/2014/main" id="{E1DC5493-D997-2FAC-1C4B-8D44FD9621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7639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0" name="Straight Connector 7759">
                  <a:extLst>
                    <a:ext uri="{FF2B5EF4-FFF2-40B4-BE49-F238E27FC236}">
                      <a16:creationId xmlns:a16="http://schemas.microsoft.com/office/drawing/2014/main" id="{728F5C39-52B3-94B5-8A51-585C75F632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2393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1" name="Straight Connector 7760">
                  <a:extLst>
                    <a:ext uri="{FF2B5EF4-FFF2-40B4-BE49-F238E27FC236}">
                      <a16:creationId xmlns:a16="http://schemas.microsoft.com/office/drawing/2014/main" id="{AD7C8C2E-51C3-CF97-0F68-FAD61359F0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7147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2" name="Straight Connector 7761">
                  <a:extLst>
                    <a:ext uri="{FF2B5EF4-FFF2-40B4-BE49-F238E27FC236}">
                      <a16:creationId xmlns:a16="http://schemas.microsoft.com/office/drawing/2014/main" id="{96420F49-488F-B08A-9E76-031573B572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1901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3" name="Straight Connector 7762">
                  <a:extLst>
                    <a:ext uri="{FF2B5EF4-FFF2-40B4-BE49-F238E27FC236}">
                      <a16:creationId xmlns:a16="http://schemas.microsoft.com/office/drawing/2014/main" id="{F157D4BF-0D46-DBDE-8A73-3EF323183F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6656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4" name="Straight Connector 7763">
                  <a:extLst>
                    <a:ext uri="{FF2B5EF4-FFF2-40B4-BE49-F238E27FC236}">
                      <a16:creationId xmlns:a16="http://schemas.microsoft.com/office/drawing/2014/main" id="{9508EF76-A4DF-6CAD-9BE6-329CE80DD5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1410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5" name="Straight Connector 7764">
                  <a:extLst>
                    <a:ext uri="{FF2B5EF4-FFF2-40B4-BE49-F238E27FC236}">
                      <a16:creationId xmlns:a16="http://schemas.microsoft.com/office/drawing/2014/main" id="{201FC231-8B27-A20E-6F6B-E935BAB06B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6164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6" name="Straight Connector 7765">
                  <a:extLst>
                    <a:ext uri="{FF2B5EF4-FFF2-40B4-BE49-F238E27FC236}">
                      <a16:creationId xmlns:a16="http://schemas.microsoft.com/office/drawing/2014/main" id="{B1EE48D8-9100-89CC-03A8-E29E7720D1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0918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7" name="Straight Connector 7766">
                  <a:extLst>
                    <a:ext uri="{FF2B5EF4-FFF2-40B4-BE49-F238E27FC236}">
                      <a16:creationId xmlns:a16="http://schemas.microsoft.com/office/drawing/2014/main" id="{4D8D43B2-7098-6DCC-FAE2-0C6984F6DC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5672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8" name="Straight Connector 7767">
                  <a:extLst>
                    <a:ext uri="{FF2B5EF4-FFF2-40B4-BE49-F238E27FC236}">
                      <a16:creationId xmlns:a16="http://schemas.microsoft.com/office/drawing/2014/main" id="{589BBB92-4403-6F69-5AD7-FB3151701D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0426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9" name="Straight Connector 7768">
                  <a:extLst>
                    <a:ext uri="{FF2B5EF4-FFF2-40B4-BE49-F238E27FC236}">
                      <a16:creationId xmlns:a16="http://schemas.microsoft.com/office/drawing/2014/main" id="{92DA5D96-4648-91CD-8D84-6A5BF6E52F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5180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0" name="Straight Connector 7769">
                  <a:extLst>
                    <a:ext uri="{FF2B5EF4-FFF2-40B4-BE49-F238E27FC236}">
                      <a16:creationId xmlns:a16="http://schemas.microsoft.com/office/drawing/2014/main" id="{6E193C1F-DEFC-6F1A-82CA-4C32F8EE4A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9934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1" name="Straight Connector 7770">
                  <a:extLst>
                    <a:ext uri="{FF2B5EF4-FFF2-40B4-BE49-F238E27FC236}">
                      <a16:creationId xmlns:a16="http://schemas.microsoft.com/office/drawing/2014/main" id="{0F6C2F07-C5B7-BE10-ED98-4BB66EAD1D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4688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2" name="Straight Connector 7771">
                  <a:extLst>
                    <a:ext uri="{FF2B5EF4-FFF2-40B4-BE49-F238E27FC236}">
                      <a16:creationId xmlns:a16="http://schemas.microsoft.com/office/drawing/2014/main" id="{6EFF6404-B19B-B192-AA19-103AF0CBD1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9442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3" name="Straight Connector 7772">
                  <a:extLst>
                    <a:ext uri="{FF2B5EF4-FFF2-40B4-BE49-F238E27FC236}">
                      <a16:creationId xmlns:a16="http://schemas.microsoft.com/office/drawing/2014/main" id="{DE7EA289-522E-0595-4C8B-6A6B6089AC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4197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4" name="Straight Connector 7773">
                  <a:extLst>
                    <a:ext uri="{FF2B5EF4-FFF2-40B4-BE49-F238E27FC236}">
                      <a16:creationId xmlns:a16="http://schemas.microsoft.com/office/drawing/2014/main" id="{AE5E4893-41E6-A594-90E4-2CDEEF5DDF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8951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5" name="Straight Connector 7774">
                  <a:extLst>
                    <a:ext uri="{FF2B5EF4-FFF2-40B4-BE49-F238E27FC236}">
                      <a16:creationId xmlns:a16="http://schemas.microsoft.com/office/drawing/2014/main" id="{00D0EA9F-3C31-E838-E5FB-515783561D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3705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6" name="Straight Connector 7775">
                  <a:extLst>
                    <a:ext uri="{FF2B5EF4-FFF2-40B4-BE49-F238E27FC236}">
                      <a16:creationId xmlns:a16="http://schemas.microsoft.com/office/drawing/2014/main" id="{DE2CC055-3F98-F2F4-9EFF-2FE9253CEE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8459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7" name="Straight Connector 7776">
                  <a:extLst>
                    <a:ext uri="{FF2B5EF4-FFF2-40B4-BE49-F238E27FC236}">
                      <a16:creationId xmlns:a16="http://schemas.microsoft.com/office/drawing/2014/main" id="{C4BB5790-1D0A-8634-5307-FFA9666D82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3213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8" name="Straight Connector 7777">
                  <a:extLst>
                    <a:ext uri="{FF2B5EF4-FFF2-40B4-BE49-F238E27FC236}">
                      <a16:creationId xmlns:a16="http://schemas.microsoft.com/office/drawing/2014/main" id="{B08C1F26-3B75-9D8F-CA2E-9711A5EAFE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7967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9" name="Straight Connector 7778">
                  <a:extLst>
                    <a:ext uri="{FF2B5EF4-FFF2-40B4-BE49-F238E27FC236}">
                      <a16:creationId xmlns:a16="http://schemas.microsoft.com/office/drawing/2014/main" id="{323C588A-D0A4-FB4B-E927-3DE49CCF8F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2721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80" name="Straight Connector 7779">
                  <a:extLst>
                    <a:ext uri="{FF2B5EF4-FFF2-40B4-BE49-F238E27FC236}">
                      <a16:creationId xmlns:a16="http://schemas.microsoft.com/office/drawing/2014/main" id="{DE306B88-CEB2-EE9B-7592-AB5CFB159C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7477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7784" name="Picture 7783">
              <a:extLst>
                <a:ext uri="{FF2B5EF4-FFF2-40B4-BE49-F238E27FC236}">
                  <a16:creationId xmlns:a16="http://schemas.microsoft.com/office/drawing/2014/main" id="{33AE0AC3-0C38-33B4-3719-1708F07D96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5037684">
              <a:off x="6303289" y="7813294"/>
              <a:ext cx="432000" cy="281142"/>
            </a:xfrm>
            <a:prstGeom prst="rect">
              <a:avLst/>
            </a:prstGeom>
          </p:spPr>
        </p:pic>
        <p:pic>
          <p:nvPicPr>
            <p:cNvPr id="7785" name="Picture 7784">
              <a:extLst>
                <a:ext uri="{FF2B5EF4-FFF2-40B4-BE49-F238E27FC236}">
                  <a16:creationId xmlns:a16="http://schemas.microsoft.com/office/drawing/2014/main" id="{8F25B575-2761-7B7A-B44D-6784711B21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597900">
              <a:off x="7714826" y="8691508"/>
              <a:ext cx="432000" cy="281142"/>
            </a:xfrm>
            <a:prstGeom prst="rect">
              <a:avLst/>
            </a:prstGeom>
          </p:spPr>
        </p:pic>
        <p:sp>
          <p:nvSpPr>
            <p:cNvPr id="7786" name="Arc 7785">
              <a:extLst>
                <a:ext uri="{FF2B5EF4-FFF2-40B4-BE49-F238E27FC236}">
                  <a16:creationId xmlns:a16="http://schemas.microsoft.com/office/drawing/2014/main" id="{A083C5A1-FC03-BD5D-14A8-B89A9A201B68}"/>
                </a:ext>
              </a:extLst>
            </p:cNvPr>
            <p:cNvSpPr/>
            <p:nvPr/>
          </p:nvSpPr>
          <p:spPr>
            <a:xfrm rot="4815514" flipH="1">
              <a:off x="5924250" y="8524062"/>
              <a:ext cx="115719" cy="300733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7" name="Arc 7786">
              <a:extLst>
                <a:ext uri="{FF2B5EF4-FFF2-40B4-BE49-F238E27FC236}">
                  <a16:creationId xmlns:a16="http://schemas.microsoft.com/office/drawing/2014/main" id="{AB0965E1-570F-4AF1-5F12-3BD69DD95685}"/>
                </a:ext>
              </a:extLst>
            </p:cNvPr>
            <p:cNvSpPr/>
            <p:nvPr/>
          </p:nvSpPr>
          <p:spPr>
            <a:xfrm rot="2939067">
              <a:off x="6595098" y="8528185"/>
              <a:ext cx="132375" cy="350306"/>
            </a:xfrm>
            <a:prstGeom prst="arc">
              <a:avLst>
                <a:gd name="adj1" fmla="val 19538108"/>
                <a:gd name="adj2" fmla="val 3941360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8" name="Arc 7787">
              <a:extLst>
                <a:ext uri="{FF2B5EF4-FFF2-40B4-BE49-F238E27FC236}">
                  <a16:creationId xmlns:a16="http://schemas.microsoft.com/office/drawing/2014/main" id="{279944BA-1E76-ED7A-13DD-D8F2347845E5}"/>
                </a:ext>
              </a:extLst>
            </p:cNvPr>
            <p:cNvSpPr/>
            <p:nvPr/>
          </p:nvSpPr>
          <p:spPr>
            <a:xfrm rot="11955597" flipH="1">
              <a:off x="5905453" y="9050055"/>
              <a:ext cx="150591" cy="252987"/>
            </a:xfrm>
            <a:prstGeom prst="arc">
              <a:avLst>
                <a:gd name="adj1" fmla="val 15323303"/>
                <a:gd name="adj2" fmla="val 2075491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9" name="Arc 7788">
              <a:extLst>
                <a:ext uri="{FF2B5EF4-FFF2-40B4-BE49-F238E27FC236}">
                  <a16:creationId xmlns:a16="http://schemas.microsoft.com/office/drawing/2014/main" id="{2CEBECA4-2F41-E9E5-48BE-867081D72834}"/>
                </a:ext>
              </a:extLst>
            </p:cNvPr>
            <p:cNvSpPr/>
            <p:nvPr/>
          </p:nvSpPr>
          <p:spPr>
            <a:xfrm rot="4139469" flipH="1">
              <a:off x="7168928" y="8944942"/>
              <a:ext cx="150591" cy="376530"/>
            </a:xfrm>
            <a:prstGeom prst="arc">
              <a:avLst>
                <a:gd name="adj1" fmla="val 15323303"/>
                <a:gd name="adj2" fmla="val 2075491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0" name="Arc 7789">
              <a:extLst>
                <a:ext uri="{FF2B5EF4-FFF2-40B4-BE49-F238E27FC236}">
                  <a16:creationId xmlns:a16="http://schemas.microsoft.com/office/drawing/2014/main" id="{50D7985C-0A9A-2B8D-BFD1-5CB87C5D1A78}"/>
                </a:ext>
              </a:extLst>
            </p:cNvPr>
            <p:cNvSpPr/>
            <p:nvPr/>
          </p:nvSpPr>
          <p:spPr>
            <a:xfrm rot="12666041" flipH="1">
              <a:off x="7654177" y="9162520"/>
              <a:ext cx="115719" cy="207577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1" name="Arc 7790">
              <a:extLst>
                <a:ext uri="{FF2B5EF4-FFF2-40B4-BE49-F238E27FC236}">
                  <a16:creationId xmlns:a16="http://schemas.microsoft.com/office/drawing/2014/main" id="{402AC794-DB9D-D33C-AF26-D0E667486027}"/>
                </a:ext>
              </a:extLst>
            </p:cNvPr>
            <p:cNvSpPr/>
            <p:nvPr/>
          </p:nvSpPr>
          <p:spPr>
            <a:xfrm rot="7465691">
              <a:off x="6669656" y="9212581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2" name="Arc 7791">
              <a:extLst>
                <a:ext uri="{FF2B5EF4-FFF2-40B4-BE49-F238E27FC236}">
                  <a16:creationId xmlns:a16="http://schemas.microsoft.com/office/drawing/2014/main" id="{506A28EC-2DF4-EB3F-CB13-F645F62C9A58}"/>
                </a:ext>
              </a:extLst>
            </p:cNvPr>
            <p:cNvSpPr/>
            <p:nvPr/>
          </p:nvSpPr>
          <p:spPr>
            <a:xfrm rot="2939067">
              <a:off x="6563856" y="8936031"/>
              <a:ext cx="132375" cy="350306"/>
            </a:xfrm>
            <a:prstGeom prst="arc">
              <a:avLst>
                <a:gd name="adj1" fmla="val 19538108"/>
                <a:gd name="adj2" fmla="val 3941360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3" name="Arc 7792">
              <a:extLst>
                <a:ext uri="{FF2B5EF4-FFF2-40B4-BE49-F238E27FC236}">
                  <a16:creationId xmlns:a16="http://schemas.microsoft.com/office/drawing/2014/main" id="{8F34707A-CBF2-6AF8-1BB8-5AED8D0A568A}"/>
                </a:ext>
              </a:extLst>
            </p:cNvPr>
            <p:cNvSpPr/>
            <p:nvPr/>
          </p:nvSpPr>
          <p:spPr>
            <a:xfrm rot="9644403">
              <a:off x="5990461" y="8043612"/>
              <a:ext cx="150591" cy="376530"/>
            </a:xfrm>
            <a:prstGeom prst="arc">
              <a:avLst>
                <a:gd name="adj1" fmla="val 15323303"/>
                <a:gd name="adj2" fmla="val 2075491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4" name="Arc 7793">
              <a:extLst>
                <a:ext uri="{FF2B5EF4-FFF2-40B4-BE49-F238E27FC236}">
                  <a16:creationId xmlns:a16="http://schemas.microsoft.com/office/drawing/2014/main" id="{14146F95-1F20-93E9-555D-832FF4173633}"/>
                </a:ext>
              </a:extLst>
            </p:cNvPr>
            <p:cNvSpPr/>
            <p:nvPr/>
          </p:nvSpPr>
          <p:spPr>
            <a:xfrm rot="6502559">
              <a:off x="7087404" y="8258639"/>
              <a:ext cx="150591" cy="376530"/>
            </a:xfrm>
            <a:prstGeom prst="arc">
              <a:avLst>
                <a:gd name="adj1" fmla="val 15323303"/>
                <a:gd name="adj2" fmla="val 2075491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795" name="Picture 7794">
              <a:extLst>
                <a:ext uri="{FF2B5EF4-FFF2-40B4-BE49-F238E27FC236}">
                  <a16:creationId xmlns:a16="http://schemas.microsoft.com/office/drawing/2014/main" id="{8FF5989B-AEC2-94DE-D54B-C7BC9BC473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7291939">
              <a:off x="9646078" y="8142556"/>
              <a:ext cx="432000" cy="281142"/>
            </a:xfrm>
            <a:prstGeom prst="rect">
              <a:avLst/>
            </a:prstGeom>
          </p:spPr>
        </p:pic>
        <p:sp>
          <p:nvSpPr>
            <p:cNvPr id="7796" name="Arc 7795">
              <a:extLst>
                <a:ext uri="{FF2B5EF4-FFF2-40B4-BE49-F238E27FC236}">
                  <a16:creationId xmlns:a16="http://schemas.microsoft.com/office/drawing/2014/main" id="{E56603E6-9958-B16E-DAFF-4C8562B0DFA0}"/>
                </a:ext>
              </a:extLst>
            </p:cNvPr>
            <p:cNvSpPr/>
            <p:nvPr/>
          </p:nvSpPr>
          <p:spPr>
            <a:xfrm rot="11955597" flipH="1">
              <a:off x="9638158" y="8952864"/>
              <a:ext cx="150591" cy="252987"/>
            </a:xfrm>
            <a:prstGeom prst="arc">
              <a:avLst>
                <a:gd name="adj1" fmla="val 15323303"/>
                <a:gd name="adj2" fmla="val 2075491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7" name="Arc 7796">
              <a:extLst>
                <a:ext uri="{FF2B5EF4-FFF2-40B4-BE49-F238E27FC236}">
                  <a16:creationId xmlns:a16="http://schemas.microsoft.com/office/drawing/2014/main" id="{3CEA5760-8A5A-B943-33CE-042972C8D125}"/>
                </a:ext>
              </a:extLst>
            </p:cNvPr>
            <p:cNvSpPr/>
            <p:nvPr/>
          </p:nvSpPr>
          <p:spPr>
            <a:xfrm rot="4815514" flipH="1">
              <a:off x="9188384" y="8691308"/>
              <a:ext cx="115719" cy="300733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8" name="Arc 7797">
              <a:extLst>
                <a:ext uri="{FF2B5EF4-FFF2-40B4-BE49-F238E27FC236}">
                  <a16:creationId xmlns:a16="http://schemas.microsoft.com/office/drawing/2014/main" id="{00E08652-CF01-67BD-0D48-1CFFD6F3D327}"/>
                </a:ext>
              </a:extLst>
            </p:cNvPr>
            <p:cNvSpPr/>
            <p:nvPr/>
          </p:nvSpPr>
          <p:spPr>
            <a:xfrm rot="6502559">
              <a:off x="8923143" y="8772384"/>
              <a:ext cx="150591" cy="376530"/>
            </a:xfrm>
            <a:prstGeom prst="arc">
              <a:avLst>
                <a:gd name="adj1" fmla="val 15323303"/>
                <a:gd name="adj2" fmla="val 2075491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9" name="Arc 7798">
              <a:extLst>
                <a:ext uri="{FF2B5EF4-FFF2-40B4-BE49-F238E27FC236}">
                  <a16:creationId xmlns:a16="http://schemas.microsoft.com/office/drawing/2014/main" id="{CA764036-0E41-85A8-005E-66A02344435F}"/>
                </a:ext>
              </a:extLst>
            </p:cNvPr>
            <p:cNvSpPr/>
            <p:nvPr/>
          </p:nvSpPr>
          <p:spPr>
            <a:xfrm rot="21112204">
              <a:off x="9486658" y="8646687"/>
              <a:ext cx="132375" cy="350306"/>
            </a:xfrm>
            <a:prstGeom prst="arc">
              <a:avLst>
                <a:gd name="adj1" fmla="val 19538108"/>
                <a:gd name="adj2" fmla="val 3941360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800" name="Picture 7799">
              <a:extLst>
                <a:ext uri="{FF2B5EF4-FFF2-40B4-BE49-F238E27FC236}">
                  <a16:creationId xmlns:a16="http://schemas.microsoft.com/office/drawing/2014/main" id="{B64658D3-6A59-2AB6-35FE-84684DF621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6184578">
              <a:off x="8862966" y="9372625"/>
              <a:ext cx="432000" cy="281142"/>
            </a:xfrm>
            <a:prstGeom prst="rect">
              <a:avLst/>
            </a:prstGeom>
          </p:spPr>
        </p:pic>
        <p:grpSp>
          <p:nvGrpSpPr>
            <p:cNvPr id="7801" name="Group 7800">
              <a:extLst>
                <a:ext uri="{FF2B5EF4-FFF2-40B4-BE49-F238E27FC236}">
                  <a16:creationId xmlns:a16="http://schemas.microsoft.com/office/drawing/2014/main" id="{3CC6164A-EC9D-69AC-35A7-99F336F28F02}"/>
                </a:ext>
              </a:extLst>
            </p:cNvPr>
            <p:cNvGrpSpPr/>
            <p:nvPr/>
          </p:nvGrpSpPr>
          <p:grpSpPr>
            <a:xfrm>
              <a:off x="1381972" y="7718059"/>
              <a:ext cx="2883046" cy="1063422"/>
              <a:chOff x="947520" y="4238268"/>
              <a:chExt cx="2883046" cy="1063422"/>
            </a:xfrm>
          </p:grpSpPr>
          <p:grpSp>
            <p:nvGrpSpPr>
              <p:cNvPr id="7802" name="Group 7801">
                <a:extLst>
                  <a:ext uri="{FF2B5EF4-FFF2-40B4-BE49-F238E27FC236}">
                    <a16:creationId xmlns:a16="http://schemas.microsoft.com/office/drawing/2014/main" id="{16B54FAE-5DD7-8C58-42BB-7843B0016C67}"/>
                  </a:ext>
                </a:extLst>
              </p:cNvPr>
              <p:cNvGrpSpPr/>
              <p:nvPr/>
            </p:nvGrpSpPr>
            <p:grpSpPr>
              <a:xfrm>
                <a:off x="947520" y="4542295"/>
                <a:ext cx="2883046" cy="759395"/>
                <a:chOff x="946172" y="4842648"/>
                <a:chExt cx="2883046" cy="759395"/>
              </a:xfrm>
            </p:grpSpPr>
            <p:cxnSp>
              <p:nvCxnSpPr>
                <p:cNvPr id="7804" name="Straight Connector 7803">
                  <a:extLst>
                    <a:ext uri="{FF2B5EF4-FFF2-40B4-BE49-F238E27FC236}">
                      <a16:creationId xmlns:a16="http://schemas.microsoft.com/office/drawing/2014/main" id="{69320BE9-F959-7F17-7F06-966BA8141B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6607" y="5276564"/>
                  <a:ext cx="2338427" cy="325479"/>
                </a:xfrm>
                <a:prstGeom prst="line">
                  <a:avLst/>
                </a:prstGeom>
                <a:ln w="1016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05" name="Straight Connector 7804">
                  <a:extLst>
                    <a:ext uri="{FF2B5EF4-FFF2-40B4-BE49-F238E27FC236}">
                      <a16:creationId xmlns:a16="http://schemas.microsoft.com/office/drawing/2014/main" id="{C170AE10-97DB-0D6B-3293-5D320F5595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2690" y="5273749"/>
                  <a:ext cx="469087" cy="192928"/>
                </a:xfrm>
                <a:prstGeom prst="line">
                  <a:avLst/>
                </a:prstGeom>
                <a:ln w="1016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06" name="Straight Arrow Connector 7805">
                  <a:extLst>
                    <a:ext uri="{FF2B5EF4-FFF2-40B4-BE49-F238E27FC236}">
                      <a16:creationId xmlns:a16="http://schemas.microsoft.com/office/drawing/2014/main" id="{5117BB82-F598-780A-57D7-2FDDCAC804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435914" y="4842648"/>
                  <a:ext cx="0" cy="343529"/>
                </a:xfrm>
                <a:prstGeom prst="straightConnector1">
                  <a:avLst/>
                </a:prstGeom>
                <a:ln w="38100">
                  <a:solidFill>
                    <a:schemeClr val="accent2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07" name="Oval 7806">
                  <a:extLst>
                    <a:ext uri="{FF2B5EF4-FFF2-40B4-BE49-F238E27FC236}">
                      <a16:creationId xmlns:a16="http://schemas.microsoft.com/office/drawing/2014/main" id="{79AE8930-481D-6182-D5A5-B92BF3C26187}"/>
                    </a:ext>
                  </a:extLst>
                </p:cNvPr>
                <p:cNvSpPr/>
                <p:nvPr/>
              </p:nvSpPr>
              <p:spPr>
                <a:xfrm flipV="1">
                  <a:off x="1334090" y="5168584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808" name="Group 7807">
                  <a:extLst>
                    <a:ext uri="{FF2B5EF4-FFF2-40B4-BE49-F238E27FC236}">
                      <a16:creationId xmlns:a16="http://schemas.microsoft.com/office/drawing/2014/main" id="{2210CC07-A9A9-0623-B4E0-9EC69CB1700D}"/>
                    </a:ext>
                  </a:extLst>
                </p:cNvPr>
                <p:cNvGrpSpPr/>
                <p:nvPr/>
              </p:nvGrpSpPr>
              <p:grpSpPr>
                <a:xfrm rot="469920">
                  <a:off x="1420929" y="5409017"/>
                  <a:ext cx="2408289" cy="55076"/>
                  <a:chOff x="1434552" y="5248926"/>
                  <a:chExt cx="2408289" cy="55076"/>
                </a:xfrm>
              </p:grpSpPr>
              <p:cxnSp>
                <p:nvCxnSpPr>
                  <p:cNvPr id="7825" name="Straight Connector 7824">
                    <a:extLst>
                      <a:ext uri="{FF2B5EF4-FFF2-40B4-BE49-F238E27FC236}">
                        <a16:creationId xmlns:a16="http://schemas.microsoft.com/office/drawing/2014/main" id="{626914D5-DA31-A034-C714-2C0E5921F9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34552" y="5248926"/>
                    <a:ext cx="2408289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26" name="Straight Connector 7825">
                    <a:extLst>
                      <a:ext uri="{FF2B5EF4-FFF2-40B4-BE49-F238E27FC236}">
                        <a16:creationId xmlns:a16="http://schemas.microsoft.com/office/drawing/2014/main" id="{1DEC9D60-61D8-4003-A6B7-2D73AE4C4B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34552" y="5302889"/>
                    <a:ext cx="2405329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827" name="Group 7826">
                    <a:extLst>
                      <a:ext uri="{FF2B5EF4-FFF2-40B4-BE49-F238E27FC236}">
                        <a16:creationId xmlns:a16="http://schemas.microsoft.com/office/drawing/2014/main" id="{459BF8DB-53B7-BA85-A752-7C206D859A94}"/>
                      </a:ext>
                    </a:extLst>
                  </p:cNvPr>
                  <p:cNvGrpSpPr/>
                  <p:nvPr/>
                </p:nvGrpSpPr>
                <p:grpSpPr>
                  <a:xfrm>
                    <a:off x="1474489" y="5250427"/>
                    <a:ext cx="2334693" cy="53575"/>
                    <a:chOff x="1576379" y="4571956"/>
                    <a:chExt cx="2334693" cy="53575"/>
                  </a:xfrm>
                </p:grpSpPr>
                <p:cxnSp>
                  <p:nvCxnSpPr>
                    <p:cNvPr id="7828" name="Straight Connector 7827">
                      <a:extLst>
                        <a:ext uri="{FF2B5EF4-FFF2-40B4-BE49-F238E27FC236}">
                          <a16:creationId xmlns:a16="http://schemas.microsoft.com/office/drawing/2014/main" id="{5CAB1D76-9411-1DD2-5462-BFE00B61E47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61765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29" name="Straight Connector 7828">
                      <a:extLst>
                        <a:ext uri="{FF2B5EF4-FFF2-40B4-BE49-F238E27FC236}">
                          <a16:creationId xmlns:a16="http://schemas.microsoft.com/office/drawing/2014/main" id="{0BD3139D-B6A9-D786-17E9-06648559745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66262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30" name="Straight Connector 7829">
                      <a:extLst>
                        <a:ext uri="{FF2B5EF4-FFF2-40B4-BE49-F238E27FC236}">
                          <a16:creationId xmlns:a16="http://schemas.microsoft.com/office/drawing/2014/main" id="{9D3CD091-5865-5F21-8A2F-CF6B85B5ACC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70759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31" name="Straight Connector 7830">
                      <a:extLst>
                        <a:ext uri="{FF2B5EF4-FFF2-40B4-BE49-F238E27FC236}">
                          <a16:creationId xmlns:a16="http://schemas.microsoft.com/office/drawing/2014/main" id="{11D3BCF9-167B-E7AF-66F4-187CAA9460C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75256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32" name="Straight Connector 7831">
                      <a:extLst>
                        <a:ext uri="{FF2B5EF4-FFF2-40B4-BE49-F238E27FC236}">
                          <a16:creationId xmlns:a16="http://schemas.microsoft.com/office/drawing/2014/main" id="{F425C101-3737-5B3C-CC8F-02D159F048D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79753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33" name="Straight Connector 7832">
                      <a:extLst>
                        <a:ext uri="{FF2B5EF4-FFF2-40B4-BE49-F238E27FC236}">
                          <a16:creationId xmlns:a16="http://schemas.microsoft.com/office/drawing/2014/main" id="{9917EE7D-EAF5-363A-9545-928AF187410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84249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34" name="Straight Connector 7833">
                      <a:extLst>
                        <a:ext uri="{FF2B5EF4-FFF2-40B4-BE49-F238E27FC236}">
                          <a16:creationId xmlns:a16="http://schemas.microsoft.com/office/drawing/2014/main" id="{3AAACB35-4E47-2B31-F1B0-DFDB8ECB2C2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88746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35" name="Straight Connector 7834">
                      <a:extLst>
                        <a:ext uri="{FF2B5EF4-FFF2-40B4-BE49-F238E27FC236}">
                          <a16:creationId xmlns:a16="http://schemas.microsoft.com/office/drawing/2014/main" id="{80F80350-4767-2DE8-CD76-55BE0921D60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93243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36" name="Straight Connector 7835">
                      <a:extLst>
                        <a:ext uri="{FF2B5EF4-FFF2-40B4-BE49-F238E27FC236}">
                          <a16:creationId xmlns:a16="http://schemas.microsoft.com/office/drawing/2014/main" id="{8F6011DD-0381-A767-E734-B5DE1213538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97740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37" name="Straight Connector 7836">
                      <a:extLst>
                        <a:ext uri="{FF2B5EF4-FFF2-40B4-BE49-F238E27FC236}">
                          <a16:creationId xmlns:a16="http://schemas.microsoft.com/office/drawing/2014/main" id="{390534A2-6F7A-320A-ECCE-68FF91EDCCE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02237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38" name="Straight Connector 7837">
                      <a:extLst>
                        <a:ext uri="{FF2B5EF4-FFF2-40B4-BE49-F238E27FC236}">
                          <a16:creationId xmlns:a16="http://schemas.microsoft.com/office/drawing/2014/main" id="{D6BA733E-5C9B-683F-7F60-A8A69D634A9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06734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39" name="Straight Connector 7838">
                      <a:extLst>
                        <a:ext uri="{FF2B5EF4-FFF2-40B4-BE49-F238E27FC236}">
                          <a16:creationId xmlns:a16="http://schemas.microsoft.com/office/drawing/2014/main" id="{3A63D7D0-9E28-0744-C338-F0734D6B70C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11231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40" name="Straight Connector 7839">
                      <a:extLst>
                        <a:ext uri="{FF2B5EF4-FFF2-40B4-BE49-F238E27FC236}">
                          <a16:creationId xmlns:a16="http://schemas.microsoft.com/office/drawing/2014/main" id="{5271286B-4FDF-21A1-E998-FE7E22C9C3E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15728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41" name="Straight Connector 7840">
                      <a:extLst>
                        <a:ext uri="{FF2B5EF4-FFF2-40B4-BE49-F238E27FC236}">
                          <a16:creationId xmlns:a16="http://schemas.microsoft.com/office/drawing/2014/main" id="{E7007008-072E-7663-7D66-8561C4E378F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20225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42" name="Straight Connector 7841">
                      <a:extLst>
                        <a:ext uri="{FF2B5EF4-FFF2-40B4-BE49-F238E27FC236}">
                          <a16:creationId xmlns:a16="http://schemas.microsoft.com/office/drawing/2014/main" id="{7BA8A356-2D67-9493-A1DD-22531488C5D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24722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43" name="Straight Connector 7842">
                      <a:extLst>
                        <a:ext uri="{FF2B5EF4-FFF2-40B4-BE49-F238E27FC236}">
                          <a16:creationId xmlns:a16="http://schemas.microsoft.com/office/drawing/2014/main" id="{DF462F6A-CDBA-9E35-D80A-7AEDCB4CFAB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29218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44" name="Straight Connector 7843">
                      <a:extLst>
                        <a:ext uri="{FF2B5EF4-FFF2-40B4-BE49-F238E27FC236}">
                          <a16:creationId xmlns:a16="http://schemas.microsoft.com/office/drawing/2014/main" id="{4389B6E3-BA8E-BC5C-378B-D735775554B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33715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45" name="Straight Connector 7844">
                      <a:extLst>
                        <a:ext uri="{FF2B5EF4-FFF2-40B4-BE49-F238E27FC236}">
                          <a16:creationId xmlns:a16="http://schemas.microsoft.com/office/drawing/2014/main" id="{9BA870C5-CC38-CFB6-E0D1-190FC9C266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38212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46" name="Straight Connector 7845">
                      <a:extLst>
                        <a:ext uri="{FF2B5EF4-FFF2-40B4-BE49-F238E27FC236}">
                          <a16:creationId xmlns:a16="http://schemas.microsoft.com/office/drawing/2014/main" id="{73FD5BD9-DB9F-0CFA-3890-520CA194FAF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42709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47" name="Straight Connector 7846">
                      <a:extLst>
                        <a:ext uri="{FF2B5EF4-FFF2-40B4-BE49-F238E27FC236}">
                          <a16:creationId xmlns:a16="http://schemas.microsoft.com/office/drawing/2014/main" id="{49C74B1E-12F4-ACC0-DF17-8A36DB83CC3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47206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48" name="Straight Connector 7847">
                      <a:extLst>
                        <a:ext uri="{FF2B5EF4-FFF2-40B4-BE49-F238E27FC236}">
                          <a16:creationId xmlns:a16="http://schemas.microsoft.com/office/drawing/2014/main" id="{70332474-47BB-1B18-CB67-39B4F0136CC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51703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49" name="Straight Connector 7848">
                      <a:extLst>
                        <a:ext uri="{FF2B5EF4-FFF2-40B4-BE49-F238E27FC236}">
                          <a16:creationId xmlns:a16="http://schemas.microsoft.com/office/drawing/2014/main" id="{0E5FA623-997F-5A58-B806-482DD4EAFF5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56200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50" name="Straight Connector 7849">
                      <a:extLst>
                        <a:ext uri="{FF2B5EF4-FFF2-40B4-BE49-F238E27FC236}">
                          <a16:creationId xmlns:a16="http://schemas.microsoft.com/office/drawing/2014/main" id="{0F098F4D-E7CF-3F38-41E0-E7007249D7B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60697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51" name="Straight Connector 7850">
                      <a:extLst>
                        <a:ext uri="{FF2B5EF4-FFF2-40B4-BE49-F238E27FC236}">
                          <a16:creationId xmlns:a16="http://schemas.microsoft.com/office/drawing/2014/main" id="{4C43B3B9-D9B2-FCBA-08B6-BE0AB8A4C1B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65194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52" name="Straight Connector 7851">
                      <a:extLst>
                        <a:ext uri="{FF2B5EF4-FFF2-40B4-BE49-F238E27FC236}">
                          <a16:creationId xmlns:a16="http://schemas.microsoft.com/office/drawing/2014/main" id="{72606A3D-9CE3-288E-25BE-A067BD34874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69691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53" name="Straight Connector 7852">
                      <a:extLst>
                        <a:ext uri="{FF2B5EF4-FFF2-40B4-BE49-F238E27FC236}">
                          <a16:creationId xmlns:a16="http://schemas.microsoft.com/office/drawing/2014/main" id="{152379B8-E9DE-73E7-241F-FCE8DA0A93C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74187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54" name="Straight Connector 7853">
                      <a:extLst>
                        <a:ext uri="{FF2B5EF4-FFF2-40B4-BE49-F238E27FC236}">
                          <a16:creationId xmlns:a16="http://schemas.microsoft.com/office/drawing/2014/main" id="{94CEB155-FD46-C9CF-6C89-D3C1E94EFBB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78684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55" name="Straight Connector 7854">
                      <a:extLst>
                        <a:ext uri="{FF2B5EF4-FFF2-40B4-BE49-F238E27FC236}">
                          <a16:creationId xmlns:a16="http://schemas.microsoft.com/office/drawing/2014/main" id="{0D31399B-BE74-3C48-760D-D6D5F48D97D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83181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56" name="Straight Connector 7855">
                      <a:extLst>
                        <a:ext uri="{FF2B5EF4-FFF2-40B4-BE49-F238E27FC236}">
                          <a16:creationId xmlns:a16="http://schemas.microsoft.com/office/drawing/2014/main" id="{7706201D-27CA-8EFC-B8C4-36508CC7D97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87678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57" name="Straight Connector 7856">
                      <a:extLst>
                        <a:ext uri="{FF2B5EF4-FFF2-40B4-BE49-F238E27FC236}">
                          <a16:creationId xmlns:a16="http://schemas.microsoft.com/office/drawing/2014/main" id="{F7EAB1CB-C322-EAD1-BE99-F6D71E24ADD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92175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58" name="Straight Connector 7857">
                      <a:extLst>
                        <a:ext uri="{FF2B5EF4-FFF2-40B4-BE49-F238E27FC236}">
                          <a16:creationId xmlns:a16="http://schemas.microsoft.com/office/drawing/2014/main" id="{B2DAA0CA-008A-1901-2D44-6CAA4E55CAE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96672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59" name="Straight Connector 7858">
                      <a:extLst>
                        <a:ext uri="{FF2B5EF4-FFF2-40B4-BE49-F238E27FC236}">
                          <a16:creationId xmlns:a16="http://schemas.microsoft.com/office/drawing/2014/main" id="{BE7EED32-AF45-6994-3A72-9A58C7CB2B8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01169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60" name="Straight Connector 7859">
                      <a:extLst>
                        <a:ext uri="{FF2B5EF4-FFF2-40B4-BE49-F238E27FC236}">
                          <a16:creationId xmlns:a16="http://schemas.microsoft.com/office/drawing/2014/main" id="{B5A41D1A-4568-A2EA-AE64-84A29107DAC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05666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61" name="Straight Connector 7860">
                      <a:extLst>
                        <a:ext uri="{FF2B5EF4-FFF2-40B4-BE49-F238E27FC236}">
                          <a16:creationId xmlns:a16="http://schemas.microsoft.com/office/drawing/2014/main" id="{142E2B47-70D0-AF34-8A66-03B59710B67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10163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62" name="Straight Connector 7861">
                      <a:extLst>
                        <a:ext uri="{FF2B5EF4-FFF2-40B4-BE49-F238E27FC236}">
                          <a16:creationId xmlns:a16="http://schemas.microsoft.com/office/drawing/2014/main" id="{211B6102-A7C7-068D-DDA5-882B985757F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14660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63" name="Straight Connector 7862">
                      <a:extLst>
                        <a:ext uri="{FF2B5EF4-FFF2-40B4-BE49-F238E27FC236}">
                          <a16:creationId xmlns:a16="http://schemas.microsoft.com/office/drawing/2014/main" id="{48994B90-4868-6EFE-CC53-F6A03FF02B8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19156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64" name="Straight Connector 7863">
                      <a:extLst>
                        <a:ext uri="{FF2B5EF4-FFF2-40B4-BE49-F238E27FC236}">
                          <a16:creationId xmlns:a16="http://schemas.microsoft.com/office/drawing/2014/main" id="{97FAE9DE-0D4C-7CC1-B183-68FA79E50AA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23653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65" name="Straight Connector 7864">
                      <a:extLst>
                        <a:ext uri="{FF2B5EF4-FFF2-40B4-BE49-F238E27FC236}">
                          <a16:creationId xmlns:a16="http://schemas.microsoft.com/office/drawing/2014/main" id="{559AB812-54BC-C2BC-3D65-39F9EE1478D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28150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66" name="Straight Connector 7865">
                      <a:extLst>
                        <a:ext uri="{FF2B5EF4-FFF2-40B4-BE49-F238E27FC236}">
                          <a16:creationId xmlns:a16="http://schemas.microsoft.com/office/drawing/2014/main" id="{D95E4699-29DF-39CC-C055-B43118816F5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32647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67" name="Straight Connector 7866">
                      <a:extLst>
                        <a:ext uri="{FF2B5EF4-FFF2-40B4-BE49-F238E27FC236}">
                          <a16:creationId xmlns:a16="http://schemas.microsoft.com/office/drawing/2014/main" id="{90F84B9E-3C26-8089-8850-760F68DEE21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37144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68" name="Straight Connector 7867">
                      <a:extLst>
                        <a:ext uri="{FF2B5EF4-FFF2-40B4-BE49-F238E27FC236}">
                          <a16:creationId xmlns:a16="http://schemas.microsoft.com/office/drawing/2014/main" id="{6331D782-B218-19E2-B809-81E202EB025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41641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69" name="Straight Connector 7868">
                      <a:extLst>
                        <a:ext uri="{FF2B5EF4-FFF2-40B4-BE49-F238E27FC236}">
                          <a16:creationId xmlns:a16="http://schemas.microsoft.com/office/drawing/2014/main" id="{79D5C060-5623-CEA3-A135-33543762B95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46138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70" name="Straight Connector 7869">
                      <a:extLst>
                        <a:ext uri="{FF2B5EF4-FFF2-40B4-BE49-F238E27FC236}">
                          <a16:creationId xmlns:a16="http://schemas.microsoft.com/office/drawing/2014/main" id="{3A41C3DE-1933-6A97-FC63-AAC0DEAED18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50635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71" name="Straight Connector 7870">
                      <a:extLst>
                        <a:ext uri="{FF2B5EF4-FFF2-40B4-BE49-F238E27FC236}">
                          <a16:creationId xmlns:a16="http://schemas.microsoft.com/office/drawing/2014/main" id="{6DD6E694-D363-E1D9-AF14-4776EF647DA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55132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72" name="Straight Connector 7871">
                      <a:extLst>
                        <a:ext uri="{FF2B5EF4-FFF2-40B4-BE49-F238E27FC236}">
                          <a16:creationId xmlns:a16="http://schemas.microsoft.com/office/drawing/2014/main" id="{E7548C9E-0282-0FA0-7606-357307BAE3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59629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73" name="Straight Connector 7872">
                      <a:extLst>
                        <a:ext uri="{FF2B5EF4-FFF2-40B4-BE49-F238E27FC236}">
                          <a16:creationId xmlns:a16="http://schemas.microsoft.com/office/drawing/2014/main" id="{FF3500BA-F704-D8E9-7546-E1AB4F6CA85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64125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74" name="Straight Connector 7873">
                      <a:extLst>
                        <a:ext uri="{FF2B5EF4-FFF2-40B4-BE49-F238E27FC236}">
                          <a16:creationId xmlns:a16="http://schemas.microsoft.com/office/drawing/2014/main" id="{98764BE5-A14F-9743-15E5-DA72CC47109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68622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75" name="Straight Connector 7874">
                      <a:extLst>
                        <a:ext uri="{FF2B5EF4-FFF2-40B4-BE49-F238E27FC236}">
                          <a16:creationId xmlns:a16="http://schemas.microsoft.com/office/drawing/2014/main" id="{194589E1-AE26-C3CD-211E-D82CDF69B7E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73119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76" name="Straight Connector 7875">
                      <a:extLst>
                        <a:ext uri="{FF2B5EF4-FFF2-40B4-BE49-F238E27FC236}">
                          <a16:creationId xmlns:a16="http://schemas.microsoft.com/office/drawing/2014/main" id="{56EF68DC-E5D3-8244-6BC4-E506665757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77616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77" name="Straight Connector 7876">
                      <a:extLst>
                        <a:ext uri="{FF2B5EF4-FFF2-40B4-BE49-F238E27FC236}">
                          <a16:creationId xmlns:a16="http://schemas.microsoft.com/office/drawing/2014/main" id="{3F513341-3377-9A21-BC0E-CF079D86E0A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82113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78" name="Straight Connector 7877">
                      <a:extLst>
                        <a:ext uri="{FF2B5EF4-FFF2-40B4-BE49-F238E27FC236}">
                          <a16:creationId xmlns:a16="http://schemas.microsoft.com/office/drawing/2014/main" id="{4537C09F-0300-6592-A305-ED29E85060E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86610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79" name="Straight Connector 7878">
                      <a:extLst>
                        <a:ext uri="{FF2B5EF4-FFF2-40B4-BE49-F238E27FC236}">
                          <a16:creationId xmlns:a16="http://schemas.microsoft.com/office/drawing/2014/main" id="{B607EBAB-0BFB-76A4-153C-7E77D536F98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91107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80" name="Straight Connector 7879">
                      <a:extLst>
                        <a:ext uri="{FF2B5EF4-FFF2-40B4-BE49-F238E27FC236}">
                          <a16:creationId xmlns:a16="http://schemas.microsoft.com/office/drawing/2014/main" id="{47569853-6000-45FD-7148-89DD0637B3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576379" y="4571956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7809" name="Group 7808">
                  <a:extLst>
                    <a:ext uri="{FF2B5EF4-FFF2-40B4-BE49-F238E27FC236}">
                      <a16:creationId xmlns:a16="http://schemas.microsoft.com/office/drawing/2014/main" id="{E7C86CE5-9A61-61E2-8BAA-1C07F04BA8E0}"/>
                    </a:ext>
                  </a:extLst>
                </p:cNvPr>
                <p:cNvGrpSpPr/>
                <p:nvPr/>
              </p:nvGrpSpPr>
              <p:grpSpPr>
                <a:xfrm rot="20252775">
                  <a:off x="946172" y="5338724"/>
                  <a:ext cx="523214" cy="56482"/>
                  <a:chOff x="921930" y="5239802"/>
                  <a:chExt cx="523214" cy="56482"/>
                </a:xfrm>
              </p:grpSpPr>
              <p:cxnSp>
                <p:nvCxnSpPr>
                  <p:cNvPr id="7810" name="Straight Connector 7809">
                    <a:extLst>
                      <a:ext uri="{FF2B5EF4-FFF2-40B4-BE49-F238E27FC236}">
                        <a16:creationId xmlns:a16="http://schemas.microsoft.com/office/drawing/2014/main" id="{6DEED84F-8E1A-DB11-A541-949B98772E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23144" y="5239802"/>
                    <a:ext cx="522000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11" name="Straight Connector 7810">
                    <a:extLst>
                      <a:ext uri="{FF2B5EF4-FFF2-40B4-BE49-F238E27FC236}">
                        <a16:creationId xmlns:a16="http://schemas.microsoft.com/office/drawing/2014/main" id="{438DC1F5-E28E-EA54-7414-E41231FC2C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21930" y="5296021"/>
                    <a:ext cx="501552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812" name="Group 7811">
                    <a:extLst>
                      <a:ext uri="{FF2B5EF4-FFF2-40B4-BE49-F238E27FC236}">
                        <a16:creationId xmlns:a16="http://schemas.microsoft.com/office/drawing/2014/main" id="{EB420FAC-384F-852E-34F0-6C3ADCB06EC3}"/>
                      </a:ext>
                    </a:extLst>
                  </p:cNvPr>
                  <p:cNvGrpSpPr/>
                  <p:nvPr/>
                </p:nvGrpSpPr>
                <p:grpSpPr>
                  <a:xfrm>
                    <a:off x="936232" y="5242284"/>
                    <a:ext cx="487099" cy="54000"/>
                    <a:chOff x="997639" y="4564786"/>
                    <a:chExt cx="487099" cy="54000"/>
                  </a:xfrm>
                </p:grpSpPr>
                <p:cxnSp>
                  <p:nvCxnSpPr>
                    <p:cNvPr id="7813" name="Straight Connector 7812">
                      <a:extLst>
                        <a:ext uri="{FF2B5EF4-FFF2-40B4-BE49-F238E27FC236}">
                          <a16:creationId xmlns:a16="http://schemas.microsoft.com/office/drawing/2014/main" id="{F51C4AA0-8B33-A68C-FE91-31A7BCE8260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9976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14" name="Straight Connector 7813">
                      <a:extLst>
                        <a:ext uri="{FF2B5EF4-FFF2-40B4-BE49-F238E27FC236}">
                          <a16:creationId xmlns:a16="http://schemas.microsoft.com/office/drawing/2014/main" id="{5F6999BF-BCF8-1410-3C3C-B7C6BA3CB61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420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15" name="Straight Connector 7814">
                      <a:extLst>
                        <a:ext uri="{FF2B5EF4-FFF2-40B4-BE49-F238E27FC236}">
                          <a16:creationId xmlns:a16="http://schemas.microsoft.com/office/drawing/2014/main" id="{DA787B76-731A-98CA-3EF8-43B50BBA085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865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16" name="Straight Connector 7815">
                      <a:extLst>
                        <a:ext uri="{FF2B5EF4-FFF2-40B4-BE49-F238E27FC236}">
                          <a16:creationId xmlns:a16="http://schemas.microsoft.com/office/drawing/2014/main" id="{69317CCE-4CB1-0AA9-7EF4-4FFCBD356CF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309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17" name="Straight Connector 7816">
                      <a:extLst>
                        <a:ext uri="{FF2B5EF4-FFF2-40B4-BE49-F238E27FC236}">
                          <a16:creationId xmlns:a16="http://schemas.microsoft.com/office/drawing/2014/main" id="{E9C5BC9D-0F2E-C3E5-DCE1-228945A3F9D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754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18" name="Straight Connector 7817">
                      <a:extLst>
                        <a:ext uri="{FF2B5EF4-FFF2-40B4-BE49-F238E27FC236}">
                          <a16:creationId xmlns:a16="http://schemas.microsoft.com/office/drawing/2014/main" id="{2603FEA2-2740-F266-7247-26116B03998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198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19" name="Straight Connector 7818">
                      <a:extLst>
                        <a:ext uri="{FF2B5EF4-FFF2-40B4-BE49-F238E27FC236}">
                          <a16:creationId xmlns:a16="http://schemas.microsoft.com/office/drawing/2014/main" id="{263FF178-FFCA-6A2A-766F-7729D632C3A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643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20" name="Straight Connector 7819">
                      <a:extLst>
                        <a:ext uri="{FF2B5EF4-FFF2-40B4-BE49-F238E27FC236}">
                          <a16:creationId xmlns:a16="http://schemas.microsoft.com/office/drawing/2014/main" id="{F63B691A-C2CC-0F2E-8915-C48B886D3C1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3087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21" name="Straight Connector 7820">
                      <a:extLst>
                        <a:ext uri="{FF2B5EF4-FFF2-40B4-BE49-F238E27FC236}">
                          <a16:creationId xmlns:a16="http://schemas.microsoft.com/office/drawing/2014/main" id="{2A48B150-3D88-D7E4-9ACE-881D8C750FD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3532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22" name="Straight Connector 7821">
                      <a:extLst>
                        <a:ext uri="{FF2B5EF4-FFF2-40B4-BE49-F238E27FC236}">
                          <a16:creationId xmlns:a16="http://schemas.microsoft.com/office/drawing/2014/main" id="{2C51372D-4B40-C58B-17D3-65641B4A98B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3976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23" name="Straight Connector 7822">
                      <a:extLst>
                        <a:ext uri="{FF2B5EF4-FFF2-40B4-BE49-F238E27FC236}">
                          <a16:creationId xmlns:a16="http://schemas.microsoft.com/office/drawing/2014/main" id="{50EAC487-6881-7798-96D8-C68A2175B61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4421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24" name="Straight Connector 7823">
                      <a:extLst>
                        <a:ext uri="{FF2B5EF4-FFF2-40B4-BE49-F238E27FC236}">
                          <a16:creationId xmlns:a16="http://schemas.microsoft.com/office/drawing/2014/main" id="{50D9D494-CFCD-D8B7-A807-0372A8955C76}"/>
                        </a:ext>
                      </a:extLst>
                    </p:cNvPr>
                    <p:cNvCxnSpPr>
                      <a:cxnSpLocks/>
                      <a:stCxn id="7807" idx="0"/>
                    </p:cNvCxnSpPr>
                    <p:nvPr/>
                  </p:nvCxnSpPr>
                  <p:spPr>
                    <a:xfrm rot="1347225" flipH="1" flipV="1">
                      <a:off x="1475943" y="4564786"/>
                      <a:ext cx="8795" cy="540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7803" name="Rectangle 7802">
                <a:extLst>
                  <a:ext uri="{FF2B5EF4-FFF2-40B4-BE49-F238E27FC236}">
                    <a16:creationId xmlns:a16="http://schemas.microsoft.com/office/drawing/2014/main" id="{27AD1122-D2ED-246B-1757-96532B7F4148}"/>
                  </a:ext>
                </a:extLst>
              </p:cNvPr>
              <p:cNvSpPr/>
              <p:nvPr/>
            </p:nvSpPr>
            <p:spPr>
              <a:xfrm rot="16200000">
                <a:off x="1144479" y="4512970"/>
                <a:ext cx="595123" cy="45719"/>
              </a:xfrm>
              <a:prstGeom prst="rect">
                <a:avLst/>
              </a:prstGeom>
              <a:gradFill flip="none" rotWithShape="1">
                <a:gsLst>
                  <a:gs pos="50000">
                    <a:schemeClr val="accent2"/>
                  </a:gs>
                  <a:gs pos="0">
                    <a:schemeClr val="accent2"/>
                  </a:gs>
                  <a:gs pos="100000">
                    <a:srgbClr val="FFC2FF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882" name="Group 7881">
              <a:extLst>
                <a:ext uri="{FF2B5EF4-FFF2-40B4-BE49-F238E27FC236}">
                  <a16:creationId xmlns:a16="http://schemas.microsoft.com/office/drawing/2014/main" id="{30715751-4092-7C1D-42FF-B5DD07B7082B}"/>
                </a:ext>
              </a:extLst>
            </p:cNvPr>
            <p:cNvGrpSpPr/>
            <p:nvPr/>
          </p:nvGrpSpPr>
          <p:grpSpPr>
            <a:xfrm>
              <a:off x="1394584" y="8924142"/>
              <a:ext cx="2883046" cy="949740"/>
              <a:chOff x="960132" y="5444351"/>
              <a:chExt cx="2883046" cy="949740"/>
            </a:xfrm>
          </p:grpSpPr>
          <p:grpSp>
            <p:nvGrpSpPr>
              <p:cNvPr id="7883" name="Group 7882">
                <a:extLst>
                  <a:ext uri="{FF2B5EF4-FFF2-40B4-BE49-F238E27FC236}">
                    <a16:creationId xmlns:a16="http://schemas.microsoft.com/office/drawing/2014/main" id="{20DAE331-308D-FD55-9860-54621E433F5C}"/>
                  </a:ext>
                </a:extLst>
              </p:cNvPr>
              <p:cNvGrpSpPr/>
              <p:nvPr/>
            </p:nvGrpSpPr>
            <p:grpSpPr>
              <a:xfrm flipV="1">
                <a:off x="960132" y="5444351"/>
                <a:ext cx="2883046" cy="759395"/>
                <a:chOff x="946172" y="4842648"/>
                <a:chExt cx="2883046" cy="759395"/>
              </a:xfrm>
            </p:grpSpPr>
            <p:cxnSp>
              <p:nvCxnSpPr>
                <p:cNvPr id="7885" name="Straight Connector 7884">
                  <a:extLst>
                    <a:ext uri="{FF2B5EF4-FFF2-40B4-BE49-F238E27FC236}">
                      <a16:creationId xmlns:a16="http://schemas.microsoft.com/office/drawing/2014/main" id="{F32C4263-9D8B-D00B-0B79-BB532426F6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6607" y="5276564"/>
                  <a:ext cx="2338427" cy="325479"/>
                </a:xfrm>
                <a:prstGeom prst="line">
                  <a:avLst/>
                </a:prstGeom>
                <a:ln w="1016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86" name="Straight Connector 7885">
                  <a:extLst>
                    <a:ext uri="{FF2B5EF4-FFF2-40B4-BE49-F238E27FC236}">
                      <a16:creationId xmlns:a16="http://schemas.microsoft.com/office/drawing/2014/main" id="{035FAB65-ACD6-6906-4A80-5F86EFE9AD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2690" y="5273749"/>
                  <a:ext cx="469087" cy="192928"/>
                </a:xfrm>
                <a:prstGeom prst="line">
                  <a:avLst/>
                </a:prstGeom>
                <a:ln w="1016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87" name="Straight Arrow Connector 7886">
                  <a:extLst>
                    <a:ext uri="{FF2B5EF4-FFF2-40B4-BE49-F238E27FC236}">
                      <a16:creationId xmlns:a16="http://schemas.microsoft.com/office/drawing/2014/main" id="{EFE01D11-EBEE-A758-416E-F07AAA99E0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435914" y="4842648"/>
                  <a:ext cx="0" cy="343529"/>
                </a:xfrm>
                <a:prstGeom prst="straightConnector1">
                  <a:avLst/>
                </a:prstGeom>
                <a:ln w="38100">
                  <a:solidFill>
                    <a:schemeClr val="accent2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88" name="Oval 7887">
                  <a:extLst>
                    <a:ext uri="{FF2B5EF4-FFF2-40B4-BE49-F238E27FC236}">
                      <a16:creationId xmlns:a16="http://schemas.microsoft.com/office/drawing/2014/main" id="{18F46BCC-A797-AB8D-3092-AFA5BFD2DA4D}"/>
                    </a:ext>
                  </a:extLst>
                </p:cNvPr>
                <p:cNvSpPr/>
                <p:nvPr/>
              </p:nvSpPr>
              <p:spPr>
                <a:xfrm flipV="1">
                  <a:off x="1334090" y="5168584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889" name="Group 7888">
                  <a:extLst>
                    <a:ext uri="{FF2B5EF4-FFF2-40B4-BE49-F238E27FC236}">
                      <a16:creationId xmlns:a16="http://schemas.microsoft.com/office/drawing/2014/main" id="{19846E5C-980B-4B7A-218F-AE63536946E2}"/>
                    </a:ext>
                  </a:extLst>
                </p:cNvPr>
                <p:cNvGrpSpPr/>
                <p:nvPr/>
              </p:nvGrpSpPr>
              <p:grpSpPr>
                <a:xfrm rot="469920">
                  <a:off x="1420929" y="5409017"/>
                  <a:ext cx="2408289" cy="55076"/>
                  <a:chOff x="1434552" y="5248926"/>
                  <a:chExt cx="2408289" cy="55076"/>
                </a:xfrm>
              </p:grpSpPr>
              <p:cxnSp>
                <p:nvCxnSpPr>
                  <p:cNvPr id="7906" name="Straight Connector 7905">
                    <a:extLst>
                      <a:ext uri="{FF2B5EF4-FFF2-40B4-BE49-F238E27FC236}">
                        <a16:creationId xmlns:a16="http://schemas.microsoft.com/office/drawing/2014/main" id="{E626CCF8-D2B7-E8C0-5789-9C6A2FB129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34552" y="5248926"/>
                    <a:ext cx="2408289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07" name="Straight Connector 7906">
                    <a:extLst>
                      <a:ext uri="{FF2B5EF4-FFF2-40B4-BE49-F238E27FC236}">
                        <a16:creationId xmlns:a16="http://schemas.microsoft.com/office/drawing/2014/main" id="{8B8F1EDA-8ECE-47C9-FBC0-CAF961C67F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34552" y="5302889"/>
                    <a:ext cx="2405329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908" name="Group 7907">
                    <a:extLst>
                      <a:ext uri="{FF2B5EF4-FFF2-40B4-BE49-F238E27FC236}">
                        <a16:creationId xmlns:a16="http://schemas.microsoft.com/office/drawing/2014/main" id="{7729027E-C9A9-0084-A06F-D5FC3C533D81}"/>
                      </a:ext>
                    </a:extLst>
                  </p:cNvPr>
                  <p:cNvGrpSpPr/>
                  <p:nvPr/>
                </p:nvGrpSpPr>
                <p:grpSpPr>
                  <a:xfrm>
                    <a:off x="1474489" y="5250427"/>
                    <a:ext cx="2334693" cy="53575"/>
                    <a:chOff x="1576379" y="4571956"/>
                    <a:chExt cx="2334693" cy="53575"/>
                  </a:xfrm>
                </p:grpSpPr>
                <p:cxnSp>
                  <p:nvCxnSpPr>
                    <p:cNvPr id="7909" name="Straight Connector 7908">
                      <a:extLst>
                        <a:ext uri="{FF2B5EF4-FFF2-40B4-BE49-F238E27FC236}">
                          <a16:creationId xmlns:a16="http://schemas.microsoft.com/office/drawing/2014/main" id="{E071AFE7-4C8E-B980-965E-D1AFA5D6706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61765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10" name="Straight Connector 7909">
                      <a:extLst>
                        <a:ext uri="{FF2B5EF4-FFF2-40B4-BE49-F238E27FC236}">
                          <a16:creationId xmlns:a16="http://schemas.microsoft.com/office/drawing/2014/main" id="{E37CD8D4-E17D-3D98-16D9-8910F434A64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66262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11" name="Straight Connector 7910">
                      <a:extLst>
                        <a:ext uri="{FF2B5EF4-FFF2-40B4-BE49-F238E27FC236}">
                          <a16:creationId xmlns:a16="http://schemas.microsoft.com/office/drawing/2014/main" id="{21EC013D-60BD-9671-1F1E-3D495E80E65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70759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12" name="Straight Connector 7911">
                      <a:extLst>
                        <a:ext uri="{FF2B5EF4-FFF2-40B4-BE49-F238E27FC236}">
                          <a16:creationId xmlns:a16="http://schemas.microsoft.com/office/drawing/2014/main" id="{DCA7150A-A3E1-4F60-DBFB-A9BB7646290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75256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13" name="Straight Connector 7912">
                      <a:extLst>
                        <a:ext uri="{FF2B5EF4-FFF2-40B4-BE49-F238E27FC236}">
                          <a16:creationId xmlns:a16="http://schemas.microsoft.com/office/drawing/2014/main" id="{D061AC94-B26C-E209-275C-151A2A82DC4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79753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14" name="Straight Connector 7913">
                      <a:extLst>
                        <a:ext uri="{FF2B5EF4-FFF2-40B4-BE49-F238E27FC236}">
                          <a16:creationId xmlns:a16="http://schemas.microsoft.com/office/drawing/2014/main" id="{6A4E3252-950B-9E3E-F3B5-71C6A3F9232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84249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15" name="Straight Connector 7914">
                      <a:extLst>
                        <a:ext uri="{FF2B5EF4-FFF2-40B4-BE49-F238E27FC236}">
                          <a16:creationId xmlns:a16="http://schemas.microsoft.com/office/drawing/2014/main" id="{195F2767-FF72-053A-775C-EC299EDD84A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88746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16" name="Straight Connector 7915">
                      <a:extLst>
                        <a:ext uri="{FF2B5EF4-FFF2-40B4-BE49-F238E27FC236}">
                          <a16:creationId xmlns:a16="http://schemas.microsoft.com/office/drawing/2014/main" id="{84D744DE-69B2-1977-2A17-516D574BD4B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93243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17" name="Straight Connector 7916">
                      <a:extLst>
                        <a:ext uri="{FF2B5EF4-FFF2-40B4-BE49-F238E27FC236}">
                          <a16:creationId xmlns:a16="http://schemas.microsoft.com/office/drawing/2014/main" id="{781FF600-B470-07C4-ED90-C89EF0DFD0D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97740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18" name="Straight Connector 7917">
                      <a:extLst>
                        <a:ext uri="{FF2B5EF4-FFF2-40B4-BE49-F238E27FC236}">
                          <a16:creationId xmlns:a16="http://schemas.microsoft.com/office/drawing/2014/main" id="{BEE1552F-A1E4-8F27-F05F-EB3BB82CEE4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02237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19" name="Straight Connector 7918">
                      <a:extLst>
                        <a:ext uri="{FF2B5EF4-FFF2-40B4-BE49-F238E27FC236}">
                          <a16:creationId xmlns:a16="http://schemas.microsoft.com/office/drawing/2014/main" id="{9771EC11-75F2-E551-E446-ECD5326A308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06734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20" name="Straight Connector 7919">
                      <a:extLst>
                        <a:ext uri="{FF2B5EF4-FFF2-40B4-BE49-F238E27FC236}">
                          <a16:creationId xmlns:a16="http://schemas.microsoft.com/office/drawing/2014/main" id="{A836549F-CEA5-3E51-B33D-334565B396D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11231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21" name="Straight Connector 7920">
                      <a:extLst>
                        <a:ext uri="{FF2B5EF4-FFF2-40B4-BE49-F238E27FC236}">
                          <a16:creationId xmlns:a16="http://schemas.microsoft.com/office/drawing/2014/main" id="{A029E82D-5B14-DE9A-6664-8F70E9199C6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15728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22" name="Straight Connector 7921">
                      <a:extLst>
                        <a:ext uri="{FF2B5EF4-FFF2-40B4-BE49-F238E27FC236}">
                          <a16:creationId xmlns:a16="http://schemas.microsoft.com/office/drawing/2014/main" id="{86FDD13B-A1A0-DD3C-8542-E7747D57ACC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20225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23" name="Straight Connector 7922">
                      <a:extLst>
                        <a:ext uri="{FF2B5EF4-FFF2-40B4-BE49-F238E27FC236}">
                          <a16:creationId xmlns:a16="http://schemas.microsoft.com/office/drawing/2014/main" id="{9CAE470E-04E0-1502-A191-F47EF664116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24722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24" name="Straight Connector 7923">
                      <a:extLst>
                        <a:ext uri="{FF2B5EF4-FFF2-40B4-BE49-F238E27FC236}">
                          <a16:creationId xmlns:a16="http://schemas.microsoft.com/office/drawing/2014/main" id="{B3590368-BD36-BCAA-1A38-78AFA02F68A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29218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25" name="Straight Connector 7924">
                      <a:extLst>
                        <a:ext uri="{FF2B5EF4-FFF2-40B4-BE49-F238E27FC236}">
                          <a16:creationId xmlns:a16="http://schemas.microsoft.com/office/drawing/2014/main" id="{6A76C9BF-C9F3-FE25-8C57-05C834688E6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33715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26" name="Straight Connector 7925">
                      <a:extLst>
                        <a:ext uri="{FF2B5EF4-FFF2-40B4-BE49-F238E27FC236}">
                          <a16:creationId xmlns:a16="http://schemas.microsoft.com/office/drawing/2014/main" id="{C0788987-E05C-082B-FCAF-80B5A111592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38212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27" name="Straight Connector 7926">
                      <a:extLst>
                        <a:ext uri="{FF2B5EF4-FFF2-40B4-BE49-F238E27FC236}">
                          <a16:creationId xmlns:a16="http://schemas.microsoft.com/office/drawing/2014/main" id="{4A8C848D-EF8B-9650-9FEE-DEAFBC4C19A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42709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28" name="Straight Connector 7927">
                      <a:extLst>
                        <a:ext uri="{FF2B5EF4-FFF2-40B4-BE49-F238E27FC236}">
                          <a16:creationId xmlns:a16="http://schemas.microsoft.com/office/drawing/2014/main" id="{9FF01FF2-F318-EA4A-BC74-7BB0AD6564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47206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29" name="Straight Connector 7928">
                      <a:extLst>
                        <a:ext uri="{FF2B5EF4-FFF2-40B4-BE49-F238E27FC236}">
                          <a16:creationId xmlns:a16="http://schemas.microsoft.com/office/drawing/2014/main" id="{6F15FB6A-D3B1-3E56-8E9A-838DD393CAD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51703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30" name="Straight Connector 7929">
                      <a:extLst>
                        <a:ext uri="{FF2B5EF4-FFF2-40B4-BE49-F238E27FC236}">
                          <a16:creationId xmlns:a16="http://schemas.microsoft.com/office/drawing/2014/main" id="{F6D34D4E-D2E9-A0CE-64AD-1505348CB9F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56200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31" name="Straight Connector 7930">
                      <a:extLst>
                        <a:ext uri="{FF2B5EF4-FFF2-40B4-BE49-F238E27FC236}">
                          <a16:creationId xmlns:a16="http://schemas.microsoft.com/office/drawing/2014/main" id="{98241EFE-26E0-F0AF-3F08-4CD7CD8D2A2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60697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32" name="Straight Connector 7931">
                      <a:extLst>
                        <a:ext uri="{FF2B5EF4-FFF2-40B4-BE49-F238E27FC236}">
                          <a16:creationId xmlns:a16="http://schemas.microsoft.com/office/drawing/2014/main" id="{1049E54D-7768-A296-3C42-A59E73E6430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65194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33" name="Straight Connector 7932">
                      <a:extLst>
                        <a:ext uri="{FF2B5EF4-FFF2-40B4-BE49-F238E27FC236}">
                          <a16:creationId xmlns:a16="http://schemas.microsoft.com/office/drawing/2014/main" id="{CD4E9008-E1E5-CFED-4423-6EB354DBD66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69691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34" name="Straight Connector 7933">
                      <a:extLst>
                        <a:ext uri="{FF2B5EF4-FFF2-40B4-BE49-F238E27FC236}">
                          <a16:creationId xmlns:a16="http://schemas.microsoft.com/office/drawing/2014/main" id="{592B22CE-3CA0-60BE-20EF-A9D538F8BC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74187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35" name="Straight Connector 7934">
                      <a:extLst>
                        <a:ext uri="{FF2B5EF4-FFF2-40B4-BE49-F238E27FC236}">
                          <a16:creationId xmlns:a16="http://schemas.microsoft.com/office/drawing/2014/main" id="{B662EC05-8EDE-FF99-650C-17F525B8AB4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78684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36" name="Straight Connector 7935">
                      <a:extLst>
                        <a:ext uri="{FF2B5EF4-FFF2-40B4-BE49-F238E27FC236}">
                          <a16:creationId xmlns:a16="http://schemas.microsoft.com/office/drawing/2014/main" id="{B432B029-3D4D-FD98-6CDC-3140610605B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83181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37" name="Straight Connector 7936">
                      <a:extLst>
                        <a:ext uri="{FF2B5EF4-FFF2-40B4-BE49-F238E27FC236}">
                          <a16:creationId xmlns:a16="http://schemas.microsoft.com/office/drawing/2014/main" id="{761C25EC-6C4B-D8DE-1A90-806A626518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87678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38" name="Straight Connector 7937">
                      <a:extLst>
                        <a:ext uri="{FF2B5EF4-FFF2-40B4-BE49-F238E27FC236}">
                          <a16:creationId xmlns:a16="http://schemas.microsoft.com/office/drawing/2014/main" id="{E6596CD3-9C1A-71E7-090A-534653E0707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92175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39" name="Straight Connector 7938">
                      <a:extLst>
                        <a:ext uri="{FF2B5EF4-FFF2-40B4-BE49-F238E27FC236}">
                          <a16:creationId xmlns:a16="http://schemas.microsoft.com/office/drawing/2014/main" id="{F4B93899-68BA-01D3-2248-0EF598D6F11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96672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40" name="Straight Connector 7939">
                      <a:extLst>
                        <a:ext uri="{FF2B5EF4-FFF2-40B4-BE49-F238E27FC236}">
                          <a16:creationId xmlns:a16="http://schemas.microsoft.com/office/drawing/2014/main" id="{96A92D96-181C-B4CB-55F7-FDE39C0998F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01169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41" name="Straight Connector 7940">
                      <a:extLst>
                        <a:ext uri="{FF2B5EF4-FFF2-40B4-BE49-F238E27FC236}">
                          <a16:creationId xmlns:a16="http://schemas.microsoft.com/office/drawing/2014/main" id="{14E95549-2373-A433-5B07-365F9A771C3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05666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42" name="Straight Connector 7941">
                      <a:extLst>
                        <a:ext uri="{FF2B5EF4-FFF2-40B4-BE49-F238E27FC236}">
                          <a16:creationId xmlns:a16="http://schemas.microsoft.com/office/drawing/2014/main" id="{6D96865A-BFBF-4EF6-11EE-1D3DA92DB97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10163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43" name="Straight Connector 7942">
                      <a:extLst>
                        <a:ext uri="{FF2B5EF4-FFF2-40B4-BE49-F238E27FC236}">
                          <a16:creationId xmlns:a16="http://schemas.microsoft.com/office/drawing/2014/main" id="{06BD50AC-FB62-BDAD-4C69-5BEC5E1582C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14660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44" name="Straight Connector 7943">
                      <a:extLst>
                        <a:ext uri="{FF2B5EF4-FFF2-40B4-BE49-F238E27FC236}">
                          <a16:creationId xmlns:a16="http://schemas.microsoft.com/office/drawing/2014/main" id="{1CE60037-C296-1586-B632-B484A5ADDF3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19156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45" name="Straight Connector 7944">
                      <a:extLst>
                        <a:ext uri="{FF2B5EF4-FFF2-40B4-BE49-F238E27FC236}">
                          <a16:creationId xmlns:a16="http://schemas.microsoft.com/office/drawing/2014/main" id="{1F2D989A-0110-6E5E-C6FB-48377CF8945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23653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46" name="Straight Connector 7945">
                      <a:extLst>
                        <a:ext uri="{FF2B5EF4-FFF2-40B4-BE49-F238E27FC236}">
                          <a16:creationId xmlns:a16="http://schemas.microsoft.com/office/drawing/2014/main" id="{E9609CF4-36BF-E8B2-4AC9-7C96AAEB3EE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28150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47" name="Straight Connector 7946">
                      <a:extLst>
                        <a:ext uri="{FF2B5EF4-FFF2-40B4-BE49-F238E27FC236}">
                          <a16:creationId xmlns:a16="http://schemas.microsoft.com/office/drawing/2014/main" id="{C10DB715-D1FF-934A-A6AB-01636BA479D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32647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48" name="Straight Connector 7947">
                      <a:extLst>
                        <a:ext uri="{FF2B5EF4-FFF2-40B4-BE49-F238E27FC236}">
                          <a16:creationId xmlns:a16="http://schemas.microsoft.com/office/drawing/2014/main" id="{0A925D17-E579-94B7-CC54-93AD9D21310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37144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49" name="Straight Connector 7948">
                      <a:extLst>
                        <a:ext uri="{FF2B5EF4-FFF2-40B4-BE49-F238E27FC236}">
                          <a16:creationId xmlns:a16="http://schemas.microsoft.com/office/drawing/2014/main" id="{97099387-CE7D-D249-1DDF-40FB0F0F83F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41641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50" name="Straight Connector 7949">
                      <a:extLst>
                        <a:ext uri="{FF2B5EF4-FFF2-40B4-BE49-F238E27FC236}">
                          <a16:creationId xmlns:a16="http://schemas.microsoft.com/office/drawing/2014/main" id="{2F72C3F3-5C1C-EA5A-03FC-E5147596F2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46138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51" name="Straight Connector 7950">
                      <a:extLst>
                        <a:ext uri="{FF2B5EF4-FFF2-40B4-BE49-F238E27FC236}">
                          <a16:creationId xmlns:a16="http://schemas.microsoft.com/office/drawing/2014/main" id="{19113B62-58AE-8981-3056-239C10974D6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50635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52" name="Straight Connector 7951">
                      <a:extLst>
                        <a:ext uri="{FF2B5EF4-FFF2-40B4-BE49-F238E27FC236}">
                          <a16:creationId xmlns:a16="http://schemas.microsoft.com/office/drawing/2014/main" id="{151EA53D-B8B9-92B8-2972-B1F17F66A1A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55132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53" name="Straight Connector 7952">
                      <a:extLst>
                        <a:ext uri="{FF2B5EF4-FFF2-40B4-BE49-F238E27FC236}">
                          <a16:creationId xmlns:a16="http://schemas.microsoft.com/office/drawing/2014/main" id="{EEAA13B0-1EA6-C7BD-9592-D0941DE82A9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59629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54" name="Straight Connector 7953">
                      <a:extLst>
                        <a:ext uri="{FF2B5EF4-FFF2-40B4-BE49-F238E27FC236}">
                          <a16:creationId xmlns:a16="http://schemas.microsoft.com/office/drawing/2014/main" id="{9A888ABC-51DD-9704-3E98-D9B329589CE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64125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55" name="Straight Connector 7954">
                      <a:extLst>
                        <a:ext uri="{FF2B5EF4-FFF2-40B4-BE49-F238E27FC236}">
                          <a16:creationId xmlns:a16="http://schemas.microsoft.com/office/drawing/2014/main" id="{5AF65ADF-81D5-9D71-C5CD-B4F7647D58D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68622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56" name="Straight Connector 7955">
                      <a:extLst>
                        <a:ext uri="{FF2B5EF4-FFF2-40B4-BE49-F238E27FC236}">
                          <a16:creationId xmlns:a16="http://schemas.microsoft.com/office/drawing/2014/main" id="{3EAA5A93-C7A4-821C-B782-63138A2434C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73119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57" name="Straight Connector 7956">
                      <a:extLst>
                        <a:ext uri="{FF2B5EF4-FFF2-40B4-BE49-F238E27FC236}">
                          <a16:creationId xmlns:a16="http://schemas.microsoft.com/office/drawing/2014/main" id="{46E18B22-3C91-1939-E897-EACF92B3348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77616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58" name="Straight Connector 7957">
                      <a:extLst>
                        <a:ext uri="{FF2B5EF4-FFF2-40B4-BE49-F238E27FC236}">
                          <a16:creationId xmlns:a16="http://schemas.microsoft.com/office/drawing/2014/main" id="{E93A5C4D-C5DE-934F-2992-0DD02C90024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82113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59" name="Straight Connector 7958">
                      <a:extLst>
                        <a:ext uri="{FF2B5EF4-FFF2-40B4-BE49-F238E27FC236}">
                          <a16:creationId xmlns:a16="http://schemas.microsoft.com/office/drawing/2014/main" id="{4D5421D7-3F29-7E64-AA55-E7520A8BB2B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86610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60" name="Straight Connector 7959">
                      <a:extLst>
                        <a:ext uri="{FF2B5EF4-FFF2-40B4-BE49-F238E27FC236}">
                          <a16:creationId xmlns:a16="http://schemas.microsoft.com/office/drawing/2014/main" id="{F79D17AB-A752-4A50-238E-DD7F134260D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91107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61" name="Straight Connector 7960">
                      <a:extLst>
                        <a:ext uri="{FF2B5EF4-FFF2-40B4-BE49-F238E27FC236}">
                          <a16:creationId xmlns:a16="http://schemas.microsoft.com/office/drawing/2014/main" id="{4EF1D3C5-69D3-A1F1-6986-C18DD240B6C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576379" y="4571956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7890" name="Group 7889">
                  <a:extLst>
                    <a:ext uri="{FF2B5EF4-FFF2-40B4-BE49-F238E27FC236}">
                      <a16:creationId xmlns:a16="http://schemas.microsoft.com/office/drawing/2014/main" id="{66B97477-1CCE-6DD1-4F4B-ED959A58691A}"/>
                    </a:ext>
                  </a:extLst>
                </p:cNvPr>
                <p:cNvGrpSpPr/>
                <p:nvPr/>
              </p:nvGrpSpPr>
              <p:grpSpPr>
                <a:xfrm rot="20252775">
                  <a:off x="946172" y="5338724"/>
                  <a:ext cx="523214" cy="56482"/>
                  <a:chOff x="921930" y="5239802"/>
                  <a:chExt cx="523214" cy="56482"/>
                </a:xfrm>
              </p:grpSpPr>
              <p:cxnSp>
                <p:nvCxnSpPr>
                  <p:cNvPr id="7891" name="Straight Connector 7890">
                    <a:extLst>
                      <a:ext uri="{FF2B5EF4-FFF2-40B4-BE49-F238E27FC236}">
                        <a16:creationId xmlns:a16="http://schemas.microsoft.com/office/drawing/2014/main" id="{D521DBEE-A996-3B6E-CCFB-AA86C121A9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23144" y="5239802"/>
                    <a:ext cx="522000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92" name="Straight Connector 7891">
                    <a:extLst>
                      <a:ext uri="{FF2B5EF4-FFF2-40B4-BE49-F238E27FC236}">
                        <a16:creationId xmlns:a16="http://schemas.microsoft.com/office/drawing/2014/main" id="{8758093E-DC8C-FB45-FF75-F36F94C3D9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21930" y="5296021"/>
                    <a:ext cx="501552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893" name="Group 7892">
                    <a:extLst>
                      <a:ext uri="{FF2B5EF4-FFF2-40B4-BE49-F238E27FC236}">
                        <a16:creationId xmlns:a16="http://schemas.microsoft.com/office/drawing/2014/main" id="{AFFBC5DE-7801-A301-1B7B-4FBAD1D036BF}"/>
                      </a:ext>
                    </a:extLst>
                  </p:cNvPr>
                  <p:cNvGrpSpPr/>
                  <p:nvPr/>
                </p:nvGrpSpPr>
                <p:grpSpPr>
                  <a:xfrm>
                    <a:off x="936232" y="5242284"/>
                    <a:ext cx="487099" cy="54000"/>
                    <a:chOff x="997639" y="4564786"/>
                    <a:chExt cx="487099" cy="54000"/>
                  </a:xfrm>
                </p:grpSpPr>
                <p:cxnSp>
                  <p:nvCxnSpPr>
                    <p:cNvPr id="7894" name="Straight Connector 7893">
                      <a:extLst>
                        <a:ext uri="{FF2B5EF4-FFF2-40B4-BE49-F238E27FC236}">
                          <a16:creationId xmlns:a16="http://schemas.microsoft.com/office/drawing/2014/main" id="{61DED6E1-3352-A365-232C-6449850CD6C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9976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95" name="Straight Connector 7894">
                      <a:extLst>
                        <a:ext uri="{FF2B5EF4-FFF2-40B4-BE49-F238E27FC236}">
                          <a16:creationId xmlns:a16="http://schemas.microsoft.com/office/drawing/2014/main" id="{88568884-CB3B-F57D-B0AB-BF9A1737049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420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96" name="Straight Connector 7895">
                      <a:extLst>
                        <a:ext uri="{FF2B5EF4-FFF2-40B4-BE49-F238E27FC236}">
                          <a16:creationId xmlns:a16="http://schemas.microsoft.com/office/drawing/2014/main" id="{7E547372-8A36-1EBF-8BF7-F7BE01C2C01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865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97" name="Straight Connector 7896">
                      <a:extLst>
                        <a:ext uri="{FF2B5EF4-FFF2-40B4-BE49-F238E27FC236}">
                          <a16:creationId xmlns:a16="http://schemas.microsoft.com/office/drawing/2014/main" id="{157DC47C-02E0-0874-E55C-9D53F7B3D73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309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98" name="Straight Connector 7897">
                      <a:extLst>
                        <a:ext uri="{FF2B5EF4-FFF2-40B4-BE49-F238E27FC236}">
                          <a16:creationId xmlns:a16="http://schemas.microsoft.com/office/drawing/2014/main" id="{11BBEBE6-9D76-B923-009B-ACDE0D2AB8C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754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99" name="Straight Connector 7898">
                      <a:extLst>
                        <a:ext uri="{FF2B5EF4-FFF2-40B4-BE49-F238E27FC236}">
                          <a16:creationId xmlns:a16="http://schemas.microsoft.com/office/drawing/2014/main" id="{D055ED96-0B24-C9B1-9C84-E0453F4C705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198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00" name="Straight Connector 7899">
                      <a:extLst>
                        <a:ext uri="{FF2B5EF4-FFF2-40B4-BE49-F238E27FC236}">
                          <a16:creationId xmlns:a16="http://schemas.microsoft.com/office/drawing/2014/main" id="{D15DC383-2591-8FB4-46DB-9CEB20CC946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643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01" name="Straight Connector 7900">
                      <a:extLst>
                        <a:ext uri="{FF2B5EF4-FFF2-40B4-BE49-F238E27FC236}">
                          <a16:creationId xmlns:a16="http://schemas.microsoft.com/office/drawing/2014/main" id="{621FFE0B-7B74-B27D-3B1C-09349AA955A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3087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02" name="Straight Connector 7901">
                      <a:extLst>
                        <a:ext uri="{FF2B5EF4-FFF2-40B4-BE49-F238E27FC236}">
                          <a16:creationId xmlns:a16="http://schemas.microsoft.com/office/drawing/2014/main" id="{59F4295F-4E07-DF79-186A-4B4406D816F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3532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03" name="Straight Connector 7902">
                      <a:extLst>
                        <a:ext uri="{FF2B5EF4-FFF2-40B4-BE49-F238E27FC236}">
                          <a16:creationId xmlns:a16="http://schemas.microsoft.com/office/drawing/2014/main" id="{DB99EFA3-0397-60A3-205B-7B0636FAAAE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3976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04" name="Straight Connector 7903">
                      <a:extLst>
                        <a:ext uri="{FF2B5EF4-FFF2-40B4-BE49-F238E27FC236}">
                          <a16:creationId xmlns:a16="http://schemas.microsoft.com/office/drawing/2014/main" id="{409B7595-A471-5C50-9B14-04B8AA515A9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4421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05" name="Straight Connector 7904">
                      <a:extLst>
                        <a:ext uri="{FF2B5EF4-FFF2-40B4-BE49-F238E27FC236}">
                          <a16:creationId xmlns:a16="http://schemas.microsoft.com/office/drawing/2014/main" id="{1E86F897-FE55-7819-83DB-6C4859F334DB}"/>
                        </a:ext>
                      </a:extLst>
                    </p:cNvPr>
                    <p:cNvCxnSpPr>
                      <a:cxnSpLocks/>
                      <a:stCxn id="7888" idx="0"/>
                    </p:cNvCxnSpPr>
                    <p:nvPr/>
                  </p:nvCxnSpPr>
                  <p:spPr>
                    <a:xfrm rot="1347225" flipH="1" flipV="1">
                      <a:off x="1475943" y="4564786"/>
                      <a:ext cx="8795" cy="540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7884" name="Rectangle 7883">
                <a:extLst>
                  <a:ext uri="{FF2B5EF4-FFF2-40B4-BE49-F238E27FC236}">
                    <a16:creationId xmlns:a16="http://schemas.microsoft.com/office/drawing/2014/main" id="{1FBB2046-A7ED-3F77-6B6D-02701B719A35}"/>
                  </a:ext>
                </a:extLst>
              </p:cNvPr>
              <p:cNvSpPr/>
              <p:nvPr/>
            </p:nvSpPr>
            <p:spPr>
              <a:xfrm rot="5400000" flipV="1">
                <a:off x="1194430" y="6123621"/>
                <a:ext cx="495221" cy="45719"/>
              </a:xfrm>
              <a:prstGeom prst="rect">
                <a:avLst/>
              </a:prstGeom>
              <a:gradFill flip="none" rotWithShape="1">
                <a:gsLst>
                  <a:gs pos="50000">
                    <a:schemeClr val="accent2"/>
                  </a:gs>
                  <a:gs pos="0">
                    <a:schemeClr val="accent2"/>
                  </a:gs>
                  <a:gs pos="100000">
                    <a:srgbClr val="FFC2FF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7962" name="Straight Arrow Connector 7961">
              <a:extLst>
                <a:ext uri="{FF2B5EF4-FFF2-40B4-BE49-F238E27FC236}">
                  <a16:creationId xmlns:a16="http://schemas.microsoft.com/office/drawing/2014/main" id="{958B0DCE-2A12-03F9-7ACF-484BFD27D201}"/>
                </a:ext>
              </a:extLst>
            </p:cNvPr>
            <p:cNvCxnSpPr>
              <a:cxnSpLocks/>
            </p:cNvCxnSpPr>
            <p:nvPr/>
          </p:nvCxnSpPr>
          <p:spPr>
            <a:xfrm>
              <a:off x="5259922" y="9503755"/>
              <a:ext cx="0" cy="251645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63" name="Oval 7962">
              <a:extLst>
                <a:ext uri="{FF2B5EF4-FFF2-40B4-BE49-F238E27FC236}">
                  <a16:creationId xmlns:a16="http://schemas.microsoft.com/office/drawing/2014/main" id="{E2B38369-9A15-3626-FE66-BA198BF14049}"/>
                </a:ext>
              </a:extLst>
            </p:cNvPr>
            <p:cNvSpPr/>
            <p:nvPr/>
          </p:nvSpPr>
          <p:spPr>
            <a:xfrm>
              <a:off x="5142922" y="8993021"/>
              <a:ext cx="234000" cy="518480"/>
            </a:xfrm>
            <a:prstGeom prst="ellipse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64" name="Group 7963">
              <a:extLst>
                <a:ext uri="{FF2B5EF4-FFF2-40B4-BE49-F238E27FC236}">
                  <a16:creationId xmlns:a16="http://schemas.microsoft.com/office/drawing/2014/main" id="{40E7DE19-4DEE-F98C-B0A5-3EE12D44BCAD}"/>
                </a:ext>
              </a:extLst>
            </p:cNvPr>
            <p:cNvGrpSpPr/>
            <p:nvPr/>
          </p:nvGrpSpPr>
          <p:grpSpPr>
            <a:xfrm rot="21109398">
              <a:off x="5834742" y="8936680"/>
              <a:ext cx="1847910" cy="82522"/>
              <a:chOff x="9616310" y="2425210"/>
              <a:chExt cx="1847910" cy="82522"/>
            </a:xfrm>
          </p:grpSpPr>
          <p:grpSp>
            <p:nvGrpSpPr>
              <p:cNvPr id="7965" name="Group 7964">
                <a:extLst>
                  <a:ext uri="{FF2B5EF4-FFF2-40B4-BE49-F238E27FC236}">
                    <a16:creationId xmlns:a16="http://schemas.microsoft.com/office/drawing/2014/main" id="{4278E5E4-65F6-9BE9-695B-AD2282A96205}"/>
                  </a:ext>
                </a:extLst>
              </p:cNvPr>
              <p:cNvGrpSpPr/>
              <p:nvPr/>
            </p:nvGrpSpPr>
            <p:grpSpPr>
              <a:xfrm>
                <a:off x="9616310" y="2425210"/>
                <a:ext cx="1847910" cy="82522"/>
                <a:chOff x="9586262" y="3209962"/>
                <a:chExt cx="1847910" cy="82522"/>
              </a:xfrm>
            </p:grpSpPr>
            <p:cxnSp>
              <p:nvCxnSpPr>
                <p:cNvPr id="8006" name="Straight Connector 8005">
                  <a:extLst>
                    <a:ext uri="{FF2B5EF4-FFF2-40B4-BE49-F238E27FC236}">
                      <a16:creationId xmlns:a16="http://schemas.microsoft.com/office/drawing/2014/main" id="{278AEF04-DC52-6FA2-ED2C-9B2524F9C93D}"/>
                    </a:ext>
                  </a:extLst>
                </p:cNvPr>
                <p:cNvCxnSpPr/>
                <p:nvPr/>
              </p:nvCxnSpPr>
              <p:spPr>
                <a:xfrm>
                  <a:off x="9590972" y="3233618"/>
                  <a:ext cx="1843200" cy="33723"/>
                </a:xfrm>
                <a:prstGeom prst="line">
                  <a:avLst/>
                </a:prstGeom>
                <a:ln w="1016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07" name="Straight Connector 8006">
                  <a:extLst>
                    <a:ext uri="{FF2B5EF4-FFF2-40B4-BE49-F238E27FC236}">
                      <a16:creationId xmlns:a16="http://schemas.microsoft.com/office/drawing/2014/main" id="{58533A4C-6B88-0FEF-AA51-8E4A76EBE139}"/>
                    </a:ext>
                  </a:extLst>
                </p:cNvPr>
                <p:cNvCxnSpPr/>
                <p:nvPr/>
              </p:nvCxnSpPr>
              <p:spPr>
                <a:xfrm>
                  <a:off x="9586262" y="3258761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08" name="Straight Connector 8007">
                  <a:extLst>
                    <a:ext uri="{FF2B5EF4-FFF2-40B4-BE49-F238E27FC236}">
                      <a16:creationId xmlns:a16="http://schemas.microsoft.com/office/drawing/2014/main" id="{55FA1872-36D1-949C-BD6B-AF781AA81EB8}"/>
                    </a:ext>
                  </a:extLst>
                </p:cNvPr>
                <p:cNvCxnSpPr/>
                <p:nvPr/>
              </p:nvCxnSpPr>
              <p:spPr>
                <a:xfrm>
                  <a:off x="9587338" y="3209962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966" name="Group 7965">
                <a:extLst>
                  <a:ext uri="{FF2B5EF4-FFF2-40B4-BE49-F238E27FC236}">
                    <a16:creationId xmlns:a16="http://schemas.microsoft.com/office/drawing/2014/main" id="{6B2C9C20-4A52-10F8-C6C8-E69C42683A39}"/>
                  </a:ext>
                </a:extLst>
              </p:cNvPr>
              <p:cNvGrpSpPr/>
              <p:nvPr/>
            </p:nvGrpSpPr>
            <p:grpSpPr>
              <a:xfrm rot="60000">
                <a:off x="9635371" y="2439861"/>
                <a:ext cx="1806575" cy="50400"/>
                <a:chOff x="9668199" y="2844737"/>
                <a:chExt cx="1806575" cy="50400"/>
              </a:xfrm>
            </p:grpSpPr>
            <p:cxnSp>
              <p:nvCxnSpPr>
                <p:cNvPr id="7967" name="Straight Connector 7966">
                  <a:extLst>
                    <a:ext uri="{FF2B5EF4-FFF2-40B4-BE49-F238E27FC236}">
                      <a16:creationId xmlns:a16="http://schemas.microsoft.com/office/drawing/2014/main" id="{1F88A244-69A7-032D-4B99-8A53A2ABBC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6819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68" name="Straight Connector 7967">
                  <a:extLst>
                    <a:ext uri="{FF2B5EF4-FFF2-40B4-BE49-F238E27FC236}">
                      <a16:creationId xmlns:a16="http://schemas.microsoft.com/office/drawing/2014/main" id="{30F5EC56-D7D4-B429-C398-F2E428EFEE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1574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69" name="Straight Connector 7968">
                  <a:extLst>
                    <a:ext uri="{FF2B5EF4-FFF2-40B4-BE49-F238E27FC236}">
                      <a16:creationId xmlns:a16="http://schemas.microsoft.com/office/drawing/2014/main" id="{66674D95-B607-24F8-6C56-3DAC020209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6328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70" name="Straight Connector 7969">
                  <a:extLst>
                    <a:ext uri="{FF2B5EF4-FFF2-40B4-BE49-F238E27FC236}">
                      <a16:creationId xmlns:a16="http://schemas.microsoft.com/office/drawing/2014/main" id="{D3BE85E0-4042-3E0D-B89F-13698C5D1E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1082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71" name="Straight Connector 7970">
                  <a:extLst>
                    <a:ext uri="{FF2B5EF4-FFF2-40B4-BE49-F238E27FC236}">
                      <a16:creationId xmlns:a16="http://schemas.microsoft.com/office/drawing/2014/main" id="{B33C8668-B7C2-0277-0DD5-E44CA06BEE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5836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72" name="Straight Connector 7971">
                  <a:extLst>
                    <a:ext uri="{FF2B5EF4-FFF2-40B4-BE49-F238E27FC236}">
                      <a16:creationId xmlns:a16="http://schemas.microsoft.com/office/drawing/2014/main" id="{56274EEB-D855-B4F7-0520-CF63CD8E88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0590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73" name="Straight Connector 7972">
                  <a:extLst>
                    <a:ext uri="{FF2B5EF4-FFF2-40B4-BE49-F238E27FC236}">
                      <a16:creationId xmlns:a16="http://schemas.microsoft.com/office/drawing/2014/main" id="{807BDC84-7129-DF49-7DDA-7766579C59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5344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74" name="Straight Connector 7973">
                  <a:extLst>
                    <a:ext uri="{FF2B5EF4-FFF2-40B4-BE49-F238E27FC236}">
                      <a16:creationId xmlns:a16="http://schemas.microsoft.com/office/drawing/2014/main" id="{C1BAED57-4C20-3B94-8AF8-C9DB850406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0098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75" name="Straight Connector 7974">
                  <a:extLst>
                    <a:ext uri="{FF2B5EF4-FFF2-40B4-BE49-F238E27FC236}">
                      <a16:creationId xmlns:a16="http://schemas.microsoft.com/office/drawing/2014/main" id="{0B1D4C8F-AE27-835C-15B6-21DF133B9C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4852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76" name="Straight Connector 7975">
                  <a:extLst>
                    <a:ext uri="{FF2B5EF4-FFF2-40B4-BE49-F238E27FC236}">
                      <a16:creationId xmlns:a16="http://schemas.microsoft.com/office/drawing/2014/main" id="{5A880729-6D5D-B250-1125-6A093CE34C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9606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77" name="Straight Connector 7976">
                  <a:extLst>
                    <a:ext uri="{FF2B5EF4-FFF2-40B4-BE49-F238E27FC236}">
                      <a16:creationId xmlns:a16="http://schemas.microsoft.com/office/drawing/2014/main" id="{C6E48DA8-BF50-1BA3-ECB1-35BC50B618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4360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78" name="Straight Connector 7977">
                  <a:extLst>
                    <a:ext uri="{FF2B5EF4-FFF2-40B4-BE49-F238E27FC236}">
                      <a16:creationId xmlns:a16="http://schemas.microsoft.com/office/drawing/2014/main" id="{BDA5F70F-C842-917A-83BA-4D08DBDC6D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9115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79" name="Straight Connector 7978">
                  <a:extLst>
                    <a:ext uri="{FF2B5EF4-FFF2-40B4-BE49-F238E27FC236}">
                      <a16:creationId xmlns:a16="http://schemas.microsoft.com/office/drawing/2014/main" id="{39386DC8-42B7-86A0-F370-568B934CBA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3869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80" name="Straight Connector 7979">
                  <a:extLst>
                    <a:ext uri="{FF2B5EF4-FFF2-40B4-BE49-F238E27FC236}">
                      <a16:creationId xmlns:a16="http://schemas.microsoft.com/office/drawing/2014/main" id="{B78291AD-7E1B-5315-3FB3-243522BE86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8623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81" name="Straight Connector 7980">
                  <a:extLst>
                    <a:ext uri="{FF2B5EF4-FFF2-40B4-BE49-F238E27FC236}">
                      <a16:creationId xmlns:a16="http://schemas.microsoft.com/office/drawing/2014/main" id="{9334471C-AF60-8829-3484-2E369C0F1E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3377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82" name="Straight Connector 7981">
                  <a:extLst>
                    <a:ext uri="{FF2B5EF4-FFF2-40B4-BE49-F238E27FC236}">
                      <a16:creationId xmlns:a16="http://schemas.microsoft.com/office/drawing/2014/main" id="{CF7DC70D-98FA-AF90-FB38-9555BF450B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8131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83" name="Straight Connector 7982">
                  <a:extLst>
                    <a:ext uri="{FF2B5EF4-FFF2-40B4-BE49-F238E27FC236}">
                      <a16:creationId xmlns:a16="http://schemas.microsoft.com/office/drawing/2014/main" id="{F6598325-7E23-7AE0-4DEE-96C94DFD37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2885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84" name="Straight Connector 7983">
                  <a:extLst>
                    <a:ext uri="{FF2B5EF4-FFF2-40B4-BE49-F238E27FC236}">
                      <a16:creationId xmlns:a16="http://schemas.microsoft.com/office/drawing/2014/main" id="{8452F42E-AF67-EE48-B85F-3E5F9DA8BD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7639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85" name="Straight Connector 7984">
                  <a:extLst>
                    <a:ext uri="{FF2B5EF4-FFF2-40B4-BE49-F238E27FC236}">
                      <a16:creationId xmlns:a16="http://schemas.microsoft.com/office/drawing/2014/main" id="{471EA8AF-4AC8-DE20-4A6E-07A72F3F9D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2393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86" name="Straight Connector 7985">
                  <a:extLst>
                    <a:ext uri="{FF2B5EF4-FFF2-40B4-BE49-F238E27FC236}">
                      <a16:creationId xmlns:a16="http://schemas.microsoft.com/office/drawing/2014/main" id="{A9E8CA44-2A7E-D236-CF89-FD13250CE0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7147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87" name="Straight Connector 7986">
                  <a:extLst>
                    <a:ext uri="{FF2B5EF4-FFF2-40B4-BE49-F238E27FC236}">
                      <a16:creationId xmlns:a16="http://schemas.microsoft.com/office/drawing/2014/main" id="{7DB7FA24-260B-6ECE-F00B-F8048DFCDB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1901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88" name="Straight Connector 7987">
                  <a:extLst>
                    <a:ext uri="{FF2B5EF4-FFF2-40B4-BE49-F238E27FC236}">
                      <a16:creationId xmlns:a16="http://schemas.microsoft.com/office/drawing/2014/main" id="{C41E3310-1038-C31B-8954-855ED7850C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6656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89" name="Straight Connector 7988">
                  <a:extLst>
                    <a:ext uri="{FF2B5EF4-FFF2-40B4-BE49-F238E27FC236}">
                      <a16:creationId xmlns:a16="http://schemas.microsoft.com/office/drawing/2014/main" id="{EEE6E4A9-51DB-8939-2A6B-C187607718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1410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90" name="Straight Connector 7989">
                  <a:extLst>
                    <a:ext uri="{FF2B5EF4-FFF2-40B4-BE49-F238E27FC236}">
                      <a16:creationId xmlns:a16="http://schemas.microsoft.com/office/drawing/2014/main" id="{AC6A9D12-0132-9AAD-7245-0009B403F8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6164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91" name="Straight Connector 7990">
                  <a:extLst>
                    <a:ext uri="{FF2B5EF4-FFF2-40B4-BE49-F238E27FC236}">
                      <a16:creationId xmlns:a16="http://schemas.microsoft.com/office/drawing/2014/main" id="{B34F2C25-60F4-37FD-9792-FD73629F29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0918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92" name="Straight Connector 7991">
                  <a:extLst>
                    <a:ext uri="{FF2B5EF4-FFF2-40B4-BE49-F238E27FC236}">
                      <a16:creationId xmlns:a16="http://schemas.microsoft.com/office/drawing/2014/main" id="{2CCA6B94-9AEA-6D0C-C740-62A9564014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5672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93" name="Straight Connector 7992">
                  <a:extLst>
                    <a:ext uri="{FF2B5EF4-FFF2-40B4-BE49-F238E27FC236}">
                      <a16:creationId xmlns:a16="http://schemas.microsoft.com/office/drawing/2014/main" id="{A3944BA7-F56E-D470-68FB-96E032E39D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0426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94" name="Straight Connector 7993">
                  <a:extLst>
                    <a:ext uri="{FF2B5EF4-FFF2-40B4-BE49-F238E27FC236}">
                      <a16:creationId xmlns:a16="http://schemas.microsoft.com/office/drawing/2014/main" id="{6910BDBB-E82C-7987-0A3D-C99A345F92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5180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95" name="Straight Connector 7994">
                  <a:extLst>
                    <a:ext uri="{FF2B5EF4-FFF2-40B4-BE49-F238E27FC236}">
                      <a16:creationId xmlns:a16="http://schemas.microsoft.com/office/drawing/2014/main" id="{B4087661-19C0-78E8-AB48-9D646B7F39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9934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96" name="Straight Connector 7995">
                  <a:extLst>
                    <a:ext uri="{FF2B5EF4-FFF2-40B4-BE49-F238E27FC236}">
                      <a16:creationId xmlns:a16="http://schemas.microsoft.com/office/drawing/2014/main" id="{2CFBE421-8767-F80C-B3AC-DF0C5B0FC0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4688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97" name="Straight Connector 7996">
                  <a:extLst>
                    <a:ext uri="{FF2B5EF4-FFF2-40B4-BE49-F238E27FC236}">
                      <a16:creationId xmlns:a16="http://schemas.microsoft.com/office/drawing/2014/main" id="{5D078F71-50D7-0373-E52A-FA9D36F8CD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9442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98" name="Straight Connector 7997">
                  <a:extLst>
                    <a:ext uri="{FF2B5EF4-FFF2-40B4-BE49-F238E27FC236}">
                      <a16:creationId xmlns:a16="http://schemas.microsoft.com/office/drawing/2014/main" id="{5BD4A63E-4869-27BC-5732-9CF5894067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4197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99" name="Straight Connector 7998">
                  <a:extLst>
                    <a:ext uri="{FF2B5EF4-FFF2-40B4-BE49-F238E27FC236}">
                      <a16:creationId xmlns:a16="http://schemas.microsoft.com/office/drawing/2014/main" id="{D7A576A8-5FA1-6192-22A9-A59ADBD0A5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8951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00" name="Straight Connector 7999">
                  <a:extLst>
                    <a:ext uri="{FF2B5EF4-FFF2-40B4-BE49-F238E27FC236}">
                      <a16:creationId xmlns:a16="http://schemas.microsoft.com/office/drawing/2014/main" id="{B074842B-8E5F-EF23-A9CA-9B42270256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3705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01" name="Straight Connector 8000">
                  <a:extLst>
                    <a:ext uri="{FF2B5EF4-FFF2-40B4-BE49-F238E27FC236}">
                      <a16:creationId xmlns:a16="http://schemas.microsoft.com/office/drawing/2014/main" id="{E89C7635-7864-A368-7D99-475C95ED52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8459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02" name="Straight Connector 8001">
                  <a:extLst>
                    <a:ext uri="{FF2B5EF4-FFF2-40B4-BE49-F238E27FC236}">
                      <a16:creationId xmlns:a16="http://schemas.microsoft.com/office/drawing/2014/main" id="{A0535AD5-E4F8-87AC-5A4C-E319D21C44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3213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03" name="Straight Connector 8002">
                  <a:extLst>
                    <a:ext uri="{FF2B5EF4-FFF2-40B4-BE49-F238E27FC236}">
                      <a16:creationId xmlns:a16="http://schemas.microsoft.com/office/drawing/2014/main" id="{7D8F25C6-B858-FE93-4C59-90115EC97E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7967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04" name="Straight Connector 8003">
                  <a:extLst>
                    <a:ext uri="{FF2B5EF4-FFF2-40B4-BE49-F238E27FC236}">
                      <a16:creationId xmlns:a16="http://schemas.microsoft.com/office/drawing/2014/main" id="{FFDD13D4-B35B-663D-2710-7480733388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2721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05" name="Straight Connector 8004">
                  <a:extLst>
                    <a:ext uri="{FF2B5EF4-FFF2-40B4-BE49-F238E27FC236}">
                      <a16:creationId xmlns:a16="http://schemas.microsoft.com/office/drawing/2014/main" id="{61CEC5F5-9B30-5B2C-3932-795043E066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7477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009" name="Rectangle 8008">
              <a:extLst>
                <a:ext uri="{FF2B5EF4-FFF2-40B4-BE49-F238E27FC236}">
                  <a16:creationId xmlns:a16="http://schemas.microsoft.com/office/drawing/2014/main" id="{7008EC0B-5A4D-F8B2-947A-2448CBE529B5}"/>
                </a:ext>
              </a:extLst>
            </p:cNvPr>
            <p:cNvSpPr/>
            <p:nvPr/>
          </p:nvSpPr>
          <p:spPr>
            <a:xfrm rot="5400000" flipV="1">
              <a:off x="5094935" y="9687014"/>
              <a:ext cx="330465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010" name="Group 8009">
              <a:extLst>
                <a:ext uri="{FF2B5EF4-FFF2-40B4-BE49-F238E27FC236}">
                  <a16:creationId xmlns:a16="http://schemas.microsoft.com/office/drawing/2014/main" id="{A1B90C95-4472-66CB-038A-B91001A8A106}"/>
                </a:ext>
              </a:extLst>
            </p:cNvPr>
            <p:cNvGrpSpPr/>
            <p:nvPr/>
          </p:nvGrpSpPr>
          <p:grpSpPr>
            <a:xfrm>
              <a:off x="8953267" y="9032359"/>
              <a:ext cx="2883046" cy="835809"/>
              <a:chOff x="8518815" y="5552568"/>
              <a:chExt cx="2883046" cy="835809"/>
            </a:xfrm>
          </p:grpSpPr>
          <p:grpSp>
            <p:nvGrpSpPr>
              <p:cNvPr id="8011" name="Group 8010">
                <a:extLst>
                  <a:ext uri="{FF2B5EF4-FFF2-40B4-BE49-F238E27FC236}">
                    <a16:creationId xmlns:a16="http://schemas.microsoft.com/office/drawing/2014/main" id="{A8F92F2C-1424-571E-1824-D247A8C50E84}"/>
                  </a:ext>
                </a:extLst>
              </p:cNvPr>
              <p:cNvGrpSpPr/>
              <p:nvPr/>
            </p:nvGrpSpPr>
            <p:grpSpPr>
              <a:xfrm>
                <a:off x="8518815" y="5552568"/>
                <a:ext cx="2883046" cy="759395"/>
                <a:chOff x="8518815" y="5552568"/>
                <a:chExt cx="2883046" cy="759395"/>
              </a:xfrm>
            </p:grpSpPr>
            <p:grpSp>
              <p:nvGrpSpPr>
                <p:cNvPr id="8014" name="Group 8013">
                  <a:extLst>
                    <a:ext uri="{FF2B5EF4-FFF2-40B4-BE49-F238E27FC236}">
                      <a16:creationId xmlns:a16="http://schemas.microsoft.com/office/drawing/2014/main" id="{6ED1F5DC-2A46-10DC-223F-1A786982B467}"/>
                    </a:ext>
                  </a:extLst>
                </p:cNvPr>
                <p:cNvGrpSpPr/>
                <p:nvPr/>
              </p:nvGrpSpPr>
              <p:grpSpPr>
                <a:xfrm flipV="1">
                  <a:off x="8518815" y="5552568"/>
                  <a:ext cx="2883046" cy="759395"/>
                  <a:chOff x="946172" y="4842648"/>
                  <a:chExt cx="2883046" cy="759395"/>
                </a:xfrm>
              </p:grpSpPr>
              <p:cxnSp>
                <p:nvCxnSpPr>
                  <p:cNvPr id="8060" name="Straight Connector 8059">
                    <a:extLst>
                      <a:ext uri="{FF2B5EF4-FFF2-40B4-BE49-F238E27FC236}">
                        <a16:creationId xmlns:a16="http://schemas.microsoft.com/office/drawing/2014/main" id="{2BB94EA4-2950-A494-93A3-FBC00F4EE1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6607" y="5276564"/>
                    <a:ext cx="2338427" cy="325479"/>
                  </a:xfrm>
                  <a:prstGeom prst="line">
                    <a:avLst/>
                  </a:prstGeom>
                  <a:ln w="10160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61" name="Straight Connector 8060">
                    <a:extLst>
                      <a:ext uri="{FF2B5EF4-FFF2-40B4-BE49-F238E27FC236}">
                        <a16:creationId xmlns:a16="http://schemas.microsoft.com/office/drawing/2014/main" id="{B4EE8234-0DDE-9B56-DE08-5B3AF37329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62690" y="5273749"/>
                    <a:ext cx="469087" cy="192928"/>
                  </a:xfrm>
                  <a:prstGeom prst="line">
                    <a:avLst/>
                  </a:prstGeom>
                  <a:ln w="10160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62" name="Straight Arrow Connector 8061">
                    <a:extLst>
                      <a:ext uri="{FF2B5EF4-FFF2-40B4-BE49-F238E27FC236}">
                        <a16:creationId xmlns:a16="http://schemas.microsoft.com/office/drawing/2014/main" id="{C64BC047-7C52-DA35-5868-234504CF53D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435914" y="4842648"/>
                    <a:ext cx="0" cy="343529"/>
                  </a:xfrm>
                  <a:prstGeom prst="straightConnector1">
                    <a:avLst/>
                  </a:prstGeom>
                  <a:ln w="38100">
                    <a:solidFill>
                      <a:schemeClr val="accent2"/>
                    </a:solidFill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063" name="Oval 8062">
                    <a:extLst>
                      <a:ext uri="{FF2B5EF4-FFF2-40B4-BE49-F238E27FC236}">
                        <a16:creationId xmlns:a16="http://schemas.microsoft.com/office/drawing/2014/main" id="{D5C89C70-C3EF-B461-4E3D-96361C6F538D}"/>
                      </a:ext>
                    </a:extLst>
                  </p:cNvPr>
                  <p:cNvSpPr/>
                  <p:nvPr/>
                </p:nvSpPr>
                <p:spPr>
                  <a:xfrm flipV="1">
                    <a:off x="1334090" y="5168584"/>
                    <a:ext cx="192221" cy="192221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064" name="Group 8063">
                    <a:extLst>
                      <a:ext uri="{FF2B5EF4-FFF2-40B4-BE49-F238E27FC236}">
                        <a16:creationId xmlns:a16="http://schemas.microsoft.com/office/drawing/2014/main" id="{A18F3DB4-E345-3866-D619-9E0B366685C4}"/>
                      </a:ext>
                    </a:extLst>
                  </p:cNvPr>
                  <p:cNvGrpSpPr/>
                  <p:nvPr/>
                </p:nvGrpSpPr>
                <p:grpSpPr>
                  <a:xfrm rot="469920">
                    <a:off x="1420929" y="5409017"/>
                    <a:ext cx="2408289" cy="55076"/>
                    <a:chOff x="1434552" y="5248926"/>
                    <a:chExt cx="2408289" cy="55076"/>
                  </a:xfrm>
                </p:grpSpPr>
                <p:cxnSp>
                  <p:nvCxnSpPr>
                    <p:cNvPr id="8081" name="Straight Connector 8080">
                      <a:extLst>
                        <a:ext uri="{FF2B5EF4-FFF2-40B4-BE49-F238E27FC236}">
                          <a16:creationId xmlns:a16="http://schemas.microsoft.com/office/drawing/2014/main" id="{AC0024B6-ED29-1D84-42E5-F10B59AD3C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34552" y="5248926"/>
                      <a:ext cx="2408289" cy="0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82" name="Straight Connector 8081">
                      <a:extLst>
                        <a:ext uri="{FF2B5EF4-FFF2-40B4-BE49-F238E27FC236}">
                          <a16:creationId xmlns:a16="http://schemas.microsoft.com/office/drawing/2014/main" id="{1F073CA5-6365-0D96-8BC9-7C5F92E12E0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34552" y="5302889"/>
                      <a:ext cx="2405329" cy="0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083" name="Group 8082">
                      <a:extLst>
                        <a:ext uri="{FF2B5EF4-FFF2-40B4-BE49-F238E27FC236}">
                          <a16:creationId xmlns:a16="http://schemas.microsoft.com/office/drawing/2014/main" id="{4BCC3E6D-06F3-D003-3791-7694E8FFE92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474489" y="5250427"/>
                      <a:ext cx="2334693" cy="53575"/>
                      <a:chOff x="1576379" y="4571956"/>
                      <a:chExt cx="2334693" cy="53575"/>
                    </a:xfrm>
                  </p:grpSpPr>
                  <p:cxnSp>
                    <p:nvCxnSpPr>
                      <p:cNvPr id="8084" name="Straight Connector 8083">
                        <a:extLst>
                          <a:ext uri="{FF2B5EF4-FFF2-40B4-BE49-F238E27FC236}">
                            <a16:creationId xmlns:a16="http://schemas.microsoft.com/office/drawing/2014/main" id="{A851DDAC-6227-F946-C1B2-F60D020E86E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617654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85" name="Straight Connector 8084">
                        <a:extLst>
                          <a:ext uri="{FF2B5EF4-FFF2-40B4-BE49-F238E27FC236}">
                            <a16:creationId xmlns:a16="http://schemas.microsoft.com/office/drawing/2014/main" id="{0BCBAD5B-1CC3-9A41-5B5D-121B08A097E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662623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86" name="Straight Connector 8085">
                        <a:extLst>
                          <a:ext uri="{FF2B5EF4-FFF2-40B4-BE49-F238E27FC236}">
                            <a16:creationId xmlns:a16="http://schemas.microsoft.com/office/drawing/2014/main" id="{4F18C91B-F2EB-2CB6-26B1-9D21F074F02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707592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87" name="Straight Connector 8086">
                        <a:extLst>
                          <a:ext uri="{FF2B5EF4-FFF2-40B4-BE49-F238E27FC236}">
                            <a16:creationId xmlns:a16="http://schemas.microsoft.com/office/drawing/2014/main" id="{82AFD226-89C6-A78A-C654-8F854FE9BD0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752561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88" name="Straight Connector 8087">
                        <a:extLst>
                          <a:ext uri="{FF2B5EF4-FFF2-40B4-BE49-F238E27FC236}">
                            <a16:creationId xmlns:a16="http://schemas.microsoft.com/office/drawing/2014/main" id="{E1DEEB34-8F4B-A72C-4CC4-F2748A2DE0C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797530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89" name="Straight Connector 8088">
                        <a:extLst>
                          <a:ext uri="{FF2B5EF4-FFF2-40B4-BE49-F238E27FC236}">
                            <a16:creationId xmlns:a16="http://schemas.microsoft.com/office/drawing/2014/main" id="{879BD4A3-F134-7CDE-BCF1-C05007E4BE6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842499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90" name="Straight Connector 8089">
                        <a:extLst>
                          <a:ext uri="{FF2B5EF4-FFF2-40B4-BE49-F238E27FC236}">
                            <a16:creationId xmlns:a16="http://schemas.microsoft.com/office/drawing/2014/main" id="{08B748DC-D308-EC9F-8AB9-CA28A976A3D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887468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91" name="Straight Connector 8090">
                        <a:extLst>
                          <a:ext uri="{FF2B5EF4-FFF2-40B4-BE49-F238E27FC236}">
                            <a16:creationId xmlns:a16="http://schemas.microsoft.com/office/drawing/2014/main" id="{E638B7E4-B2B3-587D-87BD-A9F977A768C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932437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92" name="Straight Connector 8091">
                        <a:extLst>
                          <a:ext uri="{FF2B5EF4-FFF2-40B4-BE49-F238E27FC236}">
                            <a16:creationId xmlns:a16="http://schemas.microsoft.com/office/drawing/2014/main" id="{55BC3073-CFC0-EFF0-716C-682716DC477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977406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93" name="Straight Connector 8092">
                        <a:extLst>
                          <a:ext uri="{FF2B5EF4-FFF2-40B4-BE49-F238E27FC236}">
                            <a16:creationId xmlns:a16="http://schemas.microsoft.com/office/drawing/2014/main" id="{78E76472-0350-978F-7FCB-7C238816D42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022375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94" name="Straight Connector 8093">
                        <a:extLst>
                          <a:ext uri="{FF2B5EF4-FFF2-40B4-BE49-F238E27FC236}">
                            <a16:creationId xmlns:a16="http://schemas.microsoft.com/office/drawing/2014/main" id="{B6ADBA4E-260F-B56D-7060-D7ADC3B76C2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067344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95" name="Straight Connector 8094">
                        <a:extLst>
                          <a:ext uri="{FF2B5EF4-FFF2-40B4-BE49-F238E27FC236}">
                            <a16:creationId xmlns:a16="http://schemas.microsoft.com/office/drawing/2014/main" id="{0D0A97B0-C198-61FB-5C94-4BE15F5D6EC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112313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96" name="Straight Connector 8095">
                        <a:extLst>
                          <a:ext uri="{FF2B5EF4-FFF2-40B4-BE49-F238E27FC236}">
                            <a16:creationId xmlns:a16="http://schemas.microsoft.com/office/drawing/2014/main" id="{D09668BC-253E-B679-8646-D5A791B3718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157282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97" name="Straight Connector 8096">
                        <a:extLst>
                          <a:ext uri="{FF2B5EF4-FFF2-40B4-BE49-F238E27FC236}">
                            <a16:creationId xmlns:a16="http://schemas.microsoft.com/office/drawing/2014/main" id="{8E1E4A08-ADAE-D65A-1E5E-8F5BA15909E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202251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98" name="Straight Connector 8097">
                        <a:extLst>
                          <a:ext uri="{FF2B5EF4-FFF2-40B4-BE49-F238E27FC236}">
                            <a16:creationId xmlns:a16="http://schemas.microsoft.com/office/drawing/2014/main" id="{FE90BEBF-51F7-9F45-39DD-A9654095304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247220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99" name="Straight Connector 8098">
                        <a:extLst>
                          <a:ext uri="{FF2B5EF4-FFF2-40B4-BE49-F238E27FC236}">
                            <a16:creationId xmlns:a16="http://schemas.microsoft.com/office/drawing/2014/main" id="{D3A66474-24F2-8CA2-3E48-BB1ECD3FF6C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292189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00" name="Straight Connector 8099">
                        <a:extLst>
                          <a:ext uri="{FF2B5EF4-FFF2-40B4-BE49-F238E27FC236}">
                            <a16:creationId xmlns:a16="http://schemas.microsoft.com/office/drawing/2014/main" id="{0E77C229-EB84-D467-9FC5-8FAD28B2DD2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337158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01" name="Straight Connector 8100">
                        <a:extLst>
                          <a:ext uri="{FF2B5EF4-FFF2-40B4-BE49-F238E27FC236}">
                            <a16:creationId xmlns:a16="http://schemas.microsoft.com/office/drawing/2014/main" id="{2E55FEE3-2325-EF4B-ADC0-00B44E7447D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382127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02" name="Straight Connector 8101">
                        <a:extLst>
                          <a:ext uri="{FF2B5EF4-FFF2-40B4-BE49-F238E27FC236}">
                            <a16:creationId xmlns:a16="http://schemas.microsoft.com/office/drawing/2014/main" id="{DC5AAF23-5BA0-7FA7-D77C-DB78203A20D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427096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03" name="Straight Connector 8102">
                        <a:extLst>
                          <a:ext uri="{FF2B5EF4-FFF2-40B4-BE49-F238E27FC236}">
                            <a16:creationId xmlns:a16="http://schemas.microsoft.com/office/drawing/2014/main" id="{28C6B3E7-1AEE-74E6-39BE-3FE4B743E6B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472065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04" name="Straight Connector 8103">
                        <a:extLst>
                          <a:ext uri="{FF2B5EF4-FFF2-40B4-BE49-F238E27FC236}">
                            <a16:creationId xmlns:a16="http://schemas.microsoft.com/office/drawing/2014/main" id="{6A41D40B-B8F8-850B-C9E5-10D3721D091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517034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05" name="Straight Connector 8104">
                        <a:extLst>
                          <a:ext uri="{FF2B5EF4-FFF2-40B4-BE49-F238E27FC236}">
                            <a16:creationId xmlns:a16="http://schemas.microsoft.com/office/drawing/2014/main" id="{E64A6978-C44B-9245-EA41-F51BB0BF8B8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562003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06" name="Straight Connector 8105">
                        <a:extLst>
                          <a:ext uri="{FF2B5EF4-FFF2-40B4-BE49-F238E27FC236}">
                            <a16:creationId xmlns:a16="http://schemas.microsoft.com/office/drawing/2014/main" id="{38A590CD-75B1-82F6-AD77-42AC4B5CB0D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606972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07" name="Straight Connector 8106">
                        <a:extLst>
                          <a:ext uri="{FF2B5EF4-FFF2-40B4-BE49-F238E27FC236}">
                            <a16:creationId xmlns:a16="http://schemas.microsoft.com/office/drawing/2014/main" id="{A7BDC83C-8179-D444-A81C-5C065D02A56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651941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08" name="Straight Connector 8107">
                        <a:extLst>
                          <a:ext uri="{FF2B5EF4-FFF2-40B4-BE49-F238E27FC236}">
                            <a16:creationId xmlns:a16="http://schemas.microsoft.com/office/drawing/2014/main" id="{CEC98866-E637-4390-79BC-BC6F22AEFC3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696910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09" name="Straight Connector 8108">
                        <a:extLst>
                          <a:ext uri="{FF2B5EF4-FFF2-40B4-BE49-F238E27FC236}">
                            <a16:creationId xmlns:a16="http://schemas.microsoft.com/office/drawing/2014/main" id="{F13373E8-048E-9E61-5CFF-0EAB49E551F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741879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10" name="Straight Connector 8109">
                        <a:extLst>
                          <a:ext uri="{FF2B5EF4-FFF2-40B4-BE49-F238E27FC236}">
                            <a16:creationId xmlns:a16="http://schemas.microsoft.com/office/drawing/2014/main" id="{88624758-36BC-EFD5-5689-B9259D8D6E0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786848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11" name="Straight Connector 8110">
                        <a:extLst>
                          <a:ext uri="{FF2B5EF4-FFF2-40B4-BE49-F238E27FC236}">
                            <a16:creationId xmlns:a16="http://schemas.microsoft.com/office/drawing/2014/main" id="{220461D3-4442-5315-B9DF-8DEA79AA0E8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831817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12" name="Straight Connector 8111">
                        <a:extLst>
                          <a:ext uri="{FF2B5EF4-FFF2-40B4-BE49-F238E27FC236}">
                            <a16:creationId xmlns:a16="http://schemas.microsoft.com/office/drawing/2014/main" id="{4B84C8A2-7E62-F94C-8F4E-09596DF54F0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876786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13" name="Straight Connector 8112">
                        <a:extLst>
                          <a:ext uri="{FF2B5EF4-FFF2-40B4-BE49-F238E27FC236}">
                            <a16:creationId xmlns:a16="http://schemas.microsoft.com/office/drawing/2014/main" id="{04F73EB0-9AF5-5DE4-EEA0-B31155B6939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921755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14" name="Straight Connector 8113">
                        <a:extLst>
                          <a:ext uri="{FF2B5EF4-FFF2-40B4-BE49-F238E27FC236}">
                            <a16:creationId xmlns:a16="http://schemas.microsoft.com/office/drawing/2014/main" id="{5F4E7DF3-040A-0236-2C04-9E01F9A4315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966724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15" name="Straight Connector 8114">
                        <a:extLst>
                          <a:ext uri="{FF2B5EF4-FFF2-40B4-BE49-F238E27FC236}">
                            <a16:creationId xmlns:a16="http://schemas.microsoft.com/office/drawing/2014/main" id="{DEECAD58-D444-F335-D87E-56C7961E443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011693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16" name="Straight Connector 8115">
                        <a:extLst>
                          <a:ext uri="{FF2B5EF4-FFF2-40B4-BE49-F238E27FC236}">
                            <a16:creationId xmlns:a16="http://schemas.microsoft.com/office/drawing/2014/main" id="{C864C0E2-537A-363B-EF95-9925EAFDB7F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056662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17" name="Straight Connector 8116">
                        <a:extLst>
                          <a:ext uri="{FF2B5EF4-FFF2-40B4-BE49-F238E27FC236}">
                            <a16:creationId xmlns:a16="http://schemas.microsoft.com/office/drawing/2014/main" id="{C772DB85-1D4F-C851-5B0A-7C9CE708E7B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101631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18" name="Straight Connector 8117">
                        <a:extLst>
                          <a:ext uri="{FF2B5EF4-FFF2-40B4-BE49-F238E27FC236}">
                            <a16:creationId xmlns:a16="http://schemas.microsoft.com/office/drawing/2014/main" id="{FCD624DA-524F-2C14-91DA-D5CCACDC4D2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146600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19" name="Straight Connector 8118">
                        <a:extLst>
                          <a:ext uri="{FF2B5EF4-FFF2-40B4-BE49-F238E27FC236}">
                            <a16:creationId xmlns:a16="http://schemas.microsoft.com/office/drawing/2014/main" id="{A7FF833C-C03F-8FAE-E964-1F8D578F5A2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191569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20" name="Straight Connector 8119">
                        <a:extLst>
                          <a:ext uri="{FF2B5EF4-FFF2-40B4-BE49-F238E27FC236}">
                            <a16:creationId xmlns:a16="http://schemas.microsoft.com/office/drawing/2014/main" id="{66CD7533-21ED-5678-405F-90C565B19EB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236538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21" name="Straight Connector 8120">
                        <a:extLst>
                          <a:ext uri="{FF2B5EF4-FFF2-40B4-BE49-F238E27FC236}">
                            <a16:creationId xmlns:a16="http://schemas.microsoft.com/office/drawing/2014/main" id="{E1F8BEED-EE3A-0252-A97D-7BB06013D05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281507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22" name="Straight Connector 8121">
                        <a:extLst>
                          <a:ext uri="{FF2B5EF4-FFF2-40B4-BE49-F238E27FC236}">
                            <a16:creationId xmlns:a16="http://schemas.microsoft.com/office/drawing/2014/main" id="{7B0E7E7D-7473-0D94-EE49-9BFCA593A58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326476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23" name="Straight Connector 8122">
                        <a:extLst>
                          <a:ext uri="{FF2B5EF4-FFF2-40B4-BE49-F238E27FC236}">
                            <a16:creationId xmlns:a16="http://schemas.microsoft.com/office/drawing/2014/main" id="{5775A0F5-BD34-D501-B674-363C64D41C6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371445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24" name="Straight Connector 8123">
                        <a:extLst>
                          <a:ext uri="{FF2B5EF4-FFF2-40B4-BE49-F238E27FC236}">
                            <a16:creationId xmlns:a16="http://schemas.microsoft.com/office/drawing/2014/main" id="{413FCEE4-642E-42FA-4C42-4C81B04D26D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416414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25" name="Straight Connector 8124">
                        <a:extLst>
                          <a:ext uri="{FF2B5EF4-FFF2-40B4-BE49-F238E27FC236}">
                            <a16:creationId xmlns:a16="http://schemas.microsoft.com/office/drawing/2014/main" id="{B986435C-15D4-FE24-69FE-12DCEC465C8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461383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26" name="Straight Connector 8125">
                        <a:extLst>
                          <a:ext uri="{FF2B5EF4-FFF2-40B4-BE49-F238E27FC236}">
                            <a16:creationId xmlns:a16="http://schemas.microsoft.com/office/drawing/2014/main" id="{19E1C8AE-71FC-4BDC-238B-A99174D9283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506352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27" name="Straight Connector 8126">
                        <a:extLst>
                          <a:ext uri="{FF2B5EF4-FFF2-40B4-BE49-F238E27FC236}">
                            <a16:creationId xmlns:a16="http://schemas.microsoft.com/office/drawing/2014/main" id="{A8BD23E0-0216-15F5-1C5F-50F8DCEF942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551321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28" name="Straight Connector 8127">
                        <a:extLst>
                          <a:ext uri="{FF2B5EF4-FFF2-40B4-BE49-F238E27FC236}">
                            <a16:creationId xmlns:a16="http://schemas.microsoft.com/office/drawing/2014/main" id="{759FD3CD-2CCE-C576-457E-0C55F202447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596290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29" name="Straight Connector 8128">
                        <a:extLst>
                          <a:ext uri="{FF2B5EF4-FFF2-40B4-BE49-F238E27FC236}">
                            <a16:creationId xmlns:a16="http://schemas.microsoft.com/office/drawing/2014/main" id="{07AE4151-36DF-C687-211D-521A0E312A6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641259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30" name="Straight Connector 8129">
                        <a:extLst>
                          <a:ext uri="{FF2B5EF4-FFF2-40B4-BE49-F238E27FC236}">
                            <a16:creationId xmlns:a16="http://schemas.microsoft.com/office/drawing/2014/main" id="{F34E3514-29FE-3907-B963-2F07B5DD908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686228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31" name="Straight Connector 8130">
                        <a:extLst>
                          <a:ext uri="{FF2B5EF4-FFF2-40B4-BE49-F238E27FC236}">
                            <a16:creationId xmlns:a16="http://schemas.microsoft.com/office/drawing/2014/main" id="{13F8B585-7581-ADA2-3B77-6D4510C1EFC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731197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32" name="Straight Connector 8131">
                        <a:extLst>
                          <a:ext uri="{FF2B5EF4-FFF2-40B4-BE49-F238E27FC236}">
                            <a16:creationId xmlns:a16="http://schemas.microsoft.com/office/drawing/2014/main" id="{CF94F932-07E1-740C-9048-ED9022FC882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776166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33" name="Straight Connector 8132">
                        <a:extLst>
                          <a:ext uri="{FF2B5EF4-FFF2-40B4-BE49-F238E27FC236}">
                            <a16:creationId xmlns:a16="http://schemas.microsoft.com/office/drawing/2014/main" id="{BD35BB6B-9472-C2C2-F15F-08C98ED3F2B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821135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34" name="Straight Connector 8133">
                        <a:extLst>
                          <a:ext uri="{FF2B5EF4-FFF2-40B4-BE49-F238E27FC236}">
                            <a16:creationId xmlns:a16="http://schemas.microsoft.com/office/drawing/2014/main" id="{9956F065-4684-17BD-7965-B244C2EA910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866104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35" name="Straight Connector 8134">
                        <a:extLst>
                          <a:ext uri="{FF2B5EF4-FFF2-40B4-BE49-F238E27FC236}">
                            <a16:creationId xmlns:a16="http://schemas.microsoft.com/office/drawing/2014/main" id="{E7118A0F-FC69-B1C0-1C25-18904D1A4A1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911072" y="4575131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36" name="Straight Connector 8135">
                        <a:extLst>
                          <a:ext uri="{FF2B5EF4-FFF2-40B4-BE49-F238E27FC236}">
                            <a16:creationId xmlns:a16="http://schemas.microsoft.com/office/drawing/2014/main" id="{B779DEED-FCA0-0342-DEF3-487E03846D8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576379" y="4571956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8065" name="Group 8064">
                    <a:extLst>
                      <a:ext uri="{FF2B5EF4-FFF2-40B4-BE49-F238E27FC236}">
                        <a16:creationId xmlns:a16="http://schemas.microsoft.com/office/drawing/2014/main" id="{4E654F5A-C4D8-56B3-4B3A-AD6FEF42996D}"/>
                      </a:ext>
                    </a:extLst>
                  </p:cNvPr>
                  <p:cNvGrpSpPr/>
                  <p:nvPr/>
                </p:nvGrpSpPr>
                <p:grpSpPr>
                  <a:xfrm rot="20252775">
                    <a:off x="946172" y="5338724"/>
                    <a:ext cx="523214" cy="56482"/>
                    <a:chOff x="921930" y="5239802"/>
                    <a:chExt cx="523214" cy="56482"/>
                  </a:xfrm>
                </p:grpSpPr>
                <p:cxnSp>
                  <p:nvCxnSpPr>
                    <p:cNvPr id="8066" name="Straight Connector 8065">
                      <a:extLst>
                        <a:ext uri="{FF2B5EF4-FFF2-40B4-BE49-F238E27FC236}">
                          <a16:creationId xmlns:a16="http://schemas.microsoft.com/office/drawing/2014/main" id="{3EBC31D3-8670-7453-3E22-9AFD52E0A14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23144" y="5239802"/>
                      <a:ext cx="522000" cy="0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67" name="Straight Connector 8066">
                      <a:extLst>
                        <a:ext uri="{FF2B5EF4-FFF2-40B4-BE49-F238E27FC236}">
                          <a16:creationId xmlns:a16="http://schemas.microsoft.com/office/drawing/2014/main" id="{8D2A4FC7-F2F4-2243-E2C1-8A84251F542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21930" y="5296021"/>
                      <a:ext cx="501552" cy="0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068" name="Group 8067">
                      <a:extLst>
                        <a:ext uri="{FF2B5EF4-FFF2-40B4-BE49-F238E27FC236}">
                          <a16:creationId xmlns:a16="http://schemas.microsoft.com/office/drawing/2014/main" id="{0DDDC3E4-D40E-312F-23C3-F6762921E8A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36232" y="5242284"/>
                      <a:ext cx="487099" cy="54000"/>
                      <a:chOff x="997639" y="4564786"/>
                      <a:chExt cx="487099" cy="54000"/>
                    </a:xfrm>
                  </p:grpSpPr>
                  <p:cxnSp>
                    <p:nvCxnSpPr>
                      <p:cNvPr id="8069" name="Straight Connector 8068">
                        <a:extLst>
                          <a:ext uri="{FF2B5EF4-FFF2-40B4-BE49-F238E27FC236}">
                            <a16:creationId xmlns:a16="http://schemas.microsoft.com/office/drawing/2014/main" id="{104CC907-BD7D-B8D2-DC77-292D4480E58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997639" y="4565153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70" name="Straight Connector 8069">
                        <a:extLst>
                          <a:ext uri="{FF2B5EF4-FFF2-40B4-BE49-F238E27FC236}">
                            <a16:creationId xmlns:a16="http://schemas.microsoft.com/office/drawing/2014/main" id="{0C251DEF-FF53-96CC-15DA-F5665EA43ED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042089" y="4565153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71" name="Straight Connector 8070">
                        <a:extLst>
                          <a:ext uri="{FF2B5EF4-FFF2-40B4-BE49-F238E27FC236}">
                            <a16:creationId xmlns:a16="http://schemas.microsoft.com/office/drawing/2014/main" id="{71BB86D3-8DCD-A968-EDF7-2D050A23B49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086539" y="4565153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72" name="Straight Connector 8071">
                        <a:extLst>
                          <a:ext uri="{FF2B5EF4-FFF2-40B4-BE49-F238E27FC236}">
                            <a16:creationId xmlns:a16="http://schemas.microsoft.com/office/drawing/2014/main" id="{268A28E7-D642-E976-40FD-F02E79F3B6B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130989" y="4565153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73" name="Straight Connector 8072">
                        <a:extLst>
                          <a:ext uri="{FF2B5EF4-FFF2-40B4-BE49-F238E27FC236}">
                            <a16:creationId xmlns:a16="http://schemas.microsoft.com/office/drawing/2014/main" id="{53582CBA-251A-4EBB-2171-45BB09DC063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175439" y="4565153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74" name="Straight Connector 8073">
                        <a:extLst>
                          <a:ext uri="{FF2B5EF4-FFF2-40B4-BE49-F238E27FC236}">
                            <a16:creationId xmlns:a16="http://schemas.microsoft.com/office/drawing/2014/main" id="{998F5DAE-97F5-30E9-B8CB-A3FF2039107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219889" y="4565153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75" name="Straight Connector 8074">
                        <a:extLst>
                          <a:ext uri="{FF2B5EF4-FFF2-40B4-BE49-F238E27FC236}">
                            <a16:creationId xmlns:a16="http://schemas.microsoft.com/office/drawing/2014/main" id="{479F97EF-9CC4-64A3-B02E-08AAE03211F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264339" y="4565153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76" name="Straight Connector 8075">
                        <a:extLst>
                          <a:ext uri="{FF2B5EF4-FFF2-40B4-BE49-F238E27FC236}">
                            <a16:creationId xmlns:a16="http://schemas.microsoft.com/office/drawing/2014/main" id="{3BBC2B6B-F726-DA2B-CA83-1F31404E7E1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308789" y="4565153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77" name="Straight Connector 8076">
                        <a:extLst>
                          <a:ext uri="{FF2B5EF4-FFF2-40B4-BE49-F238E27FC236}">
                            <a16:creationId xmlns:a16="http://schemas.microsoft.com/office/drawing/2014/main" id="{C738A7F7-C220-6C56-090D-51CBC29DBF0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353239" y="4565153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78" name="Straight Connector 8077">
                        <a:extLst>
                          <a:ext uri="{FF2B5EF4-FFF2-40B4-BE49-F238E27FC236}">
                            <a16:creationId xmlns:a16="http://schemas.microsoft.com/office/drawing/2014/main" id="{338FFF9C-FA50-DEF4-BE57-86FA75B3579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397689" y="4565153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79" name="Straight Connector 8078">
                        <a:extLst>
                          <a:ext uri="{FF2B5EF4-FFF2-40B4-BE49-F238E27FC236}">
                            <a16:creationId xmlns:a16="http://schemas.microsoft.com/office/drawing/2014/main" id="{6412C5E0-E7FB-17EE-64DD-D1E625CBB64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442139" y="4565153"/>
                        <a:ext cx="0" cy="504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80" name="Straight Connector 8079">
                        <a:extLst>
                          <a:ext uri="{FF2B5EF4-FFF2-40B4-BE49-F238E27FC236}">
                            <a16:creationId xmlns:a16="http://schemas.microsoft.com/office/drawing/2014/main" id="{76569041-F877-793D-F8CB-3DF57EE1F303}"/>
                          </a:ext>
                        </a:extLst>
                      </p:cNvPr>
                      <p:cNvCxnSpPr>
                        <a:cxnSpLocks/>
                        <a:stCxn id="8063" idx="0"/>
                      </p:cNvCxnSpPr>
                      <p:nvPr/>
                    </p:nvCxnSpPr>
                    <p:spPr>
                      <a:xfrm rot="1347225" flipH="1" flipV="1">
                        <a:off x="1475943" y="4564786"/>
                        <a:ext cx="8795" cy="54000"/>
                      </a:xfrm>
                      <a:prstGeom prst="line">
                        <a:avLst/>
                      </a:prstGeom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grpSp>
              <p:nvGrpSpPr>
                <p:cNvPr id="8015" name="Group 8014">
                  <a:extLst>
                    <a:ext uri="{FF2B5EF4-FFF2-40B4-BE49-F238E27FC236}">
                      <a16:creationId xmlns:a16="http://schemas.microsoft.com/office/drawing/2014/main" id="{921F2706-A374-FB5A-259E-C004D4C55210}"/>
                    </a:ext>
                  </a:extLst>
                </p:cNvPr>
                <p:cNvGrpSpPr/>
                <p:nvPr/>
              </p:nvGrpSpPr>
              <p:grpSpPr>
                <a:xfrm rot="21078092">
                  <a:off x="9555971" y="5643674"/>
                  <a:ext cx="1845156" cy="83831"/>
                  <a:chOff x="9538450" y="2996809"/>
                  <a:chExt cx="1845156" cy="83831"/>
                </a:xfrm>
              </p:grpSpPr>
              <p:grpSp>
                <p:nvGrpSpPr>
                  <p:cNvPr id="8016" name="Group 8015">
                    <a:extLst>
                      <a:ext uri="{FF2B5EF4-FFF2-40B4-BE49-F238E27FC236}">
                        <a16:creationId xmlns:a16="http://schemas.microsoft.com/office/drawing/2014/main" id="{7B0380E5-F30F-CC05-0DBA-8D8AC0270C8C}"/>
                      </a:ext>
                    </a:extLst>
                  </p:cNvPr>
                  <p:cNvGrpSpPr/>
                  <p:nvPr/>
                </p:nvGrpSpPr>
                <p:grpSpPr>
                  <a:xfrm>
                    <a:off x="9538450" y="2996809"/>
                    <a:ext cx="1845156" cy="83831"/>
                    <a:chOff x="9463120" y="3073501"/>
                    <a:chExt cx="1845156" cy="83831"/>
                  </a:xfrm>
                </p:grpSpPr>
                <p:cxnSp>
                  <p:nvCxnSpPr>
                    <p:cNvPr id="8057" name="Straight Connector 8056">
                      <a:extLst>
                        <a:ext uri="{FF2B5EF4-FFF2-40B4-BE49-F238E27FC236}">
                          <a16:creationId xmlns:a16="http://schemas.microsoft.com/office/drawing/2014/main" id="{B1F65A63-4451-2B84-8099-3D02730A8C52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9465076" y="3096667"/>
                      <a:ext cx="1843200" cy="33723"/>
                    </a:xfrm>
                    <a:prstGeom prst="line">
                      <a:avLst/>
                    </a:prstGeom>
                    <a:ln w="101600">
                      <a:solidFill>
                        <a:srgbClr val="92D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58" name="Straight Connector 8057">
                      <a:extLst>
                        <a:ext uri="{FF2B5EF4-FFF2-40B4-BE49-F238E27FC236}">
                          <a16:creationId xmlns:a16="http://schemas.microsoft.com/office/drawing/2014/main" id="{102C71A4-B75E-7731-71C3-466419E0E19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9463120" y="3073501"/>
                      <a:ext cx="1828800" cy="33723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59" name="Straight Connector 8058">
                      <a:extLst>
                        <a:ext uri="{FF2B5EF4-FFF2-40B4-BE49-F238E27FC236}">
                          <a16:creationId xmlns:a16="http://schemas.microsoft.com/office/drawing/2014/main" id="{C00946C6-31F7-DCC8-0D1C-D475374C8BD8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9463120" y="3123609"/>
                      <a:ext cx="1828800" cy="33723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017" name="Group 8016">
                    <a:extLst>
                      <a:ext uri="{FF2B5EF4-FFF2-40B4-BE49-F238E27FC236}">
                        <a16:creationId xmlns:a16="http://schemas.microsoft.com/office/drawing/2014/main" id="{9D09C7A0-E191-B645-C7B7-7752B1D78044}"/>
                      </a:ext>
                    </a:extLst>
                  </p:cNvPr>
                  <p:cNvGrpSpPr/>
                  <p:nvPr/>
                </p:nvGrpSpPr>
                <p:grpSpPr>
                  <a:xfrm rot="60000">
                    <a:off x="9558390" y="3015328"/>
                    <a:ext cx="1806575" cy="50400"/>
                    <a:chOff x="9668199" y="2844737"/>
                    <a:chExt cx="1806575" cy="50400"/>
                  </a:xfrm>
                </p:grpSpPr>
                <p:cxnSp>
                  <p:nvCxnSpPr>
                    <p:cNvPr id="8018" name="Straight Connector 8017">
                      <a:extLst>
                        <a:ext uri="{FF2B5EF4-FFF2-40B4-BE49-F238E27FC236}">
                          <a16:creationId xmlns:a16="http://schemas.microsoft.com/office/drawing/2014/main" id="{B122CE87-37FB-6876-D11C-B49F160AE0B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9668199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19" name="Straight Connector 8018">
                      <a:extLst>
                        <a:ext uri="{FF2B5EF4-FFF2-40B4-BE49-F238E27FC236}">
                          <a16:creationId xmlns:a16="http://schemas.microsoft.com/office/drawing/2014/main" id="{080B10A0-CC59-62EA-923D-21F284DD8AB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9715740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20" name="Straight Connector 8019">
                      <a:extLst>
                        <a:ext uri="{FF2B5EF4-FFF2-40B4-BE49-F238E27FC236}">
                          <a16:creationId xmlns:a16="http://schemas.microsoft.com/office/drawing/2014/main" id="{2069DC35-A389-2FD8-9C54-11DE817DBD0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9763281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21" name="Straight Connector 8020">
                      <a:extLst>
                        <a:ext uri="{FF2B5EF4-FFF2-40B4-BE49-F238E27FC236}">
                          <a16:creationId xmlns:a16="http://schemas.microsoft.com/office/drawing/2014/main" id="{AF8CDF22-E01D-78CE-FB6E-789B6C20A10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9810822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22" name="Straight Connector 8021">
                      <a:extLst>
                        <a:ext uri="{FF2B5EF4-FFF2-40B4-BE49-F238E27FC236}">
                          <a16:creationId xmlns:a16="http://schemas.microsoft.com/office/drawing/2014/main" id="{D356FE9D-00E8-E0E0-B46B-2FF54AABED1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9858363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23" name="Straight Connector 8022">
                      <a:extLst>
                        <a:ext uri="{FF2B5EF4-FFF2-40B4-BE49-F238E27FC236}">
                          <a16:creationId xmlns:a16="http://schemas.microsoft.com/office/drawing/2014/main" id="{7E971DB9-7E42-3368-9BA1-C28FE935A99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9905904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24" name="Straight Connector 8023">
                      <a:extLst>
                        <a:ext uri="{FF2B5EF4-FFF2-40B4-BE49-F238E27FC236}">
                          <a16:creationId xmlns:a16="http://schemas.microsoft.com/office/drawing/2014/main" id="{78A6D086-2678-8066-083B-8E9F0B9A9F8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9953445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25" name="Straight Connector 8024">
                      <a:extLst>
                        <a:ext uri="{FF2B5EF4-FFF2-40B4-BE49-F238E27FC236}">
                          <a16:creationId xmlns:a16="http://schemas.microsoft.com/office/drawing/2014/main" id="{94B64E87-E7AF-FE05-31A5-3F7FE77C446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000986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26" name="Straight Connector 8025">
                      <a:extLst>
                        <a:ext uri="{FF2B5EF4-FFF2-40B4-BE49-F238E27FC236}">
                          <a16:creationId xmlns:a16="http://schemas.microsoft.com/office/drawing/2014/main" id="{4FF613AE-E7FE-AAF7-59B7-A19A59FBFA4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048527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27" name="Straight Connector 8026">
                      <a:extLst>
                        <a:ext uri="{FF2B5EF4-FFF2-40B4-BE49-F238E27FC236}">
                          <a16:creationId xmlns:a16="http://schemas.microsoft.com/office/drawing/2014/main" id="{544CDB39-497E-0504-83CF-4630E4BC277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096068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28" name="Straight Connector 8027">
                      <a:extLst>
                        <a:ext uri="{FF2B5EF4-FFF2-40B4-BE49-F238E27FC236}">
                          <a16:creationId xmlns:a16="http://schemas.microsoft.com/office/drawing/2014/main" id="{72D7AE9D-4040-4F7C-3381-67DA1C4AA0E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143609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29" name="Straight Connector 8028">
                      <a:extLst>
                        <a:ext uri="{FF2B5EF4-FFF2-40B4-BE49-F238E27FC236}">
                          <a16:creationId xmlns:a16="http://schemas.microsoft.com/office/drawing/2014/main" id="{5D739B79-3567-AF5F-0C71-325CEABC6BC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191150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30" name="Straight Connector 8029">
                      <a:extLst>
                        <a:ext uri="{FF2B5EF4-FFF2-40B4-BE49-F238E27FC236}">
                          <a16:creationId xmlns:a16="http://schemas.microsoft.com/office/drawing/2014/main" id="{A0B57E9C-1811-34C4-5F76-98C65286421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238691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31" name="Straight Connector 8030">
                      <a:extLst>
                        <a:ext uri="{FF2B5EF4-FFF2-40B4-BE49-F238E27FC236}">
                          <a16:creationId xmlns:a16="http://schemas.microsoft.com/office/drawing/2014/main" id="{B51D1280-3634-A7D7-7D7F-BADAB5BE23F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286232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32" name="Straight Connector 8031">
                      <a:extLst>
                        <a:ext uri="{FF2B5EF4-FFF2-40B4-BE49-F238E27FC236}">
                          <a16:creationId xmlns:a16="http://schemas.microsoft.com/office/drawing/2014/main" id="{2DD91C90-F710-E789-89D9-0D2DD16852D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333773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33" name="Straight Connector 8032">
                      <a:extLst>
                        <a:ext uri="{FF2B5EF4-FFF2-40B4-BE49-F238E27FC236}">
                          <a16:creationId xmlns:a16="http://schemas.microsoft.com/office/drawing/2014/main" id="{93CC00B0-B4F2-2DF9-9F1F-613F025DE69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381314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34" name="Straight Connector 8033">
                      <a:extLst>
                        <a:ext uri="{FF2B5EF4-FFF2-40B4-BE49-F238E27FC236}">
                          <a16:creationId xmlns:a16="http://schemas.microsoft.com/office/drawing/2014/main" id="{895A0856-1DF9-2023-00EE-BB15EF7D581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428855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35" name="Straight Connector 8034">
                      <a:extLst>
                        <a:ext uri="{FF2B5EF4-FFF2-40B4-BE49-F238E27FC236}">
                          <a16:creationId xmlns:a16="http://schemas.microsoft.com/office/drawing/2014/main" id="{BA43B5FA-1E50-723D-D2D9-FE3F40395B8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476396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36" name="Straight Connector 8035">
                      <a:extLst>
                        <a:ext uri="{FF2B5EF4-FFF2-40B4-BE49-F238E27FC236}">
                          <a16:creationId xmlns:a16="http://schemas.microsoft.com/office/drawing/2014/main" id="{9372E193-1E51-6CF3-CF53-F30C9DC55F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523937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37" name="Straight Connector 8036">
                      <a:extLst>
                        <a:ext uri="{FF2B5EF4-FFF2-40B4-BE49-F238E27FC236}">
                          <a16:creationId xmlns:a16="http://schemas.microsoft.com/office/drawing/2014/main" id="{B92A0CE4-9471-02B6-AA84-63FC3122464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571478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38" name="Straight Connector 8037">
                      <a:extLst>
                        <a:ext uri="{FF2B5EF4-FFF2-40B4-BE49-F238E27FC236}">
                          <a16:creationId xmlns:a16="http://schemas.microsoft.com/office/drawing/2014/main" id="{50B31FBE-B6DF-E050-584B-341ADDC82A9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619019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39" name="Straight Connector 8038">
                      <a:extLst>
                        <a:ext uri="{FF2B5EF4-FFF2-40B4-BE49-F238E27FC236}">
                          <a16:creationId xmlns:a16="http://schemas.microsoft.com/office/drawing/2014/main" id="{D243B767-FA25-4C76-3521-C0C23BF210A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666560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40" name="Straight Connector 8039">
                      <a:extLst>
                        <a:ext uri="{FF2B5EF4-FFF2-40B4-BE49-F238E27FC236}">
                          <a16:creationId xmlns:a16="http://schemas.microsoft.com/office/drawing/2014/main" id="{49B202D6-FEBC-EEC6-0180-8035E295A10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714101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41" name="Straight Connector 8040">
                      <a:extLst>
                        <a:ext uri="{FF2B5EF4-FFF2-40B4-BE49-F238E27FC236}">
                          <a16:creationId xmlns:a16="http://schemas.microsoft.com/office/drawing/2014/main" id="{A898DCCF-804C-F5F8-6CD3-80F1FEC4634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761642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42" name="Straight Connector 8041">
                      <a:extLst>
                        <a:ext uri="{FF2B5EF4-FFF2-40B4-BE49-F238E27FC236}">
                          <a16:creationId xmlns:a16="http://schemas.microsoft.com/office/drawing/2014/main" id="{263E60A8-C68B-E7AA-36A2-F0FD37847CB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809183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43" name="Straight Connector 8042">
                      <a:extLst>
                        <a:ext uri="{FF2B5EF4-FFF2-40B4-BE49-F238E27FC236}">
                          <a16:creationId xmlns:a16="http://schemas.microsoft.com/office/drawing/2014/main" id="{84C3599F-3C15-A8EF-D64E-2477C2AC418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856724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44" name="Straight Connector 8043">
                      <a:extLst>
                        <a:ext uri="{FF2B5EF4-FFF2-40B4-BE49-F238E27FC236}">
                          <a16:creationId xmlns:a16="http://schemas.microsoft.com/office/drawing/2014/main" id="{7BA76DD2-8D74-54A6-3AA3-EBB388E53C6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904265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45" name="Straight Connector 8044">
                      <a:extLst>
                        <a:ext uri="{FF2B5EF4-FFF2-40B4-BE49-F238E27FC236}">
                          <a16:creationId xmlns:a16="http://schemas.microsoft.com/office/drawing/2014/main" id="{1824C852-EFAE-F5FE-88F4-8FCCD8475E4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951806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46" name="Straight Connector 8045">
                      <a:extLst>
                        <a:ext uri="{FF2B5EF4-FFF2-40B4-BE49-F238E27FC236}">
                          <a16:creationId xmlns:a16="http://schemas.microsoft.com/office/drawing/2014/main" id="{313AA578-67B1-C244-78BE-9C54F0333FE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999347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47" name="Straight Connector 8046">
                      <a:extLst>
                        <a:ext uri="{FF2B5EF4-FFF2-40B4-BE49-F238E27FC236}">
                          <a16:creationId xmlns:a16="http://schemas.microsoft.com/office/drawing/2014/main" id="{4B7625F7-BA4A-6A36-336E-A8CBA2278FB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046888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48" name="Straight Connector 8047">
                      <a:extLst>
                        <a:ext uri="{FF2B5EF4-FFF2-40B4-BE49-F238E27FC236}">
                          <a16:creationId xmlns:a16="http://schemas.microsoft.com/office/drawing/2014/main" id="{03B77852-1D37-EC5C-8B78-981EBB7CA44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094429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49" name="Straight Connector 8048">
                      <a:extLst>
                        <a:ext uri="{FF2B5EF4-FFF2-40B4-BE49-F238E27FC236}">
                          <a16:creationId xmlns:a16="http://schemas.microsoft.com/office/drawing/2014/main" id="{AC66D30F-B4C8-6D05-A5E9-8EABA8FFEA0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141970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50" name="Straight Connector 8049">
                      <a:extLst>
                        <a:ext uri="{FF2B5EF4-FFF2-40B4-BE49-F238E27FC236}">
                          <a16:creationId xmlns:a16="http://schemas.microsoft.com/office/drawing/2014/main" id="{F5FD20A2-BF6C-AE58-1104-88DF78EE6B8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189511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51" name="Straight Connector 8050">
                      <a:extLst>
                        <a:ext uri="{FF2B5EF4-FFF2-40B4-BE49-F238E27FC236}">
                          <a16:creationId xmlns:a16="http://schemas.microsoft.com/office/drawing/2014/main" id="{1BA326E7-3326-B53E-B636-33E97464FA7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237052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52" name="Straight Connector 8051">
                      <a:extLst>
                        <a:ext uri="{FF2B5EF4-FFF2-40B4-BE49-F238E27FC236}">
                          <a16:creationId xmlns:a16="http://schemas.microsoft.com/office/drawing/2014/main" id="{7A8CC12B-974A-F379-4EEF-00EF9FD921A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284593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53" name="Straight Connector 8052">
                      <a:extLst>
                        <a:ext uri="{FF2B5EF4-FFF2-40B4-BE49-F238E27FC236}">
                          <a16:creationId xmlns:a16="http://schemas.microsoft.com/office/drawing/2014/main" id="{610FC4D4-5CFD-DCF5-500B-62A2E702DB6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332134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54" name="Straight Connector 8053">
                      <a:extLst>
                        <a:ext uri="{FF2B5EF4-FFF2-40B4-BE49-F238E27FC236}">
                          <a16:creationId xmlns:a16="http://schemas.microsoft.com/office/drawing/2014/main" id="{8EF8B87E-DB61-D29E-62FB-FC110AB4BDE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379675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55" name="Straight Connector 8054">
                      <a:extLst>
                        <a:ext uri="{FF2B5EF4-FFF2-40B4-BE49-F238E27FC236}">
                          <a16:creationId xmlns:a16="http://schemas.microsoft.com/office/drawing/2014/main" id="{BAE69633-A82C-93F9-83B1-F4008DDA0A2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427216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56" name="Straight Connector 8055">
                      <a:extLst>
                        <a:ext uri="{FF2B5EF4-FFF2-40B4-BE49-F238E27FC236}">
                          <a16:creationId xmlns:a16="http://schemas.microsoft.com/office/drawing/2014/main" id="{51A03878-6473-C82E-176B-FBEB510939F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474774" y="284473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8012" name="Rectangle 8011">
                <a:extLst>
                  <a:ext uri="{FF2B5EF4-FFF2-40B4-BE49-F238E27FC236}">
                    <a16:creationId xmlns:a16="http://schemas.microsoft.com/office/drawing/2014/main" id="{D27342F2-E166-A08E-A98D-E04EA173AE3A}"/>
                  </a:ext>
                </a:extLst>
              </p:cNvPr>
              <p:cNvSpPr/>
              <p:nvPr/>
            </p:nvSpPr>
            <p:spPr>
              <a:xfrm rot="5400000" flipV="1">
                <a:off x="8824098" y="6180851"/>
                <a:ext cx="369332" cy="45719"/>
              </a:xfrm>
              <a:prstGeom prst="rect">
                <a:avLst/>
              </a:prstGeom>
              <a:gradFill flip="none" rotWithShape="1">
                <a:gsLst>
                  <a:gs pos="50000">
                    <a:schemeClr val="accent2"/>
                  </a:gs>
                  <a:gs pos="0">
                    <a:schemeClr val="accent2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13" name="Oval 8012">
                <a:extLst>
                  <a:ext uri="{FF2B5EF4-FFF2-40B4-BE49-F238E27FC236}">
                    <a16:creationId xmlns:a16="http://schemas.microsoft.com/office/drawing/2014/main" id="{F024C957-FF86-21BD-40D8-477931E7B3AE}"/>
                  </a:ext>
                </a:extLst>
              </p:cNvPr>
              <p:cNvSpPr/>
              <p:nvPr/>
            </p:nvSpPr>
            <p:spPr>
              <a:xfrm>
                <a:off x="8913364" y="5784499"/>
                <a:ext cx="190800" cy="190800"/>
              </a:xfrm>
              <a:prstGeom prst="ellipse">
                <a:avLst/>
              </a:prstGeom>
              <a:noFill/>
              <a:ln w="762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37" name="Group 8136">
              <a:extLst>
                <a:ext uri="{FF2B5EF4-FFF2-40B4-BE49-F238E27FC236}">
                  <a16:creationId xmlns:a16="http://schemas.microsoft.com/office/drawing/2014/main" id="{CD78950A-1831-B1F4-BC49-BA85A9370D58}"/>
                </a:ext>
              </a:extLst>
            </p:cNvPr>
            <p:cNvGrpSpPr/>
            <p:nvPr/>
          </p:nvGrpSpPr>
          <p:grpSpPr>
            <a:xfrm>
              <a:off x="8953267" y="7897617"/>
              <a:ext cx="2883046" cy="943272"/>
              <a:chOff x="8518815" y="4417826"/>
              <a:chExt cx="2883046" cy="943272"/>
            </a:xfrm>
          </p:grpSpPr>
          <p:grpSp>
            <p:nvGrpSpPr>
              <p:cNvPr id="8138" name="Group 8137">
                <a:extLst>
                  <a:ext uri="{FF2B5EF4-FFF2-40B4-BE49-F238E27FC236}">
                    <a16:creationId xmlns:a16="http://schemas.microsoft.com/office/drawing/2014/main" id="{5B9B49AD-CAB3-9D4F-D1F3-A735B5B81764}"/>
                  </a:ext>
                </a:extLst>
              </p:cNvPr>
              <p:cNvGrpSpPr/>
              <p:nvPr/>
            </p:nvGrpSpPr>
            <p:grpSpPr>
              <a:xfrm>
                <a:off x="8518815" y="4601703"/>
                <a:ext cx="2883046" cy="759395"/>
                <a:chOff x="946172" y="4842648"/>
                <a:chExt cx="2883046" cy="759395"/>
              </a:xfrm>
            </p:grpSpPr>
            <p:cxnSp>
              <p:nvCxnSpPr>
                <p:cNvPr id="8141" name="Straight Connector 8140">
                  <a:extLst>
                    <a:ext uri="{FF2B5EF4-FFF2-40B4-BE49-F238E27FC236}">
                      <a16:creationId xmlns:a16="http://schemas.microsoft.com/office/drawing/2014/main" id="{F8C239AF-6DE0-D057-37FD-FEE971126B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6607" y="5276564"/>
                  <a:ext cx="2338427" cy="325479"/>
                </a:xfrm>
                <a:prstGeom prst="line">
                  <a:avLst/>
                </a:prstGeom>
                <a:ln w="1016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42" name="Straight Connector 8141">
                  <a:extLst>
                    <a:ext uri="{FF2B5EF4-FFF2-40B4-BE49-F238E27FC236}">
                      <a16:creationId xmlns:a16="http://schemas.microsoft.com/office/drawing/2014/main" id="{C1568F32-868D-0928-0932-E7E6953427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2690" y="5273749"/>
                  <a:ext cx="469087" cy="192928"/>
                </a:xfrm>
                <a:prstGeom prst="line">
                  <a:avLst/>
                </a:prstGeom>
                <a:ln w="1016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43" name="Straight Arrow Connector 8142">
                  <a:extLst>
                    <a:ext uri="{FF2B5EF4-FFF2-40B4-BE49-F238E27FC236}">
                      <a16:creationId xmlns:a16="http://schemas.microsoft.com/office/drawing/2014/main" id="{0023A139-09F4-938E-AB1F-EE5D1FEE5D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435914" y="4842648"/>
                  <a:ext cx="0" cy="343529"/>
                </a:xfrm>
                <a:prstGeom prst="straightConnector1">
                  <a:avLst/>
                </a:prstGeom>
                <a:ln w="38100">
                  <a:solidFill>
                    <a:schemeClr val="accent2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44" name="Oval 8143">
                  <a:extLst>
                    <a:ext uri="{FF2B5EF4-FFF2-40B4-BE49-F238E27FC236}">
                      <a16:creationId xmlns:a16="http://schemas.microsoft.com/office/drawing/2014/main" id="{624CC3C9-231A-E16F-06B3-0BD7E5E66F13}"/>
                    </a:ext>
                  </a:extLst>
                </p:cNvPr>
                <p:cNvSpPr/>
                <p:nvPr/>
              </p:nvSpPr>
              <p:spPr>
                <a:xfrm flipV="1">
                  <a:off x="1334090" y="5168584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145" name="Group 8144">
                  <a:extLst>
                    <a:ext uri="{FF2B5EF4-FFF2-40B4-BE49-F238E27FC236}">
                      <a16:creationId xmlns:a16="http://schemas.microsoft.com/office/drawing/2014/main" id="{B84774CB-E530-30D4-5653-B9CFDE3D9701}"/>
                    </a:ext>
                  </a:extLst>
                </p:cNvPr>
                <p:cNvGrpSpPr/>
                <p:nvPr/>
              </p:nvGrpSpPr>
              <p:grpSpPr>
                <a:xfrm rot="469920">
                  <a:off x="1420929" y="5409017"/>
                  <a:ext cx="2408289" cy="55076"/>
                  <a:chOff x="1434552" y="5248926"/>
                  <a:chExt cx="2408289" cy="55076"/>
                </a:xfrm>
              </p:grpSpPr>
              <p:cxnSp>
                <p:nvCxnSpPr>
                  <p:cNvPr id="8162" name="Straight Connector 8161">
                    <a:extLst>
                      <a:ext uri="{FF2B5EF4-FFF2-40B4-BE49-F238E27FC236}">
                        <a16:creationId xmlns:a16="http://schemas.microsoft.com/office/drawing/2014/main" id="{104A0AB0-EF6A-4A9E-7D0E-ED85EB18AE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34552" y="5248926"/>
                    <a:ext cx="2408289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63" name="Straight Connector 8162">
                    <a:extLst>
                      <a:ext uri="{FF2B5EF4-FFF2-40B4-BE49-F238E27FC236}">
                        <a16:creationId xmlns:a16="http://schemas.microsoft.com/office/drawing/2014/main" id="{E80E234D-F875-BE2C-59CC-2C59988372C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34552" y="5302889"/>
                    <a:ext cx="2405329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164" name="Group 8163">
                    <a:extLst>
                      <a:ext uri="{FF2B5EF4-FFF2-40B4-BE49-F238E27FC236}">
                        <a16:creationId xmlns:a16="http://schemas.microsoft.com/office/drawing/2014/main" id="{3E6E4DC5-DF2C-C7CE-5128-4E3A90AD4B9B}"/>
                      </a:ext>
                    </a:extLst>
                  </p:cNvPr>
                  <p:cNvGrpSpPr/>
                  <p:nvPr/>
                </p:nvGrpSpPr>
                <p:grpSpPr>
                  <a:xfrm>
                    <a:off x="1474489" y="5250427"/>
                    <a:ext cx="2334693" cy="53575"/>
                    <a:chOff x="1576379" y="4571956"/>
                    <a:chExt cx="2334693" cy="53575"/>
                  </a:xfrm>
                </p:grpSpPr>
                <p:cxnSp>
                  <p:nvCxnSpPr>
                    <p:cNvPr id="8165" name="Straight Connector 8164">
                      <a:extLst>
                        <a:ext uri="{FF2B5EF4-FFF2-40B4-BE49-F238E27FC236}">
                          <a16:creationId xmlns:a16="http://schemas.microsoft.com/office/drawing/2014/main" id="{C7A582F3-D07E-DD8A-A3B8-C25BB6524D0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61765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66" name="Straight Connector 8165">
                      <a:extLst>
                        <a:ext uri="{FF2B5EF4-FFF2-40B4-BE49-F238E27FC236}">
                          <a16:creationId xmlns:a16="http://schemas.microsoft.com/office/drawing/2014/main" id="{B0DE562D-B472-7007-05FA-6DA41ABC133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66262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67" name="Straight Connector 8166">
                      <a:extLst>
                        <a:ext uri="{FF2B5EF4-FFF2-40B4-BE49-F238E27FC236}">
                          <a16:creationId xmlns:a16="http://schemas.microsoft.com/office/drawing/2014/main" id="{56D6B1A9-996D-8BE4-9E5C-D5200723857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70759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68" name="Straight Connector 8167">
                      <a:extLst>
                        <a:ext uri="{FF2B5EF4-FFF2-40B4-BE49-F238E27FC236}">
                          <a16:creationId xmlns:a16="http://schemas.microsoft.com/office/drawing/2014/main" id="{FB509118-34BA-70E7-1563-7BA1C170F8B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75256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69" name="Straight Connector 8168">
                      <a:extLst>
                        <a:ext uri="{FF2B5EF4-FFF2-40B4-BE49-F238E27FC236}">
                          <a16:creationId xmlns:a16="http://schemas.microsoft.com/office/drawing/2014/main" id="{7C91191D-9D67-5CF7-29C3-7DA6D55D408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79753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70" name="Straight Connector 8169">
                      <a:extLst>
                        <a:ext uri="{FF2B5EF4-FFF2-40B4-BE49-F238E27FC236}">
                          <a16:creationId xmlns:a16="http://schemas.microsoft.com/office/drawing/2014/main" id="{9A59403D-7E70-9B23-2A83-C5EB593043A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84249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71" name="Straight Connector 8170">
                      <a:extLst>
                        <a:ext uri="{FF2B5EF4-FFF2-40B4-BE49-F238E27FC236}">
                          <a16:creationId xmlns:a16="http://schemas.microsoft.com/office/drawing/2014/main" id="{B3E7BE91-845C-05CB-D194-53A8C04AAED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88746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72" name="Straight Connector 8171">
                      <a:extLst>
                        <a:ext uri="{FF2B5EF4-FFF2-40B4-BE49-F238E27FC236}">
                          <a16:creationId xmlns:a16="http://schemas.microsoft.com/office/drawing/2014/main" id="{4F6EBE62-C763-5A48-B7A6-BC0F048847D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93243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73" name="Straight Connector 8172">
                      <a:extLst>
                        <a:ext uri="{FF2B5EF4-FFF2-40B4-BE49-F238E27FC236}">
                          <a16:creationId xmlns:a16="http://schemas.microsoft.com/office/drawing/2014/main" id="{039C4EA1-3A9D-2290-4981-0E667393A82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97740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74" name="Straight Connector 8173">
                      <a:extLst>
                        <a:ext uri="{FF2B5EF4-FFF2-40B4-BE49-F238E27FC236}">
                          <a16:creationId xmlns:a16="http://schemas.microsoft.com/office/drawing/2014/main" id="{7C02C941-D0A9-02F3-106F-4F1ECE50A7C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02237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75" name="Straight Connector 8174">
                      <a:extLst>
                        <a:ext uri="{FF2B5EF4-FFF2-40B4-BE49-F238E27FC236}">
                          <a16:creationId xmlns:a16="http://schemas.microsoft.com/office/drawing/2014/main" id="{D9A7B52B-0E17-FE49-C7F1-A3E1FAB65A2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06734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76" name="Straight Connector 8175">
                      <a:extLst>
                        <a:ext uri="{FF2B5EF4-FFF2-40B4-BE49-F238E27FC236}">
                          <a16:creationId xmlns:a16="http://schemas.microsoft.com/office/drawing/2014/main" id="{4EB7ACAF-0EC3-71B6-4532-D2209349FF6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11231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77" name="Straight Connector 8176">
                      <a:extLst>
                        <a:ext uri="{FF2B5EF4-FFF2-40B4-BE49-F238E27FC236}">
                          <a16:creationId xmlns:a16="http://schemas.microsoft.com/office/drawing/2014/main" id="{D4E1BF3D-B9F2-794F-E90A-35E1324F74C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15728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78" name="Straight Connector 8177">
                      <a:extLst>
                        <a:ext uri="{FF2B5EF4-FFF2-40B4-BE49-F238E27FC236}">
                          <a16:creationId xmlns:a16="http://schemas.microsoft.com/office/drawing/2014/main" id="{44D286D0-0A1C-606F-A2D2-F26F83D5CB1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20225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79" name="Straight Connector 8178">
                      <a:extLst>
                        <a:ext uri="{FF2B5EF4-FFF2-40B4-BE49-F238E27FC236}">
                          <a16:creationId xmlns:a16="http://schemas.microsoft.com/office/drawing/2014/main" id="{242338D6-2FFC-4FB8-C56D-B4D1FADF38D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24722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80" name="Straight Connector 8179">
                      <a:extLst>
                        <a:ext uri="{FF2B5EF4-FFF2-40B4-BE49-F238E27FC236}">
                          <a16:creationId xmlns:a16="http://schemas.microsoft.com/office/drawing/2014/main" id="{B1BAB8BF-FBE1-A055-3453-C4CD19E9F68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29218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81" name="Straight Connector 8180">
                      <a:extLst>
                        <a:ext uri="{FF2B5EF4-FFF2-40B4-BE49-F238E27FC236}">
                          <a16:creationId xmlns:a16="http://schemas.microsoft.com/office/drawing/2014/main" id="{5666F6F6-8013-8FD3-B94F-4C2873E012D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33715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82" name="Straight Connector 8181">
                      <a:extLst>
                        <a:ext uri="{FF2B5EF4-FFF2-40B4-BE49-F238E27FC236}">
                          <a16:creationId xmlns:a16="http://schemas.microsoft.com/office/drawing/2014/main" id="{4C24E407-4118-8012-7AB1-BC28AC3274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38212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83" name="Straight Connector 8182">
                      <a:extLst>
                        <a:ext uri="{FF2B5EF4-FFF2-40B4-BE49-F238E27FC236}">
                          <a16:creationId xmlns:a16="http://schemas.microsoft.com/office/drawing/2014/main" id="{1C27100A-357D-DFAF-29F5-40F39807360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42709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84" name="Straight Connector 8183">
                      <a:extLst>
                        <a:ext uri="{FF2B5EF4-FFF2-40B4-BE49-F238E27FC236}">
                          <a16:creationId xmlns:a16="http://schemas.microsoft.com/office/drawing/2014/main" id="{5E8BA849-D4CD-609E-91F8-1655CA04753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47206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85" name="Straight Connector 8184">
                      <a:extLst>
                        <a:ext uri="{FF2B5EF4-FFF2-40B4-BE49-F238E27FC236}">
                          <a16:creationId xmlns:a16="http://schemas.microsoft.com/office/drawing/2014/main" id="{2E46247B-F2B3-3793-2BC2-B2933F74A4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51703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86" name="Straight Connector 8185">
                      <a:extLst>
                        <a:ext uri="{FF2B5EF4-FFF2-40B4-BE49-F238E27FC236}">
                          <a16:creationId xmlns:a16="http://schemas.microsoft.com/office/drawing/2014/main" id="{A9F12C96-B450-5042-CB0A-7F944BBAF2B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56200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87" name="Straight Connector 8186">
                      <a:extLst>
                        <a:ext uri="{FF2B5EF4-FFF2-40B4-BE49-F238E27FC236}">
                          <a16:creationId xmlns:a16="http://schemas.microsoft.com/office/drawing/2014/main" id="{2EAB0144-4472-78E0-419C-F9ED413A2A0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60697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88" name="Straight Connector 8187">
                      <a:extLst>
                        <a:ext uri="{FF2B5EF4-FFF2-40B4-BE49-F238E27FC236}">
                          <a16:creationId xmlns:a16="http://schemas.microsoft.com/office/drawing/2014/main" id="{46B3BF81-1825-D912-2C07-0FAC21A193B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65194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89" name="Straight Connector 8188">
                      <a:extLst>
                        <a:ext uri="{FF2B5EF4-FFF2-40B4-BE49-F238E27FC236}">
                          <a16:creationId xmlns:a16="http://schemas.microsoft.com/office/drawing/2014/main" id="{439CEBA9-8FF6-7FE5-6172-6FC0C2F56DC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69691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90" name="Straight Connector 8189">
                      <a:extLst>
                        <a:ext uri="{FF2B5EF4-FFF2-40B4-BE49-F238E27FC236}">
                          <a16:creationId xmlns:a16="http://schemas.microsoft.com/office/drawing/2014/main" id="{C5B5D5C2-DF78-5BE2-8450-47F58E52E1B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74187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91" name="Straight Connector 8190">
                      <a:extLst>
                        <a:ext uri="{FF2B5EF4-FFF2-40B4-BE49-F238E27FC236}">
                          <a16:creationId xmlns:a16="http://schemas.microsoft.com/office/drawing/2014/main" id="{B204F708-345E-5667-7852-BFA3B2CBFD3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78684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92" name="Straight Connector 8191">
                      <a:extLst>
                        <a:ext uri="{FF2B5EF4-FFF2-40B4-BE49-F238E27FC236}">
                          <a16:creationId xmlns:a16="http://schemas.microsoft.com/office/drawing/2014/main" id="{11A9CBEE-188B-1D19-7DA1-A4242840288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83181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93" name="Straight Connector 8192">
                      <a:extLst>
                        <a:ext uri="{FF2B5EF4-FFF2-40B4-BE49-F238E27FC236}">
                          <a16:creationId xmlns:a16="http://schemas.microsoft.com/office/drawing/2014/main" id="{776C8BFD-8F2F-7400-257C-C3D1CDABA48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87678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94" name="Straight Connector 8193">
                      <a:extLst>
                        <a:ext uri="{FF2B5EF4-FFF2-40B4-BE49-F238E27FC236}">
                          <a16:creationId xmlns:a16="http://schemas.microsoft.com/office/drawing/2014/main" id="{DCBE9A77-0167-948A-176E-FCD0D02FFF4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92175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95" name="Straight Connector 8194">
                      <a:extLst>
                        <a:ext uri="{FF2B5EF4-FFF2-40B4-BE49-F238E27FC236}">
                          <a16:creationId xmlns:a16="http://schemas.microsoft.com/office/drawing/2014/main" id="{579F6080-8BD3-865A-2AFB-F4749E1E42A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96672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96" name="Straight Connector 8195">
                      <a:extLst>
                        <a:ext uri="{FF2B5EF4-FFF2-40B4-BE49-F238E27FC236}">
                          <a16:creationId xmlns:a16="http://schemas.microsoft.com/office/drawing/2014/main" id="{992E1037-953F-938F-1D7A-227CEAA042A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01169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97" name="Straight Connector 8196">
                      <a:extLst>
                        <a:ext uri="{FF2B5EF4-FFF2-40B4-BE49-F238E27FC236}">
                          <a16:creationId xmlns:a16="http://schemas.microsoft.com/office/drawing/2014/main" id="{C7BB8621-D81F-503A-1751-4B5A4E41E9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05666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98" name="Straight Connector 8197">
                      <a:extLst>
                        <a:ext uri="{FF2B5EF4-FFF2-40B4-BE49-F238E27FC236}">
                          <a16:creationId xmlns:a16="http://schemas.microsoft.com/office/drawing/2014/main" id="{7183B6BF-23FE-21BD-7799-6116F484ECD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10163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99" name="Straight Connector 8198">
                      <a:extLst>
                        <a:ext uri="{FF2B5EF4-FFF2-40B4-BE49-F238E27FC236}">
                          <a16:creationId xmlns:a16="http://schemas.microsoft.com/office/drawing/2014/main" id="{60E49D7F-80BB-7F53-25E7-A856F8298FE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14660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00" name="Straight Connector 8199">
                      <a:extLst>
                        <a:ext uri="{FF2B5EF4-FFF2-40B4-BE49-F238E27FC236}">
                          <a16:creationId xmlns:a16="http://schemas.microsoft.com/office/drawing/2014/main" id="{41F235ED-1952-025C-65AC-BC599DA3094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19156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01" name="Straight Connector 8200">
                      <a:extLst>
                        <a:ext uri="{FF2B5EF4-FFF2-40B4-BE49-F238E27FC236}">
                          <a16:creationId xmlns:a16="http://schemas.microsoft.com/office/drawing/2014/main" id="{A4277631-A162-C96F-FD28-781E292A1EF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23653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02" name="Straight Connector 8201">
                      <a:extLst>
                        <a:ext uri="{FF2B5EF4-FFF2-40B4-BE49-F238E27FC236}">
                          <a16:creationId xmlns:a16="http://schemas.microsoft.com/office/drawing/2014/main" id="{65C03024-9C74-3435-D5EF-FF118089D7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28150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03" name="Straight Connector 8202">
                      <a:extLst>
                        <a:ext uri="{FF2B5EF4-FFF2-40B4-BE49-F238E27FC236}">
                          <a16:creationId xmlns:a16="http://schemas.microsoft.com/office/drawing/2014/main" id="{0A90398B-41FE-EEF8-E366-9C7D0C32B9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32647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04" name="Straight Connector 8203">
                      <a:extLst>
                        <a:ext uri="{FF2B5EF4-FFF2-40B4-BE49-F238E27FC236}">
                          <a16:creationId xmlns:a16="http://schemas.microsoft.com/office/drawing/2014/main" id="{5C254117-147C-0EC5-D083-AFDA977D2D8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37144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05" name="Straight Connector 8204">
                      <a:extLst>
                        <a:ext uri="{FF2B5EF4-FFF2-40B4-BE49-F238E27FC236}">
                          <a16:creationId xmlns:a16="http://schemas.microsoft.com/office/drawing/2014/main" id="{B788DC84-D646-6511-67DD-B6B69497D1B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41641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06" name="Straight Connector 8205">
                      <a:extLst>
                        <a:ext uri="{FF2B5EF4-FFF2-40B4-BE49-F238E27FC236}">
                          <a16:creationId xmlns:a16="http://schemas.microsoft.com/office/drawing/2014/main" id="{88CBC5FB-ECFA-E418-E273-5C0A5F8444E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46138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07" name="Straight Connector 8206">
                      <a:extLst>
                        <a:ext uri="{FF2B5EF4-FFF2-40B4-BE49-F238E27FC236}">
                          <a16:creationId xmlns:a16="http://schemas.microsoft.com/office/drawing/2014/main" id="{3F91960D-3A3D-72F1-B67B-0043CCCC0D6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50635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08" name="Straight Connector 8207">
                      <a:extLst>
                        <a:ext uri="{FF2B5EF4-FFF2-40B4-BE49-F238E27FC236}">
                          <a16:creationId xmlns:a16="http://schemas.microsoft.com/office/drawing/2014/main" id="{93E7250B-926D-FFC0-0DCA-598FAAB0179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55132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09" name="Straight Connector 8208">
                      <a:extLst>
                        <a:ext uri="{FF2B5EF4-FFF2-40B4-BE49-F238E27FC236}">
                          <a16:creationId xmlns:a16="http://schemas.microsoft.com/office/drawing/2014/main" id="{0C73424D-9735-1BA0-6CE2-901245B513D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59629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10" name="Straight Connector 8209">
                      <a:extLst>
                        <a:ext uri="{FF2B5EF4-FFF2-40B4-BE49-F238E27FC236}">
                          <a16:creationId xmlns:a16="http://schemas.microsoft.com/office/drawing/2014/main" id="{8479F423-84C9-B0A0-6860-99AE493FC8E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64125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11" name="Straight Connector 8210">
                      <a:extLst>
                        <a:ext uri="{FF2B5EF4-FFF2-40B4-BE49-F238E27FC236}">
                          <a16:creationId xmlns:a16="http://schemas.microsoft.com/office/drawing/2014/main" id="{5CD4E661-8E03-2FEB-4E77-6A5FB4FE600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68622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12" name="Straight Connector 8211">
                      <a:extLst>
                        <a:ext uri="{FF2B5EF4-FFF2-40B4-BE49-F238E27FC236}">
                          <a16:creationId xmlns:a16="http://schemas.microsoft.com/office/drawing/2014/main" id="{CB5D5F04-7717-47D6-64DA-0B1E7A33CF8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73119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13" name="Straight Connector 8212">
                      <a:extLst>
                        <a:ext uri="{FF2B5EF4-FFF2-40B4-BE49-F238E27FC236}">
                          <a16:creationId xmlns:a16="http://schemas.microsoft.com/office/drawing/2014/main" id="{2B75C7B0-D623-B9A6-AF05-AF98D7B9AF1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77616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14" name="Straight Connector 8213">
                      <a:extLst>
                        <a:ext uri="{FF2B5EF4-FFF2-40B4-BE49-F238E27FC236}">
                          <a16:creationId xmlns:a16="http://schemas.microsoft.com/office/drawing/2014/main" id="{1DF6CDF2-42C8-E540-EA97-B4253F47103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82113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15" name="Straight Connector 8214">
                      <a:extLst>
                        <a:ext uri="{FF2B5EF4-FFF2-40B4-BE49-F238E27FC236}">
                          <a16:creationId xmlns:a16="http://schemas.microsoft.com/office/drawing/2014/main" id="{D17E81DB-91B2-7F87-2278-396A45467C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86610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16" name="Straight Connector 8215">
                      <a:extLst>
                        <a:ext uri="{FF2B5EF4-FFF2-40B4-BE49-F238E27FC236}">
                          <a16:creationId xmlns:a16="http://schemas.microsoft.com/office/drawing/2014/main" id="{F7B80DF2-7D8B-F3E4-A3E7-2A4BE607B7C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91107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17" name="Straight Connector 8216">
                      <a:extLst>
                        <a:ext uri="{FF2B5EF4-FFF2-40B4-BE49-F238E27FC236}">
                          <a16:creationId xmlns:a16="http://schemas.microsoft.com/office/drawing/2014/main" id="{4F0A9385-0B52-D54D-C447-FE6C8A54EAC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576379" y="4571956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8146" name="Group 8145">
                  <a:extLst>
                    <a:ext uri="{FF2B5EF4-FFF2-40B4-BE49-F238E27FC236}">
                      <a16:creationId xmlns:a16="http://schemas.microsoft.com/office/drawing/2014/main" id="{E6F952F8-9B45-5F20-2CB4-E8EA9D34990F}"/>
                    </a:ext>
                  </a:extLst>
                </p:cNvPr>
                <p:cNvGrpSpPr/>
                <p:nvPr/>
              </p:nvGrpSpPr>
              <p:grpSpPr>
                <a:xfrm rot="20252775">
                  <a:off x="946172" y="5338724"/>
                  <a:ext cx="523214" cy="56482"/>
                  <a:chOff x="921930" y="5239802"/>
                  <a:chExt cx="523214" cy="56482"/>
                </a:xfrm>
              </p:grpSpPr>
              <p:cxnSp>
                <p:nvCxnSpPr>
                  <p:cNvPr id="8147" name="Straight Connector 8146">
                    <a:extLst>
                      <a:ext uri="{FF2B5EF4-FFF2-40B4-BE49-F238E27FC236}">
                        <a16:creationId xmlns:a16="http://schemas.microsoft.com/office/drawing/2014/main" id="{7C0D30D4-76E8-4A0A-9A42-92ED6E3B17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23144" y="5239802"/>
                    <a:ext cx="522000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48" name="Straight Connector 8147">
                    <a:extLst>
                      <a:ext uri="{FF2B5EF4-FFF2-40B4-BE49-F238E27FC236}">
                        <a16:creationId xmlns:a16="http://schemas.microsoft.com/office/drawing/2014/main" id="{CC7AF018-02CD-32B3-D016-BF78006089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21930" y="5296021"/>
                    <a:ext cx="501552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149" name="Group 8148">
                    <a:extLst>
                      <a:ext uri="{FF2B5EF4-FFF2-40B4-BE49-F238E27FC236}">
                        <a16:creationId xmlns:a16="http://schemas.microsoft.com/office/drawing/2014/main" id="{BB25A9DE-753B-4764-6126-52A575393A70}"/>
                      </a:ext>
                    </a:extLst>
                  </p:cNvPr>
                  <p:cNvGrpSpPr/>
                  <p:nvPr/>
                </p:nvGrpSpPr>
                <p:grpSpPr>
                  <a:xfrm>
                    <a:off x="936232" y="5242284"/>
                    <a:ext cx="487099" cy="54000"/>
                    <a:chOff x="997639" y="4564786"/>
                    <a:chExt cx="487099" cy="54000"/>
                  </a:xfrm>
                </p:grpSpPr>
                <p:cxnSp>
                  <p:nvCxnSpPr>
                    <p:cNvPr id="8150" name="Straight Connector 8149">
                      <a:extLst>
                        <a:ext uri="{FF2B5EF4-FFF2-40B4-BE49-F238E27FC236}">
                          <a16:creationId xmlns:a16="http://schemas.microsoft.com/office/drawing/2014/main" id="{6E0955D5-67F7-C388-4068-9A25B72525C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9976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51" name="Straight Connector 8150">
                      <a:extLst>
                        <a:ext uri="{FF2B5EF4-FFF2-40B4-BE49-F238E27FC236}">
                          <a16:creationId xmlns:a16="http://schemas.microsoft.com/office/drawing/2014/main" id="{EC38F17E-EDD9-44FA-D033-5145B99C1AB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420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52" name="Straight Connector 8151">
                      <a:extLst>
                        <a:ext uri="{FF2B5EF4-FFF2-40B4-BE49-F238E27FC236}">
                          <a16:creationId xmlns:a16="http://schemas.microsoft.com/office/drawing/2014/main" id="{8414133E-7CEF-5512-A1AB-A6555273EE1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865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53" name="Straight Connector 8152">
                      <a:extLst>
                        <a:ext uri="{FF2B5EF4-FFF2-40B4-BE49-F238E27FC236}">
                          <a16:creationId xmlns:a16="http://schemas.microsoft.com/office/drawing/2014/main" id="{9980C2FA-CD95-492D-1391-BABAB561A1E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309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54" name="Straight Connector 8153">
                      <a:extLst>
                        <a:ext uri="{FF2B5EF4-FFF2-40B4-BE49-F238E27FC236}">
                          <a16:creationId xmlns:a16="http://schemas.microsoft.com/office/drawing/2014/main" id="{FD9B8936-9279-A4C3-B0F3-7C09F66031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754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55" name="Straight Connector 8154">
                      <a:extLst>
                        <a:ext uri="{FF2B5EF4-FFF2-40B4-BE49-F238E27FC236}">
                          <a16:creationId xmlns:a16="http://schemas.microsoft.com/office/drawing/2014/main" id="{B6DFF392-B665-BAF4-05EB-424138AC4AD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198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56" name="Straight Connector 8155">
                      <a:extLst>
                        <a:ext uri="{FF2B5EF4-FFF2-40B4-BE49-F238E27FC236}">
                          <a16:creationId xmlns:a16="http://schemas.microsoft.com/office/drawing/2014/main" id="{955D4669-A6D5-1514-46AF-84047E98E4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643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57" name="Straight Connector 8156">
                      <a:extLst>
                        <a:ext uri="{FF2B5EF4-FFF2-40B4-BE49-F238E27FC236}">
                          <a16:creationId xmlns:a16="http://schemas.microsoft.com/office/drawing/2014/main" id="{D6008110-876C-006C-096B-D6D41039E6A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3087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58" name="Straight Connector 8157">
                      <a:extLst>
                        <a:ext uri="{FF2B5EF4-FFF2-40B4-BE49-F238E27FC236}">
                          <a16:creationId xmlns:a16="http://schemas.microsoft.com/office/drawing/2014/main" id="{F73BC3AC-8770-4C10-9302-5D4128DB662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3532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59" name="Straight Connector 8158">
                      <a:extLst>
                        <a:ext uri="{FF2B5EF4-FFF2-40B4-BE49-F238E27FC236}">
                          <a16:creationId xmlns:a16="http://schemas.microsoft.com/office/drawing/2014/main" id="{B47B8A84-C9A8-FB04-33AD-F399E9FD64E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3976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60" name="Straight Connector 8159">
                      <a:extLst>
                        <a:ext uri="{FF2B5EF4-FFF2-40B4-BE49-F238E27FC236}">
                          <a16:creationId xmlns:a16="http://schemas.microsoft.com/office/drawing/2014/main" id="{68A405D7-E92F-0592-9A92-620B49DAE3B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4421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61" name="Straight Connector 8160">
                      <a:extLst>
                        <a:ext uri="{FF2B5EF4-FFF2-40B4-BE49-F238E27FC236}">
                          <a16:creationId xmlns:a16="http://schemas.microsoft.com/office/drawing/2014/main" id="{2A9ED756-BDFE-1D99-8E48-2FA07DF8EDAC}"/>
                        </a:ext>
                      </a:extLst>
                    </p:cNvPr>
                    <p:cNvCxnSpPr>
                      <a:cxnSpLocks/>
                      <a:stCxn id="8144" idx="0"/>
                    </p:cNvCxnSpPr>
                    <p:nvPr/>
                  </p:nvCxnSpPr>
                  <p:spPr>
                    <a:xfrm rot="1347225" flipH="1" flipV="1">
                      <a:off x="1475943" y="4564786"/>
                      <a:ext cx="8795" cy="540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8139" name="Oval 8138">
                <a:extLst>
                  <a:ext uri="{FF2B5EF4-FFF2-40B4-BE49-F238E27FC236}">
                    <a16:creationId xmlns:a16="http://schemas.microsoft.com/office/drawing/2014/main" id="{61A55585-E2B5-19C9-055B-0D1FCA255CB8}"/>
                  </a:ext>
                </a:extLst>
              </p:cNvPr>
              <p:cNvSpPr/>
              <p:nvPr/>
            </p:nvSpPr>
            <p:spPr>
              <a:xfrm>
                <a:off x="8913364" y="4949434"/>
                <a:ext cx="190800" cy="190800"/>
              </a:xfrm>
              <a:prstGeom prst="ellipse">
                <a:avLst/>
              </a:prstGeom>
              <a:noFill/>
              <a:ln w="762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40" name="Rectangle 8139">
                <a:extLst>
                  <a:ext uri="{FF2B5EF4-FFF2-40B4-BE49-F238E27FC236}">
                    <a16:creationId xmlns:a16="http://schemas.microsoft.com/office/drawing/2014/main" id="{3D4BCF37-2F88-A58E-E4B5-7AF0E2E83C14}"/>
                  </a:ext>
                </a:extLst>
              </p:cNvPr>
              <p:cNvSpPr/>
              <p:nvPr/>
            </p:nvSpPr>
            <p:spPr>
              <a:xfrm rot="16200000">
                <a:off x="8761154" y="4642577"/>
                <a:ext cx="495221" cy="45719"/>
              </a:xfrm>
              <a:prstGeom prst="rect">
                <a:avLst/>
              </a:prstGeom>
              <a:gradFill flip="none" rotWithShape="1">
                <a:gsLst>
                  <a:gs pos="50000">
                    <a:schemeClr val="accent2"/>
                  </a:gs>
                  <a:gs pos="0">
                    <a:schemeClr val="accent2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8218" name="Straight Arrow Connector 8217">
              <a:extLst>
                <a:ext uri="{FF2B5EF4-FFF2-40B4-BE49-F238E27FC236}">
                  <a16:creationId xmlns:a16="http://schemas.microsoft.com/office/drawing/2014/main" id="{357730B1-F8F4-487E-EED9-0428AF4777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59922" y="7709295"/>
              <a:ext cx="0" cy="343529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9" name="Oval 8218">
              <a:extLst>
                <a:ext uri="{FF2B5EF4-FFF2-40B4-BE49-F238E27FC236}">
                  <a16:creationId xmlns:a16="http://schemas.microsoft.com/office/drawing/2014/main" id="{7D852067-BA0A-61DA-86C3-22B1797AC320}"/>
                </a:ext>
              </a:extLst>
            </p:cNvPr>
            <p:cNvSpPr/>
            <p:nvPr/>
          </p:nvSpPr>
          <p:spPr>
            <a:xfrm>
              <a:off x="5142837" y="8036975"/>
              <a:ext cx="234170" cy="518480"/>
            </a:xfrm>
            <a:prstGeom prst="ellipse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0" name="Rectangle 8219">
              <a:extLst>
                <a:ext uri="{FF2B5EF4-FFF2-40B4-BE49-F238E27FC236}">
                  <a16:creationId xmlns:a16="http://schemas.microsoft.com/office/drawing/2014/main" id="{7136E5D0-35FB-F805-7411-1E5F7F05B7F8}"/>
                </a:ext>
              </a:extLst>
            </p:cNvPr>
            <p:cNvSpPr/>
            <p:nvPr/>
          </p:nvSpPr>
          <p:spPr>
            <a:xfrm rot="16200000">
              <a:off x="5012557" y="7898115"/>
              <a:ext cx="495221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21" name="Rectangle 8220">
              <a:extLst>
                <a:ext uri="{FF2B5EF4-FFF2-40B4-BE49-F238E27FC236}">
                  <a16:creationId xmlns:a16="http://schemas.microsoft.com/office/drawing/2014/main" id="{BB560639-0A96-686D-36A0-77DCE5C04183}"/>
                </a:ext>
              </a:extLst>
            </p:cNvPr>
            <p:cNvSpPr/>
            <p:nvPr/>
          </p:nvSpPr>
          <p:spPr>
            <a:xfrm>
              <a:off x="590569" y="2009307"/>
              <a:ext cx="11418849" cy="7982592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3" name="TextBox 8222">
              <a:extLst>
                <a:ext uri="{FF2B5EF4-FFF2-40B4-BE49-F238E27FC236}">
                  <a16:creationId xmlns:a16="http://schemas.microsoft.com/office/drawing/2014/main" id="{9C535CCC-1F24-E0B6-A64F-521549353FFD}"/>
                </a:ext>
              </a:extLst>
            </p:cNvPr>
            <p:cNvSpPr txBox="1"/>
            <p:nvPr/>
          </p:nvSpPr>
          <p:spPr>
            <a:xfrm>
              <a:off x="6435466" y="7697189"/>
              <a:ext cx="19465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Only cut </a:t>
              </a:r>
              <a:r>
                <a:rPr 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cohesins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in chromosome arms.</a:t>
              </a:r>
            </a:p>
          </p:txBody>
        </p:sp>
        <p:grpSp>
          <p:nvGrpSpPr>
            <p:cNvPr id="8224" name="Group 8223">
              <a:extLst>
                <a:ext uri="{FF2B5EF4-FFF2-40B4-BE49-F238E27FC236}">
                  <a16:creationId xmlns:a16="http://schemas.microsoft.com/office/drawing/2014/main" id="{C8430F27-F9C0-03E1-01C2-29E03B009AAB}"/>
                </a:ext>
              </a:extLst>
            </p:cNvPr>
            <p:cNvGrpSpPr/>
            <p:nvPr/>
          </p:nvGrpSpPr>
          <p:grpSpPr>
            <a:xfrm rot="460991">
              <a:off x="5832961" y="8231952"/>
              <a:ext cx="1847910" cy="85697"/>
              <a:chOff x="9616310" y="2425210"/>
              <a:chExt cx="1847910" cy="85697"/>
            </a:xfrm>
          </p:grpSpPr>
          <p:grpSp>
            <p:nvGrpSpPr>
              <p:cNvPr id="8225" name="Group 8224">
                <a:extLst>
                  <a:ext uri="{FF2B5EF4-FFF2-40B4-BE49-F238E27FC236}">
                    <a16:creationId xmlns:a16="http://schemas.microsoft.com/office/drawing/2014/main" id="{FB8684D9-DBD2-95EB-9DCC-D9BE193CE5C9}"/>
                  </a:ext>
                </a:extLst>
              </p:cNvPr>
              <p:cNvGrpSpPr/>
              <p:nvPr/>
            </p:nvGrpSpPr>
            <p:grpSpPr>
              <a:xfrm>
                <a:off x="9616310" y="2425210"/>
                <a:ext cx="1847910" cy="85697"/>
                <a:chOff x="9586262" y="3209962"/>
                <a:chExt cx="1847910" cy="85697"/>
              </a:xfrm>
            </p:grpSpPr>
            <p:cxnSp>
              <p:nvCxnSpPr>
                <p:cNvPr id="8266" name="Straight Connector 8265">
                  <a:extLst>
                    <a:ext uri="{FF2B5EF4-FFF2-40B4-BE49-F238E27FC236}">
                      <a16:creationId xmlns:a16="http://schemas.microsoft.com/office/drawing/2014/main" id="{B1535ED2-04DA-BEE8-2F5D-C755C485C5C1}"/>
                    </a:ext>
                  </a:extLst>
                </p:cNvPr>
                <p:cNvCxnSpPr/>
                <p:nvPr/>
              </p:nvCxnSpPr>
              <p:spPr>
                <a:xfrm>
                  <a:off x="9590972" y="3233618"/>
                  <a:ext cx="1843200" cy="33723"/>
                </a:xfrm>
                <a:prstGeom prst="line">
                  <a:avLst/>
                </a:prstGeom>
                <a:ln w="1016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67" name="Straight Connector 8266">
                  <a:extLst>
                    <a:ext uri="{FF2B5EF4-FFF2-40B4-BE49-F238E27FC236}">
                      <a16:creationId xmlns:a16="http://schemas.microsoft.com/office/drawing/2014/main" id="{E5B47923-186C-9D61-9565-EFC9DBCA1373}"/>
                    </a:ext>
                  </a:extLst>
                </p:cNvPr>
                <p:cNvCxnSpPr/>
                <p:nvPr/>
              </p:nvCxnSpPr>
              <p:spPr>
                <a:xfrm>
                  <a:off x="9586262" y="3261936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68" name="Straight Connector 8267">
                  <a:extLst>
                    <a:ext uri="{FF2B5EF4-FFF2-40B4-BE49-F238E27FC236}">
                      <a16:creationId xmlns:a16="http://schemas.microsoft.com/office/drawing/2014/main" id="{5547B2ED-9644-8703-0B17-826FF725CBC5}"/>
                    </a:ext>
                  </a:extLst>
                </p:cNvPr>
                <p:cNvCxnSpPr/>
                <p:nvPr/>
              </p:nvCxnSpPr>
              <p:spPr>
                <a:xfrm>
                  <a:off x="9587338" y="3209962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26" name="Group 8225">
                <a:extLst>
                  <a:ext uri="{FF2B5EF4-FFF2-40B4-BE49-F238E27FC236}">
                    <a16:creationId xmlns:a16="http://schemas.microsoft.com/office/drawing/2014/main" id="{E3BA0B4B-A8DB-F11B-B571-B29E82F6A77D}"/>
                  </a:ext>
                </a:extLst>
              </p:cNvPr>
              <p:cNvGrpSpPr/>
              <p:nvPr/>
            </p:nvGrpSpPr>
            <p:grpSpPr>
              <a:xfrm rot="60000">
                <a:off x="9645250" y="2439946"/>
                <a:ext cx="1796681" cy="52101"/>
                <a:chOff x="9678093" y="2844737"/>
                <a:chExt cx="1796681" cy="52101"/>
              </a:xfrm>
            </p:grpSpPr>
            <p:cxnSp>
              <p:nvCxnSpPr>
                <p:cNvPr id="8227" name="Straight Connector 8226">
                  <a:extLst>
                    <a:ext uri="{FF2B5EF4-FFF2-40B4-BE49-F238E27FC236}">
                      <a16:creationId xmlns:a16="http://schemas.microsoft.com/office/drawing/2014/main" id="{563F9E4F-619F-2ECD-0111-243FCA4C6F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78093" y="2846438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28" name="Straight Connector 8227">
                  <a:extLst>
                    <a:ext uri="{FF2B5EF4-FFF2-40B4-BE49-F238E27FC236}">
                      <a16:creationId xmlns:a16="http://schemas.microsoft.com/office/drawing/2014/main" id="{66E0ABD9-EEEA-03AD-DB75-BF521EC6A9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1574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29" name="Straight Connector 8228">
                  <a:extLst>
                    <a:ext uri="{FF2B5EF4-FFF2-40B4-BE49-F238E27FC236}">
                      <a16:creationId xmlns:a16="http://schemas.microsoft.com/office/drawing/2014/main" id="{62C92D43-E83A-8ED7-A6C1-E2BAF68DF8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6328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30" name="Straight Connector 8229">
                  <a:extLst>
                    <a:ext uri="{FF2B5EF4-FFF2-40B4-BE49-F238E27FC236}">
                      <a16:creationId xmlns:a16="http://schemas.microsoft.com/office/drawing/2014/main" id="{80AAEAF3-27FE-8F8E-A439-8CB1040B4C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1082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31" name="Straight Connector 8230">
                  <a:extLst>
                    <a:ext uri="{FF2B5EF4-FFF2-40B4-BE49-F238E27FC236}">
                      <a16:creationId xmlns:a16="http://schemas.microsoft.com/office/drawing/2014/main" id="{8BD689FA-D74E-95F7-6918-C2C63E6600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5836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32" name="Straight Connector 8231">
                  <a:extLst>
                    <a:ext uri="{FF2B5EF4-FFF2-40B4-BE49-F238E27FC236}">
                      <a16:creationId xmlns:a16="http://schemas.microsoft.com/office/drawing/2014/main" id="{D351D5D6-CFF8-EEEC-1511-2B649037D7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0590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33" name="Straight Connector 8232">
                  <a:extLst>
                    <a:ext uri="{FF2B5EF4-FFF2-40B4-BE49-F238E27FC236}">
                      <a16:creationId xmlns:a16="http://schemas.microsoft.com/office/drawing/2014/main" id="{0F7E8910-6D27-C2E3-8E21-3E9F2F87D8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5344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34" name="Straight Connector 8233">
                  <a:extLst>
                    <a:ext uri="{FF2B5EF4-FFF2-40B4-BE49-F238E27FC236}">
                      <a16:creationId xmlns:a16="http://schemas.microsoft.com/office/drawing/2014/main" id="{AE7B7A9C-06F5-E440-18EC-3D6A149553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0098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35" name="Straight Connector 8234">
                  <a:extLst>
                    <a:ext uri="{FF2B5EF4-FFF2-40B4-BE49-F238E27FC236}">
                      <a16:creationId xmlns:a16="http://schemas.microsoft.com/office/drawing/2014/main" id="{E94332F0-B216-8810-8E81-24D4BEF014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4852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36" name="Straight Connector 8235">
                  <a:extLst>
                    <a:ext uri="{FF2B5EF4-FFF2-40B4-BE49-F238E27FC236}">
                      <a16:creationId xmlns:a16="http://schemas.microsoft.com/office/drawing/2014/main" id="{22C43377-C991-17B4-392A-88C0DBD371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9606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37" name="Straight Connector 8236">
                  <a:extLst>
                    <a:ext uri="{FF2B5EF4-FFF2-40B4-BE49-F238E27FC236}">
                      <a16:creationId xmlns:a16="http://schemas.microsoft.com/office/drawing/2014/main" id="{20B901C8-EE09-B03C-B2D1-1047DD324E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4360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38" name="Straight Connector 8237">
                  <a:extLst>
                    <a:ext uri="{FF2B5EF4-FFF2-40B4-BE49-F238E27FC236}">
                      <a16:creationId xmlns:a16="http://schemas.microsoft.com/office/drawing/2014/main" id="{ED5EE70D-2A1C-7310-CFD8-7B52440A90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9115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39" name="Straight Connector 8238">
                  <a:extLst>
                    <a:ext uri="{FF2B5EF4-FFF2-40B4-BE49-F238E27FC236}">
                      <a16:creationId xmlns:a16="http://schemas.microsoft.com/office/drawing/2014/main" id="{65C058B8-7AE3-8B20-FC0F-D8A0760D02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3869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40" name="Straight Connector 8239">
                  <a:extLst>
                    <a:ext uri="{FF2B5EF4-FFF2-40B4-BE49-F238E27FC236}">
                      <a16:creationId xmlns:a16="http://schemas.microsoft.com/office/drawing/2014/main" id="{A57A26E8-714A-5BAA-286D-ED52D275F4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8623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41" name="Straight Connector 8240">
                  <a:extLst>
                    <a:ext uri="{FF2B5EF4-FFF2-40B4-BE49-F238E27FC236}">
                      <a16:creationId xmlns:a16="http://schemas.microsoft.com/office/drawing/2014/main" id="{24C8F12C-D699-54EC-F650-422397A11D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3377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42" name="Straight Connector 8241">
                  <a:extLst>
                    <a:ext uri="{FF2B5EF4-FFF2-40B4-BE49-F238E27FC236}">
                      <a16:creationId xmlns:a16="http://schemas.microsoft.com/office/drawing/2014/main" id="{369D3E6C-A492-5564-E9E3-D780E2437D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8131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43" name="Straight Connector 8242">
                  <a:extLst>
                    <a:ext uri="{FF2B5EF4-FFF2-40B4-BE49-F238E27FC236}">
                      <a16:creationId xmlns:a16="http://schemas.microsoft.com/office/drawing/2014/main" id="{89D00D1D-4333-1888-B848-F589018E3E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2885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44" name="Straight Connector 8243">
                  <a:extLst>
                    <a:ext uri="{FF2B5EF4-FFF2-40B4-BE49-F238E27FC236}">
                      <a16:creationId xmlns:a16="http://schemas.microsoft.com/office/drawing/2014/main" id="{77EA6749-B6DA-98D5-3CB8-6DB1FB8CD0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7639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45" name="Straight Connector 8244">
                  <a:extLst>
                    <a:ext uri="{FF2B5EF4-FFF2-40B4-BE49-F238E27FC236}">
                      <a16:creationId xmlns:a16="http://schemas.microsoft.com/office/drawing/2014/main" id="{4F4EC548-24A0-843E-4E85-BEF710FB6D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2393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46" name="Straight Connector 8245">
                  <a:extLst>
                    <a:ext uri="{FF2B5EF4-FFF2-40B4-BE49-F238E27FC236}">
                      <a16:creationId xmlns:a16="http://schemas.microsoft.com/office/drawing/2014/main" id="{5C943E73-5ED9-79A9-0198-7CF04AE23A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7147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47" name="Straight Connector 8246">
                  <a:extLst>
                    <a:ext uri="{FF2B5EF4-FFF2-40B4-BE49-F238E27FC236}">
                      <a16:creationId xmlns:a16="http://schemas.microsoft.com/office/drawing/2014/main" id="{746B743A-FD49-D415-8D82-C3C8FFD747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1901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48" name="Straight Connector 8247">
                  <a:extLst>
                    <a:ext uri="{FF2B5EF4-FFF2-40B4-BE49-F238E27FC236}">
                      <a16:creationId xmlns:a16="http://schemas.microsoft.com/office/drawing/2014/main" id="{C21E56F1-645E-5CC0-E90C-98F53F8DFB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6656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49" name="Straight Connector 8248">
                  <a:extLst>
                    <a:ext uri="{FF2B5EF4-FFF2-40B4-BE49-F238E27FC236}">
                      <a16:creationId xmlns:a16="http://schemas.microsoft.com/office/drawing/2014/main" id="{D0C1A415-DD71-8AF4-D54D-5F2461A8A2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1410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50" name="Straight Connector 8249">
                  <a:extLst>
                    <a:ext uri="{FF2B5EF4-FFF2-40B4-BE49-F238E27FC236}">
                      <a16:creationId xmlns:a16="http://schemas.microsoft.com/office/drawing/2014/main" id="{C78D95CB-D411-08C4-2D4C-E46CB13D30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6164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51" name="Straight Connector 8250">
                  <a:extLst>
                    <a:ext uri="{FF2B5EF4-FFF2-40B4-BE49-F238E27FC236}">
                      <a16:creationId xmlns:a16="http://schemas.microsoft.com/office/drawing/2014/main" id="{0224B0EC-7539-E00F-5E85-FA8546D8B0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0918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52" name="Straight Connector 8251">
                  <a:extLst>
                    <a:ext uri="{FF2B5EF4-FFF2-40B4-BE49-F238E27FC236}">
                      <a16:creationId xmlns:a16="http://schemas.microsoft.com/office/drawing/2014/main" id="{8A0E1005-CF12-428C-EB8F-39538590D8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5672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53" name="Straight Connector 8252">
                  <a:extLst>
                    <a:ext uri="{FF2B5EF4-FFF2-40B4-BE49-F238E27FC236}">
                      <a16:creationId xmlns:a16="http://schemas.microsoft.com/office/drawing/2014/main" id="{29CFDAA0-A6CB-4B97-AAC3-E9E1A9E226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0426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54" name="Straight Connector 8253">
                  <a:extLst>
                    <a:ext uri="{FF2B5EF4-FFF2-40B4-BE49-F238E27FC236}">
                      <a16:creationId xmlns:a16="http://schemas.microsoft.com/office/drawing/2014/main" id="{E35FF7C7-A3C8-4566-02C1-6DF68E6142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5180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55" name="Straight Connector 8254">
                  <a:extLst>
                    <a:ext uri="{FF2B5EF4-FFF2-40B4-BE49-F238E27FC236}">
                      <a16:creationId xmlns:a16="http://schemas.microsoft.com/office/drawing/2014/main" id="{5CE32601-60EB-ECCF-C681-14F187CD43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9934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56" name="Straight Connector 8255">
                  <a:extLst>
                    <a:ext uri="{FF2B5EF4-FFF2-40B4-BE49-F238E27FC236}">
                      <a16:creationId xmlns:a16="http://schemas.microsoft.com/office/drawing/2014/main" id="{E041F08B-AE06-3BDD-D0C1-634B40909A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4688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57" name="Straight Connector 8256">
                  <a:extLst>
                    <a:ext uri="{FF2B5EF4-FFF2-40B4-BE49-F238E27FC236}">
                      <a16:creationId xmlns:a16="http://schemas.microsoft.com/office/drawing/2014/main" id="{A81761D3-5FB6-D685-C38C-B61DCCDF63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9442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58" name="Straight Connector 8257">
                  <a:extLst>
                    <a:ext uri="{FF2B5EF4-FFF2-40B4-BE49-F238E27FC236}">
                      <a16:creationId xmlns:a16="http://schemas.microsoft.com/office/drawing/2014/main" id="{FB79CA81-E2AB-C8FB-19F9-F3EDE47D5F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4197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59" name="Straight Connector 8258">
                  <a:extLst>
                    <a:ext uri="{FF2B5EF4-FFF2-40B4-BE49-F238E27FC236}">
                      <a16:creationId xmlns:a16="http://schemas.microsoft.com/office/drawing/2014/main" id="{0142E555-18A0-6F42-F7C3-25B2F2377F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8951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60" name="Straight Connector 8259">
                  <a:extLst>
                    <a:ext uri="{FF2B5EF4-FFF2-40B4-BE49-F238E27FC236}">
                      <a16:creationId xmlns:a16="http://schemas.microsoft.com/office/drawing/2014/main" id="{FA53CCCC-32F8-7060-9C61-365A3F208E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3705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61" name="Straight Connector 8260">
                  <a:extLst>
                    <a:ext uri="{FF2B5EF4-FFF2-40B4-BE49-F238E27FC236}">
                      <a16:creationId xmlns:a16="http://schemas.microsoft.com/office/drawing/2014/main" id="{B2DBBA15-BFF1-3FB8-9477-227DAE73C7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8459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62" name="Straight Connector 8261">
                  <a:extLst>
                    <a:ext uri="{FF2B5EF4-FFF2-40B4-BE49-F238E27FC236}">
                      <a16:creationId xmlns:a16="http://schemas.microsoft.com/office/drawing/2014/main" id="{4FE18A86-B093-5E00-D95E-9E19F727EC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3213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63" name="Straight Connector 8262">
                  <a:extLst>
                    <a:ext uri="{FF2B5EF4-FFF2-40B4-BE49-F238E27FC236}">
                      <a16:creationId xmlns:a16="http://schemas.microsoft.com/office/drawing/2014/main" id="{8DA7C2FD-A17D-38EA-FB03-F1FDB804D2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7967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64" name="Straight Connector 8263">
                  <a:extLst>
                    <a:ext uri="{FF2B5EF4-FFF2-40B4-BE49-F238E27FC236}">
                      <a16:creationId xmlns:a16="http://schemas.microsoft.com/office/drawing/2014/main" id="{E794BF3C-7161-1A9A-BCEF-2FF597DEA2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2721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65" name="Straight Connector 8264">
                  <a:extLst>
                    <a:ext uri="{FF2B5EF4-FFF2-40B4-BE49-F238E27FC236}">
                      <a16:creationId xmlns:a16="http://schemas.microsoft.com/office/drawing/2014/main" id="{A4033F3C-DC68-0743-85AE-892257070C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7477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269" name="Group 8268">
              <a:extLst>
                <a:ext uri="{FF2B5EF4-FFF2-40B4-BE49-F238E27FC236}">
                  <a16:creationId xmlns:a16="http://schemas.microsoft.com/office/drawing/2014/main" id="{EF9A9A44-E35F-07FD-3BBF-EE37EFA32774}"/>
                </a:ext>
              </a:extLst>
            </p:cNvPr>
            <p:cNvGrpSpPr/>
            <p:nvPr/>
          </p:nvGrpSpPr>
          <p:grpSpPr>
            <a:xfrm rot="347399">
              <a:off x="5836736" y="8536990"/>
              <a:ext cx="1845156" cy="83831"/>
              <a:chOff x="9538450" y="2996809"/>
              <a:chExt cx="1845156" cy="83831"/>
            </a:xfrm>
          </p:grpSpPr>
          <p:grpSp>
            <p:nvGrpSpPr>
              <p:cNvPr id="8270" name="Group 8269">
                <a:extLst>
                  <a:ext uri="{FF2B5EF4-FFF2-40B4-BE49-F238E27FC236}">
                    <a16:creationId xmlns:a16="http://schemas.microsoft.com/office/drawing/2014/main" id="{33214AA5-C5BC-49B2-F89A-966D3C56E9BE}"/>
                  </a:ext>
                </a:extLst>
              </p:cNvPr>
              <p:cNvGrpSpPr/>
              <p:nvPr/>
            </p:nvGrpSpPr>
            <p:grpSpPr>
              <a:xfrm>
                <a:off x="9538450" y="2996809"/>
                <a:ext cx="1845156" cy="83831"/>
                <a:chOff x="9463120" y="3073501"/>
                <a:chExt cx="1845156" cy="83831"/>
              </a:xfrm>
            </p:grpSpPr>
            <p:cxnSp>
              <p:nvCxnSpPr>
                <p:cNvPr id="8311" name="Straight Connector 8310">
                  <a:extLst>
                    <a:ext uri="{FF2B5EF4-FFF2-40B4-BE49-F238E27FC236}">
                      <a16:creationId xmlns:a16="http://schemas.microsoft.com/office/drawing/2014/main" id="{D238AA13-476F-5B5D-686D-C1269D960B7F}"/>
                    </a:ext>
                  </a:extLst>
                </p:cNvPr>
                <p:cNvCxnSpPr/>
                <p:nvPr/>
              </p:nvCxnSpPr>
              <p:spPr>
                <a:xfrm>
                  <a:off x="9465076" y="3096667"/>
                  <a:ext cx="1843200" cy="33723"/>
                </a:xfrm>
                <a:prstGeom prst="line">
                  <a:avLst/>
                </a:prstGeom>
                <a:ln w="1016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12" name="Straight Connector 8311">
                  <a:extLst>
                    <a:ext uri="{FF2B5EF4-FFF2-40B4-BE49-F238E27FC236}">
                      <a16:creationId xmlns:a16="http://schemas.microsoft.com/office/drawing/2014/main" id="{989D94E5-CB2C-B01D-0335-6C86C937ADBB}"/>
                    </a:ext>
                  </a:extLst>
                </p:cNvPr>
                <p:cNvCxnSpPr/>
                <p:nvPr/>
              </p:nvCxnSpPr>
              <p:spPr>
                <a:xfrm>
                  <a:off x="9463120" y="3073501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13" name="Straight Connector 8312">
                  <a:extLst>
                    <a:ext uri="{FF2B5EF4-FFF2-40B4-BE49-F238E27FC236}">
                      <a16:creationId xmlns:a16="http://schemas.microsoft.com/office/drawing/2014/main" id="{0CF967C3-315B-B103-1E82-BBBAA5BE9E7B}"/>
                    </a:ext>
                  </a:extLst>
                </p:cNvPr>
                <p:cNvCxnSpPr/>
                <p:nvPr/>
              </p:nvCxnSpPr>
              <p:spPr>
                <a:xfrm>
                  <a:off x="9463120" y="3123609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71" name="Group 8270">
                <a:extLst>
                  <a:ext uri="{FF2B5EF4-FFF2-40B4-BE49-F238E27FC236}">
                    <a16:creationId xmlns:a16="http://schemas.microsoft.com/office/drawing/2014/main" id="{8DCAA735-C421-04E7-5698-39F0856A1B6A}"/>
                  </a:ext>
                </a:extLst>
              </p:cNvPr>
              <p:cNvGrpSpPr/>
              <p:nvPr/>
            </p:nvGrpSpPr>
            <p:grpSpPr>
              <a:xfrm rot="60000">
                <a:off x="9567509" y="3011130"/>
                <a:ext cx="1797493" cy="54679"/>
                <a:chOff x="9677281" y="2840458"/>
                <a:chExt cx="1797493" cy="54679"/>
              </a:xfrm>
            </p:grpSpPr>
            <p:cxnSp>
              <p:nvCxnSpPr>
                <p:cNvPr id="8272" name="Straight Connector 8271">
                  <a:extLst>
                    <a:ext uri="{FF2B5EF4-FFF2-40B4-BE49-F238E27FC236}">
                      <a16:creationId xmlns:a16="http://schemas.microsoft.com/office/drawing/2014/main" id="{15514180-93A9-FAB4-97BD-36373F2ABF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77281" y="2840458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73" name="Straight Connector 8272">
                  <a:extLst>
                    <a:ext uri="{FF2B5EF4-FFF2-40B4-BE49-F238E27FC236}">
                      <a16:creationId xmlns:a16="http://schemas.microsoft.com/office/drawing/2014/main" id="{FDFC7ABB-E7DF-C8B4-B6E7-34F2E778E8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1574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74" name="Straight Connector 8273">
                  <a:extLst>
                    <a:ext uri="{FF2B5EF4-FFF2-40B4-BE49-F238E27FC236}">
                      <a16:creationId xmlns:a16="http://schemas.microsoft.com/office/drawing/2014/main" id="{704EAD01-346C-2056-D038-02124437BC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6328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75" name="Straight Connector 8274">
                  <a:extLst>
                    <a:ext uri="{FF2B5EF4-FFF2-40B4-BE49-F238E27FC236}">
                      <a16:creationId xmlns:a16="http://schemas.microsoft.com/office/drawing/2014/main" id="{2D41F311-B65E-1FEB-62A9-173D96E9DF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1082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76" name="Straight Connector 8275">
                  <a:extLst>
                    <a:ext uri="{FF2B5EF4-FFF2-40B4-BE49-F238E27FC236}">
                      <a16:creationId xmlns:a16="http://schemas.microsoft.com/office/drawing/2014/main" id="{7B25926B-DDDE-C483-6B8B-044AEE549E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5836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77" name="Straight Connector 8276">
                  <a:extLst>
                    <a:ext uri="{FF2B5EF4-FFF2-40B4-BE49-F238E27FC236}">
                      <a16:creationId xmlns:a16="http://schemas.microsoft.com/office/drawing/2014/main" id="{6D767FA5-9C02-0ACF-9315-99E4696598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0590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78" name="Straight Connector 8277">
                  <a:extLst>
                    <a:ext uri="{FF2B5EF4-FFF2-40B4-BE49-F238E27FC236}">
                      <a16:creationId xmlns:a16="http://schemas.microsoft.com/office/drawing/2014/main" id="{7021661C-3EF4-8EF6-36F5-C6D00966F4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5344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79" name="Straight Connector 8278">
                  <a:extLst>
                    <a:ext uri="{FF2B5EF4-FFF2-40B4-BE49-F238E27FC236}">
                      <a16:creationId xmlns:a16="http://schemas.microsoft.com/office/drawing/2014/main" id="{D674FACD-9251-D8DD-B531-B91D359310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0098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80" name="Straight Connector 8279">
                  <a:extLst>
                    <a:ext uri="{FF2B5EF4-FFF2-40B4-BE49-F238E27FC236}">
                      <a16:creationId xmlns:a16="http://schemas.microsoft.com/office/drawing/2014/main" id="{B5AA9626-276C-4A89-9057-E90FE6BBD7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4852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81" name="Straight Connector 8280">
                  <a:extLst>
                    <a:ext uri="{FF2B5EF4-FFF2-40B4-BE49-F238E27FC236}">
                      <a16:creationId xmlns:a16="http://schemas.microsoft.com/office/drawing/2014/main" id="{3ACA128D-ECAF-4E77-3C10-09FDC2E5FB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9606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82" name="Straight Connector 8281">
                  <a:extLst>
                    <a:ext uri="{FF2B5EF4-FFF2-40B4-BE49-F238E27FC236}">
                      <a16:creationId xmlns:a16="http://schemas.microsoft.com/office/drawing/2014/main" id="{6FBB47D8-AA98-6968-AFD3-4CAD40303A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4360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83" name="Straight Connector 8282">
                  <a:extLst>
                    <a:ext uri="{FF2B5EF4-FFF2-40B4-BE49-F238E27FC236}">
                      <a16:creationId xmlns:a16="http://schemas.microsoft.com/office/drawing/2014/main" id="{496294C5-26C3-F99C-45C7-54AABF33DE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9115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84" name="Straight Connector 8283">
                  <a:extLst>
                    <a:ext uri="{FF2B5EF4-FFF2-40B4-BE49-F238E27FC236}">
                      <a16:creationId xmlns:a16="http://schemas.microsoft.com/office/drawing/2014/main" id="{8E2D7027-4007-C937-B66A-AF346F465D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3869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85" name="Straight Connector 8284">
                  <a:extLst>
                    <a:ext uri="{FF2B5EF4-FFF2-40B4-BE49-F238E27FC236}">
                      <a16:creationId xmlns:a16="http://schemas.microsoft.com/office/drawing/2014/main" id="{4D39C97B-4C20-BC99-8EAD-C6B330E105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8623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86" name="Straight Connector 8285">
                  <a:extLst>
                    <a:ext uri="{FF2B5EF4-FFF2-40B4-BE49-F238E27FC236}">
                      <a16:creationId xmlns:a16="http://schemas.microsoft.com/office/drawing/2014/main" id="{25C7BF67-5A4F-86CC-5266-3C7FFE07B0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3377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87" name="Straight Connector 8286">
                  <a:extLst>
                    <a:ext uri="{FF2B5EF4-FFF2-40B4-BE49-F238E27FC236}">
                      <a16:creationId xmlns:a16="http://schemas.microsoft.com/office/drawing/2014/main" id="{7252F647-66DC-1DBE-0DCA-8C825DD54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8131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88" name="Straight Connector 8287">
                  <a:extLst>
                    <a:ext uri="{FF2B5EF4-FFF2-40B4-BE49-F238E27FC236}">
                      <a16:creationId xmlns:a16="http://schemas.microsoft.com/office/drawing/2014/main" id="{48A946A2-3A00-6D17-A281-7ADA500675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2885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89" name="Straight Connector 8288">
                  <a:extLst>
                    <a:ext uri="{FF2B5EF4-FFF2-40B4-BE49-F238E27FC236}">
                      <a16:creationId xmlns:a16="http://schemas.microsoft.com/office/drawing/2014/main" id="{9B67A76B-C3C0-819E-9FFF-A0A89AB529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7639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90" name="Straight Connector 8289">
                  <a:extLst>
                    <a:ext uri="{FF2B5EF4-FFF2-40B4-BE49-F238E27FC236}">
                      <a16:creationId xmlns:a16="http://schemas.microsoft.com/office/drawing/2014/main" id="{1559953A-2494-917F-712D-17D35172F5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2393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91" name="Straight Connector 8290">
                  <a:extLst>
                    <a:ext uri="{FF2B5EF4-FFF2-40B4-BE49-F238E27FC236}">
                      <a16:creationId xmlns:a16="http://schemas.microsoft.com/office/drawing/2014/main" id="{DE37544F-A00D-99B1-B59E-1740259EE2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7147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92" name="Straight Connector 8291">
                  <a:extLst>
                    <a:ext uri="{FF2B5EF4-FFF2-40B4-BE49-F238E27FC236}">
                      <a16:creationId xmlns:a16="http://schemas.microsoft.com/office/drawing/2014/main" id="{C8D16E18-3CA7-F04F-0C89-8E695997F6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1901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93" name="Straight Connector 8292">
                  <a:extLst>
                    <a:ext uri="{FF2B5EF4-FFF2-40B4-BE49-F238E27FC236}">
                      <a16:creationId xmlns:a16="http://schemas.microsoft.com/office/drawing/2014/main" id="{563D1435-B211-ED28-7DA9-2EC8BCF13C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6656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94" name="Straight Connector 8293">
                  <a:extLst>
                    <a:ext uri="{FF2B5EF4-FFF2-40B4-BE49-F238E27FC236}">
                      <a16:creationId xmlns:a16="http://schemas.microsoft.com/office/drawing/2014/main" id="{8A061F08-3C7A-009E-7905-C06680F00C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1410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95" name="Straight Connector 8294">
                  <a:extLst>
                    <a:ext uri="{FF2B5EF4-FFF2-40B4-BE49-F238E27FC236}">
                      <a16:creationId xmlns:a16="http://schemas.microsoft.com/office/drawing/2014/main" id="{08925595-6A2F-2F63-89E1-26EB761340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6164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96" name="Straight Connector 8295">
                  <a:extLst>
                    <a:ext uri="{FF2B5EF4-FFF2-40B4-BE49-F238E27FC236}">
                      <a16:creationId xmlns:a16="http://schemas.microsoft.com/office/drawing/2014/main" id="{19875E74-22D5-E97A-6D38-EE0E5E9D54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0918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97" name="Straight Connector 8296">
                  <a:extLst>
                    <a:ext uri="{FF2B5EF4-FFF2-40B4-BE49-F238E27FC236}">
                      <a16:creationId xmlns:a16="http://schemas.microsoft.com/office/drawing/2014/main" id="{1AD55128-7BBD-0BB5-064F-518EF35728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5672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98" name="Straight Connector 8297">
                  <a:extLst>
                    <a:ext uri="{FF2B5EF4-FFF2-40B4-BE49-F238E27FC236}">
                      <a16:creationId xmlns:a16="http://schemas.microsoft.com/office/drawing/2014/main" id="{DEF76786-C4AC-4CBA-BABE-6A4DE2D219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0426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99" name="Straight Connector 8298">
                  <a:extLst>
                    <a:ext uri="{FF2B5EF4-FFF2-40B4-BE49-F238E27FC236}">
                      <a16:creationId xmlns:a16="http://schemas.microsoft.com/office/drawing/2014/main" id="{B6755441-BC1E-A2E9-AB11-A1170C6EE7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5180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00" name="Straight Connector 8299">
                  <a:extLst>
                    <a:ext uri="{FF2B5EF4-FFF2-40B4-BE49-F238E27FC236}">
                      <a16:creationId xmlns:a16="http://schemas.microsoft.com/office/drawing/2014/main" id="{A27BF033-3855-DCE7-0077-5642FB9D47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9934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01" name="Straight Connector 8300">
                  <a:extLst>
                    <a:ext uri="{FF2B5EF4-FFF2-40B4-BE49-F238E27FC236}">
                      <a16:creationId xmlns:a16="http://schemas.microsoft.com/office/drawing/2014/main" id="{C03C6C31-C70E-793F-8962-470929C5F1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4688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02" name="Straight Connector 8301">
                  <a:extLst>
                    <a:ext uri="{FF2B5EF4-FFF2-40B4-BE49-F238E27FC236}">
                      <a16:creationId xmlns:a16="http://schemas.microsoft.com/office/drawing/2014/main" id="{D82564EC-B9CA-9744-85AF-9F2783C53A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9442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03" name="Straight Connector 8302">
                  <a:extLst>
                    <a:ext uri="{FF2B5EF4-FFF2-40B4-BE49-F238E27FC236}">
                      <a16:creationId xmlns:a16="http://schemas.microsoft.com/office/drawing/2014/main" id="{6125D152-F6CD-B8A1-D377-79070D0729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4197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04" name="Straight Connector 8303">
                  <a:extLst>
                    <a:ext uri="{FF2B5EF4-FFF2-40B4-BE49-F238E27FC236}">
                      <a16:creationId xmlns:a16="http://schemas.microsoft.com/office/drawing/2014/main" id="{4FE753D4-3A21-878C-947E-8716F3921A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8951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05" name="Straight Connector 8304">
                  <a:extLst>
                    <a:ext uri="{FF2B5EF4-FFF2-40B4-BE49-F238E27FC236}">
                      <a16:creationId xmlns:a16="http://schemas.microsoft.com/office/drawing/2014/main" id="{CDBC3A52-2A68-407A-40C8-75517DB81C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3705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06" name="Straight Connector 8305">
                  <a:extLst>
                    <a:ext uri="{FF2B5EF4-FFF2-40B4-BE49-F238E27FC236}">
                      <a16:creationId xmlns:a16="http://schemas.microsoft.com/office/drawing/2014/main" id="{082EF2C4-829F-6486-3EBD-62F5D46EB4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8459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07" name="Straight Connector 8306">
                  <a:extLst>
                    <a:ext uri="{FF2B5EF4-FFF2-40B4-BE49-F238E27FC236}">
                      <a16:creationId xmlns:a16="http://schemas.microsoft.com/office/drawing/2014/main" id="{114B6B71-D12E-C0FD-FEAE-811AC56353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3213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08" name="Straight Connector 8307">
                  <a:extLst>
                    <a:ext uri="{FF2B5EF4-FFF2-40B4-BE49-F238E27FC236}">
                      <a16:creationId xmlns:a16="http://schemas.microsoft.com/office/drawing/2014/main" id="{6A805015-B530-E6DF-7088-E421718C6C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7967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09" name="Straight Connector 8308">
                  <a:extLst>
                    <a:ext uri="{FF2B5EF4-FFF2-40B4-BE49-F238E27FC236}">
                      <a16:creationId xmlns:a16="http://schemas.microsoft.com/office/drawing/2014/main" id="{96A2F3A8-F959-B9EB-4EF6-BD02D4F4B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2721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10" name="Straight Connector 8309">
                  <a:extLst>
                    <a:ext uri="{FF2B5EF4-FFF2-40B4-BE49-F238E27FC236}">
                      <a16:creationId xmlns:a16="http://schemas.microsoft.com/office/drawing/2014/main" id="{67952B1B-6F1A-2A1C-5A10-D78977317C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7477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314" name="TextBox 8313">
              <a:extLst>
                <a:ext uri="{FF2B5EF4-FFF2-40B4-BE49-F238E27FC236}">
                  <a16:creationId xmlns:a16="http://schemas.microsoft.com/office/drawing/2014/main" id="{1D3596B2-5C4C-B6F3-2BD5-87D839003749}"/>
                </a:ext>
              </a:extLst>
            </p:cNvPr>
            <p:cNvSpPr txBox="1"/>
            <p:nvPr/>
          </p:nvSpPr>
          <p:spPr>
            <a:xfrm>
              <a:off x="9264762" y="5290911"/>
              <a:ext cx="25853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Pull on pairs of sister DNAs from both sides.</a:t>
              </a:r>
            </a:p>
          </p:txBody>
        </p:sp>
        <p:sp>
          <p:nvSpPr>
            <p:cNvPr id="8315" name="TextBox 8314">
              <a:extLst>
                <a:ext uri="{FF2B5EF4-FFF2-40B4-BE49-F238E27FC236}">
                  <a16:creationId xmlns:a16="http://schemas.microsoft.com/office/drawing/2014/main" id="{690E4431-5FE5-EABD-09B7-DD3C3387F98C}"/>
                </a:ext>
              </a:extLst>
            </p:cNvPr>
            <p:cNvSpPr txBox="1"/>
            <p:nvPr/>
          </p:nvSpPr>
          <p:spPr>
            <a:xfrm>
              <a:off x="1779767" y="5290911"/>
              <a:ext cx="26272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Pull on pairs of sister DNAs from both sides.</a:t>
              </a:r>
            </a:p>
          </p:txBody>
        </p:sp>
        <p:sp>
          <p:nvSpPr>
            <p:cNvPr id="8316" name="TextBox 8315">
              <a:extLst>
                <a:ext uri="{FF2B5EF4-FFF2-40B4-BE49-F238E27FC236}">
                  <a16:creationId xmlns:a16="http://schemas.microsoft.com/office/drawing/2014/main" id="{58D67443-F0D8-D2B0-F69D-39A6E594D2AC}"/>
                </a:ext>
              </a:extLst>
            </p:cNvPr>
            <p:cNvSpPr txBox="1"/>
            <p:nvPr/>
          </p:nvSpPr>
          <p:spPr>
            <a:xfrm>
              <a:off x="5602129" y="5290911"/>
              <a:ext cx="26525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Pull on pairs of homologs from both sides.</a:t>
              </a:r>
            </a:p>
          </p:txBody>
        </p:sp>
        <p:cxnSp>
          <p:nvCxnSpPr>
            <p:cNvPr id="8317" name="Straight Connector 8316">
              <a:extLst>
                <a:ext uri="{FF2B5EF4-FFF2-40B4-BE49-F238E27FC236}">
                  <a16:creationId xmlns:a16="http://schemas.microsoft.com/office/drawing/2014/main" id="{3875BC71-F8D9-F78E-F00D-00A3234DA6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4868" y="5234285"/>
              <a:ext cx="114120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18" name="TextBox 8317">
              <a:extLst>
                <a:ext uri="{FF2B5EF4-FFF2-40B4-BE49-F238E27FC236}">
                  <a16:creationId xmlns:a16="http://schemas.microsoft.com/office/drawing/2014/main" id="{CB20A4D3-172F-123C-BC37-740503AA78E9}"/>
                </a:ext>
              </a:extLst>
            </p:cNvPr>
            <p:cNvSpPr txBox="1"/>
            <p:nvPr/>
          </p:nvSpPr>
          <p:spPr>
            <a:xfrm rot="16200000">
              <a:off x="553922" y="6159332"/>
              <a:ext cx="747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Pull</a:t>
              </a:r>
            </a:p>
          </p:txBody>
        </p:sp>
        <p:grpSp>
          <p:nvGrpSpPr>
            <p:cNvPr id="8474" name="Group 8473">
              <a:extLst>
                <a:ext uri="{FF2B5EF4-FFF2-40B4-BE49-F238E27FC236}">
                  <a16:creationId xmlns:a16="http://schemas.microsoft.com/office/drawing/2014/main" id="{3A22001C-0253-39D4-EAFB-3F277C71B1DA}"/>
                </a:ext>
              </a:extLst>
            </p:cNvPr>
            <p:cNvGrpSpPr/>
            <p:nvPr/>
          </p:nvGrpSpPr>
          <p:grpSpPr>
            <a:xfrm>
              <a:off x="1394719" y="5643000"/>
              <a:ext cx="2886903" cy="1646176"/>
              <a:chOff x="1373869" y="4237547"/>
              <a:chExt cx="2886903" cy="1646176"/>
            </a:xfrm>
          </p:grpSpPr>
          <p:grpSp>
            <p:nvGrpSpPr>
              <p:cNvPr id="8319" name="Group 8318">
                <a:extLst>
                  <a:ext uri="{FF2B5EF4-FFF2-40B4-BE49-F238E27FC236}">
                    <a16:creationId xmlns:a16="http://schemas.microsoft.com/office/drawing/2014/main" id="{45B7D400-0CAB-4462-B0CB-50E1117E1A1F}"/>
                  </a:ext>
                </a:extLst>
              </p:cNvPr>
              <p:cNvGrpSpPr/>
              <p:nvPr/>
            </p:nvGrpSpPr>
            <p:grpSpPr>
              <a:xfrm>
                <a:off x="1373869" y="4759473"/>
                <a:ext cx="2886903" cy="625169"/>
                <a:chOff x="943290" y="2090925"/>
                <a:chExt cx="2886903" cy="625169"/>
              </a:xfrm>
            </p:grpSpPr>
            <p:sp>
              <p:nvSpPr>
                <p:cNvPr id="8320" name="Arc 8319">
                  <a:extLst>
                    <a:ext uri="{FF2B5EF4-FFF2-40B4-BE49-F238E27FC236}">
                      <a16:creationId xmlns:a16="http://schemas.microsoft.com/office/drawing/2014/main" id="{E84C1157-366C-D185-8B89-D057E5223140}"/>
                    </a:ext>
                  </a:extLst>
                </p:cNvPr>
                <p:cNvSpPr/>
                <p:nvPr/>
              </p:nvSpPr>
              <p:spPr>
                <a:xfrm>
                  <a:off x="3503164" y="2208527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21" name="Arc 8320">
                  <a:extLst>
                    <a:ext uri="{FF2B5EF4-FFF2-40B4-BE49-F238E27FC236}">
                      <a16:creationId xmlns:a16="http://schemas.microsoft.com/office/drawing/2014/main" id="{5DF8F458-4677-D244-AA5A-C3EBB55D3373}"/>
                    </a:ext>
                  </a:extLst>
                </p:cNvPr>
                <p:cNvSpPr/>
                <p:nvPr/>
              </p:nvSpPr>
              <p:spPr>
                <a:xfrm>
                  <a:off x="1116750" y="2209914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22" name="Arc 8321">
                  <a:extLst>
                    <a:ext uri="{FF2B5EF4-FFF2-40B4-BE49-F238E27FC236}">
                      <a16:creationId xmlns:a16="http://schemas.microsoft.com/office/drawing/2014/main" id="{4B6C2B66-A866-8A5D-5BC2-3F0CEC56E266}"/>
                    </a:ext>
                  </a:extLst>
                </p:cNvPr>
                <p:cNvSpPr/>
                <p:nvPr/>
              </p:nvSpPr>
              <p:spPr>
                <a:xfrm>
                  <a:off x="1617448" y="2213078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23" name="Arc 8322">
                  <a:extLst>
                    <a:ext uri="{FF2B5EF4-FFF2-40B4-BE49-F238E27FC236}">
                      <a16:creationId xmlns:a16="http://schemas.microsoft.com/office/drawing/2014/main" id="{878BF977-D715-A728-19D8-C79D0A8C94BA}"/>
                    </a:ext>
                  </a:extLst>
                </p:cNvPr>
                <p:cNvSpPr/>
                <p:nvPr/>
              </p:nvSpPr>
              <p:spPr>
                <a:xfrm>
                  <a:off x="2447876" y="2208527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324" name="Group 8323">
                  <a:extLst>
                    <a:ext uri="{FF2B5EF4-FFF2-40B4-BE49-F238E27FC236}">
                      <a16:creationId xmlns:a16="http://schemas.microsoft.com/office/drawing/2014/main" id="{79F39FC1-4227-C37A-D9B3-9B687EF23650}"/>
                    </a:ext>
                  </a:extLst>
                </p:cNvPr>
                <p:cNvGrpSpPr/>
                <p:nvPr/>
              </p:nvGrpSpPr>
              <p:grpSpPr>
                <a:xfrm>
                  <a:off x="943290" y="2090925"/>
                  <a:ext cx="2886903" cy="251338"/>
                  <a:chOff x="954786" y="2090925"/>
                  <a:chExt cx="2886903" cy="251338"/>
                </a:xfrm>
              </p:grpSpPr>
              <p:sp>
                <p:nvSpPr>
                  <p:cNvPr id="8400" name="Freeform 8399">
                    <a:extLst>
                      <a:ext uri="{FF2B5EF4-FFF2-40B4-BE49-F238E27FC236}">
                        <a16:creationId xmlns:a16="http://schemas.microsoft.com/office/drawing/2014/main" id="{2CA16998-EB06-7773-54AD-8BFBE4FF6509}"/>
                      </a:ext>
                    </a:extLst>
                  </p:cNvPr>
                  <p:cNvSpPr/>
                  <p:nvPr/>
                </p:nvSpPr>
                <p:spPr>
                  <a:xfrm>
                    <a:off x="959004" y="2168785"/>
                    <a:ext cx="2882685" cy="149231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  <a:gd name="connsiteX0" fmla="*/ 0 w 6106332"/>
                      <a:gd name="connsiteY0" fmla="*/ 74582 h 292824"/>
                      <a:gd name="connsiteX1" fmla="*/ 216976 w 6106332"/>
                      <a:gd name="connsiteY1" fmla="*/ 121077 h 292824"/>
                      <a:gd name="connsiteX2" fmla="*/ 464949 w 6106332"/>
                      <a:gd name="connsiteY2" fmla="*/ 276060 h 292824"/>
                      <a:gd name="connsiteX3" fmla="*/ 790414 w 6106332"/>
                      <a:gd name="connsiteY3" fmla="*/ 136575 h 292824"/>
                      <a:gd name="connsiteX4" fmla="*/ 1060610 w 6106332"/>
                      <a:gd name="connsiteY4" fmla="*/ 742 h 292824"/>
                      <a:gd name="connsiteX5" fmla="*/ 1379349 w 6106332"/>
                      <a:gd name="connsiteY5" fmla="*/ 198568 h 292824"/>
                      <a:gd name="connsiteX6" fmla="*/ 1549831 w 6106332"/>
                      <a:gd name="connsiteY6" fmla="*/ 291558 h 292824"/>
                      <a:gd name="connsiteX7" fmla="*/ 1844298 w 6106332"/>
                      <a:gd name="connsiteY7" fmla="*/ 136575 h 292824"/>
                      <a:gd name="connsiteX8" fmla="*/ 2340244 w 6106332"/>
                      <a:gd name="connsiteY8" fmla="*/ 43585 h 292824"/>
                      <a:gd name="connsiteX9" fmla="*/ 2712203 w 6106332"/>
                      <a:gd name="connsiteY9" fmla="*/ 74582 h 292824"/>
                      <a:gd name="connsiteX10" fmla="*/ 3130658 w 6106332"/>
                      <a:gd name="connsiteY10" fmla="*/ 198568 h 292824"/>
                      <a:gd name="connsiteX11" fmla="*/ 3316637 w 6106332"/>
                      <a:gd name="connsiteY11" fmla="*/ 276060 h 292824"/>
                      <a:gd name="connsiteX12" fmla="*/ 3642102 w 6106332"/>
                      <a:gd name="connsiteY12" fmla="*/ 136575 h 292824"/>
                      <a:gd name="connsiteX13" fmla="*/ 4308529 w 6106332"/>
                      <a:gd name="connsiteY13" fmla="*/ 12589 h 292824"/>
                      <a:gd name="connsiteX14" fmla="*/ 5036949 w 6106332"/>
                      <a:gd name="connsiteY14" fmla="*/ 74582 h 292824"/>
                      <a:gd name="connsiteX15" fmla="*/ 5532895 w 6106332"/>
                      <a:gd name="connsiteY15" fmla="*/ 260561 h 292824"/>
                      <a:gd name="connsiteX16" fmla="*/ 5749871 w 6106332"/>
                      <a:gd name="connsiteY16" fmla="*/ 167572 h 292824"/>
                      <a:gd name="connsiteX17" fmla="*/ 6106332 w 6106332"/>
                      <a:gd name="connsiteY17" fmla="*/ 59083 h 292824"/>
                      <a:gd name="connsiteX0" fmla="*/ 0 w 6106332"/>
                      <a:gd name="connsiteY0" fmla="*/ 123604 h 342022"/>
                      <a:gd name="connsiteX1" fmla="*/ 216976 w 6106332"/>
                      <a:gd name="connsiteY1" fmla="*/ 170099 h 342022"/>
                      <a:gd name="connsiteX2" fmla="*/ 464949 w 6106332"/>
                      <a:gd name="connsiteY2" fmla="*/ 325082 h 342022"/>
                      <a:gd name="connsiteX3" fmla="*/ 790414 w 6106332"/>
                      <a:gd name="connsiteY3" fmla="*/ 185597 h 342022"/>
                      <a:gd name="connsiteX4" fmla="*/ 1053884 w 6106332"/>
                      <a:gd name="connsiteY4" fmla="*/ 537 h 342022"/>
                      <a:gd name="connsiteX5" fmla="*/ 1379349 w 6106332"/>
                      <a:gd name="connsiteY5" fmla="*/ 247590 h 342022"/>
                      <a:gd name="connsiteX6" fmla="*/ 1549831 w 6106332"/>
                      <a:gd name="connsiteY6" fmla="*/ 340580 h 342022"/>
                      <a:gd name="connsiteX7" fmla="*/ 1844298 w 6106332"/>
                      <a:gd name="connsiteY7" fmla="*/ 185597 h 342022"/>
                      <a:gd name="connsiteX8" fmla="*/ 2340244 w 6106332"/>
                      <a:gd name="connsiteY8" fmla="*/ 92607 h 342022"/>
                      <a:gd name="connsiteX9" fmla="*/ 2712203 w 6106332"/>
                      <a:gd name="connsiteY9" fmla="*/ 123604 h 342022"/>
                      <a:gd name="connsiteX10" fmla="*/ 3130658 w 6106332"/>
                      <a:gd name="connsiteY10" fmla="*/ 247590 h 342022"/>
                      <a:gd name="connsiteX11" fmla="*/ 3316637 w 6106332"/>
                      <a:gd name="connsiteY11" fmla="*/ 325082 h 342022"/>
                      <a:gd name="connsiteX12" fmla="*/ 3642102 w 6106332"/>
                      <a:gd name="connsiteY12" fmla="*/ 185597 h 342022"/>
                      <a:gd name="connsiteX13" fmla="*/ 4308529 w 6106332"/>
                      <a:gd name="connsiteY13" fmla="*/ 61611 h 342022"/>
                      <a:gd name="connsiteX14" fmla="*/ 5036949 w 6106332"/>
                      <a:gd name="connsiteY14" fmla="*/ 123604 h 342022"/>
                      <a:gd name="connsiteX15" fmla="*/ 5532895 w 6106332"/>
                      <a:gd name="connsiteY15" fmla="*/ 309583 h 342022"/>
                      <a:gd name="connsiteX16" fmla="*/ 5749871 w 6106332"/>
                      <a:gd name="connsiteY16" fmla="*/ 216594 h 342022"/>
                      <a:gd name="connsiteX17" fmla="*/ 6106332 w 6106332"/>
                      <a:gd name="connsiteY17" fmla="*/ 108105 h 342022"/>
                      <a:gd name="connsiteX0" fmla="*/ 0 w 6106332"/>
                      <a:gd name="connsiteY0" fmla="*/ 127015 h 345433"/>
                      <a:gd name="connsiteX1" fmla="*/ 216976 w 6106332"/>
                      <a:gd name="connsiteY1" fmla="*/ 173510 h 345433"/>
                      <a:gd name="connsiteX2" fmla="*/ 464949 w 6106332"/>
                      <a:gd name="connsiteY2" fmla="*/ 328493 h 345433"/>
                      <a:gd name="connsiteX3" fmla="*/ 817317 w 6106332"/>
                      <a:gd name="connsiteY3" fmla="*/ 115169 h 345433"/>
                      <a:gd name="connsiteX4" fmla="*/ 1053884 w 6106332"/>
                      <a:gd name="connsiteY4" fmla="*/ 3948 h 345433"/>
                      <a:gd name="connsiteX5" fmla="*/ 1379349 w 6106332"/>
                      <a:gd name="connsiteY5" fmla="*/ 251001 h 345433"/>
                      <a:gd name="connsiteX6" fmla="*/ 1549831 w 6106332"/>
                      <a:gd name="connsiteY6" fmla="*/ 343991 h 345433"/>
                      <a:gd name="connsiteX7" fmla="*/ 1844298 w 6106332"/>
                      <a:gd name="connsiteY7" fmla="*/ 189008 h 345433"/>
                      <a:gd name="connsiteX8" fmla="*/ 2340244 w 6106332"/>
                      <a:gd name="connsiteY8" fmla="*/ 96018 h 345433"/>
                      <a:gd name="connsiteX9" fmla="*/ 2712203 w 6106332"/>
                      <a:gd name="connsiteY9" fmla="*/ 127015 h 345433"/>
                      <a:gd name="connsiteX10" fmla="*/ 3130658 w 6106332"/>
                      <a:gd name="connsiteY10" fmla="*/ 251001 h 345433"/>
                      <a:gd name="connsiteX11" fmla="*/ 3316637 w 6106332"/>
                      <a:gd name="connsiteY11" fmla="*/ 328493 h 345433"/>
                      <a:gd name="connsiteX12" fmla="*/ 3642102 w 6106332"/>
                      <a:gd name="connsiteY12" fmla="*/ 189008 h 345433"/>
                      <a:gd name="connsiteX13" fmla="*/ 4308529 w 6106332"/>
                      <a:gd name="connsiteY13" fmla="*/ 65022 h 345433"/>
                      <a:gd name="connsiteX14" fmla="*/ 5036949 w 6106332"/>
                      <a:gd name="connsiteY14" fmla="*/ 127015 h 345433"/>
                      <a:gd name="connsiteX15" fmla="*/ 5532895 w 6106332"/>
                      <a:gd name="connsiteY15" fmla="*/ 312994 h 345433"/>
                      <a:gd name="connsiteX16" fmla="*/ 5749871 w 6106332"/>
                      <a:gd name="connsiteY16" fmla="*/ 220005 h 345433"/>
                      <a:gd name="connsiteX17" fmla="*/ 6106332 w 6106332"/>
                      <a:gd name="connsiteY17" fmla="*/ 111516 h 345433"/>
                      <a:gd name="connsiteX0" fmla="*/ 0 w 6106332"/>
                      <a:gd name="connsiteY0" fmla="*/ 167022 h 385623"/>
                      <a:gd name="connsiteX1" fmla="*/ 216976 w 6106332"/>
                      <a:gd name="connsiteY1" fmla="*/ 213517 h 385623"/>
                      <a:gd name="connsiteX2" fmla="*/ 464949 w 6106332"/>
                      <a:gd name="connsiteY2" fmla="*/ 368500 h 385623"/>
                      <a:gd name="connsiteX3" fmla="*/ 817317 w 6106332"/>
                      <a:gd name="connsiteY3" fmla="*/ 155176 h 385623"/>
                      <a:gd name="connsiteX4" fmla="*/ 1026982 w 6106332"/>
                      <a:gd name="connsiteY4" fmla="*/ 2933 h 385623"/>
                      <a:gd name="connsiteX5" fmla="*/ 1379349 w 6106332"/>
                      <a:gd name="connsiteY5" fmla="*/ 291008 h 385623"/>
                      <a:gd name="connsiteX6" fmla="*/ 1549831 w 6106332"/>
                      <a:gd name="connsiteY6" fmla="*/ 383998 h 385623"/>
                      <a:gd name="connsiteX7" fmla="*/ 1844298 w 6106332"/>
                      <a:gd name="connsiteY7" fmla="*/ 229015 h 385623"/>
                      <a:gd name="connsiteX8" fmla="*/ 2340244 w 6106332"/>
                      <a:gd name="connsiteY8" fmla="*/ 136025 h 385623"/>
                      <a:gd name="connsiteX9" fmla="*/ 2712203 w 6106332"/>
                      <a:gd name="connsiteY9" fmla="*/ 167022 h 385623"/>
                      <a:gd name="connsiteX10" fmla="*/ 3130658 w 6106332"/>
                      <a:gd name="connsiteY10" fmla="*/ 291008 h 385623"/>
                      <a:gd name="connsiteX11" fmla="*/ 3316637 w 6106332"/>
                      <a:gd name="connsiteY11" fmla="*/ 368500 h 385623"/>
                      <a:gd name="connsiteX12" fmla="*/ 3642102 w 6106332"/>
                      <a:gd name="connsiteY12" fmla="*/ 229015 h 385623"/>
                      <a:gd name="connsiteX13" fmla="*/ 4308529 w 6106332"/>
                      <a:gd name="connsiteY13" fmla="*/ 105029 h 385623"/>
                      <a:gd name="connsiteX14" fmla="*/ 5036949 w 6106332"/>
                      <a:gd name="connsiteY14" fmla="*/ 167022 h 385623"/>
                      <a:gd name="connsiteX15" fmla="*/ 5532895 w 6106332"/>
                      <a:gd name="connsiteY15" fmla="*/ 353001 h 385623"/>
                      <a:gd name="connsiteX16" fmla="*/ 5749871 w 6106332"/>
                      <a:gd name="connsiteY16" fmla="*/ 260012 h 385623"/>
                      <a:gd name="connsiteX17" fmla="*/ 6106332 w 6106332"/>
                      <a:gd name="connsiteY17" fmla="*/ 151523 h 385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385623">
                        <a:moveTo>
                          <a:pt x="0" y="167022"/>
                        </a:moveTo>
                        <a:cubicBezTo>
                          <a:pt x="69742" y="173479"/>
                          <a:pt x="139484" y="179937"/>
                          <a:pt x="216976" y="213517"/>
                        </a:cubicBezTo>
                        <a:cubicBezTo>
                          <a:pt x="294468" y="247097"/>
                          <a:pt x="364892" y="378223"/>
                          <a:pt x="464949" y="368500"/>
                        </a:cubicBezTo>
                        <a:cubicBezTo>
                          <a:pt x="565006" y="358777"/>
                          <a:pt x="723645" y="216104"/>
                          <a:pt x="817317" y="155176"/>
                        </a:cubicBezTo>
                        <a:cubicBezTo>
                          <a:pt x="910989" y="94248"/>
                          <a:pt x="933310" y="-19706"/>
                          <a:pt x="1026982" y="2933"/>
                        </a:cubicBezTo>
                        <a:cubicBezTo>
                          <a:pt x="1120654" y="25572"/>
                          <a:pt x="1292208" y="227497"/>
                          <a:pt x="1379349" y="291008"/>
                        </a:cubicBezTo>
                        <a:cubicBezTo>
                          <a:pt x="1466490" y="354519"/>
                          <a:pt x="1472340" y="394330"/>
                          <a:pt x="1549831" y="383998"/>
                        </a:cubicBezTo>
                        <a:cubicBezTo>
                          <a:pt x="1627322" y="373666"/>
                          <a:pt x="1712563" y="270344"/>
                          <a:pt x="1844298" y="229015"/>
                        </a:cubicBezTo>
                        <a:cubicBezTo>
                          <a:pt x="1976034" y="187686"/>
                          <a:pt x="2195593" y="146357"/>
                          <a:pt x="2340244" y="136025"/>
                        </a:cubicBezTo>
                        <a:cubicBezTo>
                          <a:pt x="2484895" y="125693"/>
                          <a:pt x="2580467" y="141191"/>
                          <a:pt x="2712203" y="167022"/>
                        </a:cubicBezTo>
                        <a:cubicBezTo>
                          <a:pt x="2843939" y="192853"/>
                          <a:pt x="3029919" y="257428"/>
                          <a:pt x="3130658" y="291008"/>
                        </a:cubicBezTo>
                        <a:cubicBezTo>
                          <a:pt x="3231397" y="324588"/>
                          <a:pt x="3231396" y="378832"/>
                          <a:pt x="3316637" y="368500"/>
                        </a:cubicBezTo>
                        <a:cubicBezTo>
                          <a:pt x="3401878" y="358168"/>
                          <a:pt x="3476787" y="272927"/>
                          <a:pt x="3642102" y="229015"/>
                        </a:cubicBezTo>
                        <a:cubicBezTo>
                          <a:pt x="3807417" y="185103"/>
                          <a:pt x="4076055" y="115361"/>
                          <a:pt x="4308529" y="105029"/>
                        </a:cubicBezTo>
                        <a:cubicBezTo>
                          <a:pt x="4541003" y="94697"/>
                          <a:pt x="4832888" y="125693"/>
                          <a:pt x="5036949" y="167022"/>
                        </a:cubicBezTo>
                        <a:cubicBezTo>
                          <a:pt x="5241010" y="208351"/>
                          <a:pt x="5414075" y="337503"/>
                          <a:pt x="5532895" y="353001"/>
                        </a:cubicBezTo>
                        <a:cubicBezTo>
                          <a:pt x="5651715" y="368499"/>
                          <a:pt x="5654298" y="293592"/>
                          <a:pt x="5749871" y="260012"/>
                        </a:cubicBezTo>
                        <a:cubicBezTo>
                          <a:pt x="5845444" y="226432"/>
                          <a:pt x="5975888" y="188977"/>
                          <a:pt x="6106332" y="151523"/>
                        </a:cubicBezTo>
                      </a:path>
                    </a:pathLst>
                  </a:custGeom>
                  <a:noFill/>
                  <a:ln w="101600"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01" name="Oval 8400">
                    <a:extLst>
                      <a:ext uri="{FF2B5EF4-FFF2-40B4-BE49-F238E27FC236}">
                        <a16:creationId xmlns:a16="http://schemas.microsoft.com/office/drawing/2014/main" id="{59B6D085-3209-CF95-E1F2-19F4E36009FF}"/>
                      </a:ext>
                    </a:extLst>
                  </p:cNvPr>
                  <p:cNvSpPr/>
                  <p:nvPr/>
                </p:nvSpPr>
                <p:spPr>
                  <a:xfrm>
                    <a:off x="1339518" y="2090925"/>
                    <a:ext cx="192221" cy="192221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02" name="Freeform 8401">
                    <a:extLst>
                      <a:ext uri="{FF2B5EF4-FFF2-40B4-BE49-F238E27FC236}">
                        <a16:creationId xmlns:a16="http://schemas.microsoft.com/office/drawing/2014/main" id="{268AFB65-C7D5-A030-AAA2-C7BD198138EB}"/>
                      </a:ext>
                    </a:extLst>
                  </p:cNvPr>
                  <p:cNvSpPr/>
                  <p:nvPr/>
                </p:nvSpPr>
                <p:spPr>
                  <a:xfrm>
                    <a:off x="957960" y="2148544"/>
                    <a:ext cx="2882685" cy="145487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  <a:gd name="connsiteX0" fmla="*/ 0 w 6106332"/>
                      <a:gd name="connsiteY0" fmla="*/ 63995 h 282188"/>
                      <a:gd name="connsiteX1" fmla="*/ 216976 w 6106332"/>
                      <a:gd name="connsiteY1" fmla="*/ 110490 h 282188"/>
                      <a:gd name="connsiteX2" fmla="*/ 464949 w 6106332"/>
                      <a:gd name="connsiteY2" fmla="*/ 265473 h 282188"/>
                      <a:gd name="connsiteX3" fmla="*/ 790414 w 6106332"/>
                      <a:gd name="connsiteY3" fmla="*/ 125988 h 282188"/>
                      <a:gd name="connsiteX4" fmla="*/ 1033708 w 6106332"/>
                      <a:gd name="connsiteY4" fmla="*/ 6564 h 282188"/>
                      <a:gd name="connsiteX5" fmla="*/ 1379349 w 6106332"/>
                      <a:gd name="connsiteY5" fmla="*/ 187981 h 282188"/>
                      <a:gd name="connsiteX6" fmla="*/ 1549831 w 6106332"/>
                      <a:gd name="connsiteY6" fmla="*/ 280971 h 282188"/>
                      <a:gd name="connsiteX7" fmla="*/ 1844298 w 6106332"/>
                      <a:gd name="connsiteY7" fmla="*/ 125988 h 282188"/>
                      <a:gd name="connsiteX8" fmla="*/ 2340244 w 6106332"/>
                      <a:gd name="connsiteY8" fmla="*/ 32998 h 282188"/>
                      <a:gd name="connsiteX9" fmla="*/ 2712203 w 6106332"/>
                      <a:gd name="connsiteY9" fmla="*/ 63995 h 282188"/>
                      <a:gd name="connsiteX10" fmla="*/ 3130658 w 6106332"/>
                      <a:gd name="connsiteY10" fmla="*/ 187981 h 282188"/>
                      <a:gd name="connsiteX11" fmla="*/ 3316637 w 6106332"/>
                      <a:gd name="connsiteY11" fmla="*/ 265473 h 282188"/>
                      <a:gd name="connsiteX12" fmla="*/ 3642102 w 6106332"/>
                      <a:gd name="connsiteY12" fmla="*/ 125988 h 282188"/>
                      <a:gd name="connsiteX13" fmla="*/ 4308529 w 6106332"/>
                      <a:gd name="connsiteY13" fmla="*/ 2002 h 282188"/>
                      <a:gd name="connsiteX14" fmla="*/ 5036949 w 6106332"/>
                      <a:gd name="connsiteY14" fmla="*/ 63995 h 282188"/>
                      <a:gd name="connsiteX15" fmla="*/ 5532895 w 6106332"/>
                      <a:gd name="connsiteY15" fmla="*/ 249974 h 282188"/>
                      <a:gd name="connsiteX16" fmla="*/ 5749871 w 6106332"/>
                      <a:gd name="connsiteY16" fmla="*/ 156985 h 282188"/>
                      <a:gd name="connsiteX17" fmla="*/ 6106332 w 6106332"/>
                      <a:gd name="connsiteY17" fmla="*/ 48496 h 282188"/>
                      <a:gd name="connsiteX0" fmla="*/ 0 w 6106332"/>
                      <a:gd name="connsiteY0" fmla="*/ 156339 h 374902"/>
                      <a:gd name="connsiteX1" fmla="*/ 216976 w 6106332"/>
                      <a:gd name="connsiteY1" fmla="*/ 202834 h 374902"/>
                      <a:gd name="connsiteX2" fmla="*/ 464949 w 6106332"/>
                      <a:gd name="connsiteY2" fmla="*/ 357817 h 374902"/>
                      <a:gd name="connsiteX3" fmla="*/ 790414 w 6106332"/>
                      <a:gd name="connsiteY3" fmla="*/ 218332 h 374902"/>
                      <a:gd name="connsiteX4" fmla="*/ 1033708 w 6106332"/>
                      <a:gd name="connsiteY4" fmla="*/ 455 h 374902"/>
                      <a:gd name="connsiteX5" fmla="*/ 1379349 w 6106332"/>
                      <a:gd name="connsiteY5" fmla="*/ 280325 h 374902"/>
                      <a:gd name="connsiteX6" fmla="*/ 1549831 w 6106332"/>
                      <a:gd name="connsiteY6" fmla="*/ 373315 h 374902"/>
                      <a:gd name="connsiteX7" fmla="*/ 1844298 w 6106332"/>
                      <a:gd name="connsiteY7" fmla="*/ 218332 h 374902"/>
                      <a:gd name="connsiteX8" fmla="*/ 2340244 w 6106332"/>
                      <a:gd name="connsiteY8" fmla="*/ 125342 h 374902"/>
                      <a:gd name="connsiteX9" fmla="*/ 2712203 w 6106332"/>
                      <a:gd name="connsiteY9" fmla="*/ 156339 h 374902"/>
                      <a:gd name="connsiteX10" fmla="*/ 3130658 w 6106332"/>
                      <a:gd name="connsiteY10" fmla="*/ 280325 h 374902"/>
                      <a:gd name="connsiteX11" fmla="*/ 3316637 w 6106332"/>
                      <a:gd name="connsiteY11" fmla="*/ 357817 h 374902"/>
                      <a:gd name="connsiteX12" fmla="*/ 3642102 w 6106332"/>
                      <a:gd name="connsiteY12" fmla="*/ 218332 h 374902"/>
                      <a:gd name="connsiteX13" fmla="*/ 4308529 w 6106332"/>
                      <a:gd name="connsiteY13" fmla="*/ 94346 h 374902"/>
                      <a:gd name="connsiteX14" fmla="*/ 5036949 w 6106332"/>
                      <a:gd name="connsiteY14" fmla="*/ 156339 h 374902"/>
                      <a:gd name="connsiteX15" fmla="*/ 5532895 w 6106332"/>
                      <a:gd name="connsiteY15" fmla="*/ 342318 h 374902"/>
                      <a:gd name="connsiteX16" fmla="*/ 5749871 w 6106332"/>
                      <a:gd name="connsiteY16" fmla="*/ 249329 h 374902"/>
                      <a:gd name="connsiteX17" fmla="*/ 6106332 w 6106332"/>
                      <a:gd name="connsiteY17" fmla="*/ 140840 h 374902"/>
                      <a:gd name="connsiteX0" fmla="*/ 0 w 6106332"/>
                      <a:gd name="connsiteY0" fmla="*/ 157386 h 375949"/>
                      <a:gd name="connsiteX1" fmla="*/ 216976 w 6106332"/>
                      <a:gd name="connsiteY1" fmla="*/ 203881 h 375949"/>
                      <a:gd name="connsiteX2" fmla="*/ 464949 w 6106332"/>
                      <a:gd name="connsiteY2" fmla="*/ 358864 h 375949"/>
                      <a:gd name="connsiteX3" fmla="*/ 783689 w 6106332"/>
                      <a:gd name="connsiteY3" fmla="*/ 178358 h 375949"/>
                      <a:gd name="connsiteX4" fmla="*/ 1033708 w 6106332"/>
                      <a:gd name="connsiteY4" fmla="*/ 1502 h 375949"/>
                      <a:gd name="connsiteX5" fmla="*/ 1379349 w 6106332"/>
                      <a:gd name="connsiteY5" fmla="*/ 281372 h 375949"/>
                      <a:gd name="connsiteX6" fmla="*/ 1549831 w 6106332"/>
                      <a:gd name="connsiteY6" fmla="*/ 374362 h 375949"/>
                      <a:gd name="connsiteX7" fmla="*/ 1844298 w 6106332"/>
                      <a:gd name="connsiteY7" fmla="*/ 219379 h 375949"/>
                      <a:gd name="connsiteX8" fmla="*/ 2340244 w 6106332"/>
                      <a:gd name="connsiteY8" fmla="*/ 126389 h 375949"/>
                      <a:gd name="connsiteX9" fmla="*/ 2712203 w 6106332"/>
                      <a:gd name="connsiteY9" fmla="*/ 157386 h 375949"/>
                      <a:gd name="connsiteX10" fmla="*/ 3130658 w 6106332"/>
                      <a:gd name="connsiteY10" fmla="*/ 281372 h 375949"/>
                      <a:gd name="connsiteX11" fmla="*/ 3316637 w 6106332"/>
                      <a:gd name="connsiteY11" fmla="*/ 358864 h 375949"/>
                      <a:gd name="connsiteX12" fmla="*/ 3642102 w 6106332"/>
                      <a:gd name="connsiteY12" fmla="*/ 219379 h 375949"/>
                      <a:gd name="connsiteX13" fmla="*/ 4308529 w 6106332"/>
                      <a:gd name="connsiteY13" fmla="*/ 95393 h 375949"/>
                      <a:gd name="connsiteX14" fmla="*/ 5036949 w 6106332"/>
                      <a:gd name="connsiteY14" fmla="*/ 157386 h 375949"/>
                      <a:gd name="connsiteX15" fmla="*/ 5532895 w 6106332"/>
                      <a:gd name="connsiteY15" fmla="*/ 343365 h 375949"/>
                      <a:gd name="connsiteX16" fmla="*/ 5749871 w 6106332"/>
                      <a:gd name="connsiteY16" fmla="*/ 250376 h 375949"/>
                      <a:gd name="connsiteX17" fmla="*/ 6106332 w 6106332"/>
                      <a:gd name="connsiteY17" fmla="*/ 141887 h 375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375949">
                        <a:moveTo>
                          <a:pt x="0" y="157386"/>
                        </a:moveTo>
                        <a:cubicBezTo>
                          <a:pt x="69742" y="163843"/>
                          <a:pt x="139484" y="170301"/>
                          <a:pt x="216976" y="203881"/>
                        </a:cubicBezTo>
                        <a:cubicBezTo>
                          <a:pt x="294468" y="237461"/>
                          <a:pt x="370497" y="363118"/>
                          <a:pt x="464949" y="358864"/>
                        </a:cubicBezTo>
                        <a:cubicBezTo>
                          <a:pt x="559401" y="354610"/>
                          <a:pt x="688896" y="237918"/>
                          <a:pt x="783689" y="178358"/>
                        </a:cubicBezTo>
                        <a:cubicBezTo>
                          <a:pt x="878482" y="118798"/>
                          <a:pt x="934431" y="-15667"/>
                          <a:pt x="1033708" y="1502"/>
                        </a:cubicBezTo>
                        <a:cubicBezTo>
                          <a:pt x="1132985" y="18671"/>
                          <a:pt x="1293329" y="219229"/>
                          <a:pt x="1379349" y="281372"/>
                        </a:cubicBezTo>
                        <a:cubicBezTo>
                          <a:pt x="1465370" y="343515"/>
                          <a:pt x="1472340" y="384694"/>
                          <a:pt x="1549831" y="374362"/>
                        </a:cubicBezTo>
                        <a:cubicBezTo>
                          <a:pt x="1627322" y="364030"/>
                          <a:pt x="1712563" y="260708"/>
                          <a:pt x="1844298" y="219379"/>
                        </a:cubicBezTo>
                        <a:cubicBezTo>
                          <a:pt x="1976034" y="178050"/>
                          <a:pt x="2195593" y="136721"/>
                          <a:pt x="2340244" y="126389"/>
                        </a:cubicBezTo>
                        <a:cubicBezTo>
                          <a:pt x="2484895" y="116057"/>
                          <a:pt x="2580467" y="131555"/>
                          <a:pt x="2712203" y="157386"/>
                        </a:cubicBezTo>
                        <a:cubicBezTo>
                          <a:pt x="2843939" y="183217"/>
                          <a:pt x="3029919" y="247792"/>
                          <a:pt x="3130658" y="281372"/>
                        </a:cubicBezTo>
                        <a:cubicBezTo>
                          <a:pt x="3231397" y="314952"/>
                          <a:pt x="3231396" y="369196"/>
                          <a:pt x="3316637" y="358864"/>
                        </a:cubicBezTo>
                        <a:cubicBezTo>
                          <a:pt x="3401878" y="348532"/>
                          <a:pt x="3476787" y="263291"/>
                          <a:pt x="3642102" y="219379"/>
                        </a:cubicBezTo>
                        <a:cubicBezTo>
                          <a:pt x="3807417" y="175467"/>
                          <a:pt x="4076055" y="105725"/>
                          <a:pt x="4308529" y="95393"/>
                        </a:cubicBezTo>
                        <a:cubicBezTo>
                          <a:pt x="4541003" y="85061"/>
                          <a:pt x="4832888" y="116057"/>
                          <a:pt x="5036949" y="157386"/>
                        </a:cubicBezTo>
                        <a:cubicBezTo>
                          <a:pt x="5241010" y="198715"/>
                          <a:pt x="5414075" y="327867"/>
                          <a:pt x="5532895" y="343365"/>
                        </a:cubicBezTo>
                        <a:cubicBezTo>
                          <a:pt x="5651715" y="358863"/>
                          <a:pt x="5654298" y="283956"/>
                          <a:pt x="5749871" y="250376"/>
                        </a:cubicBezTo>
                        <a:cubicBezTo>
                          <a:pt x="5845444" y="216796"/>
                          <a:pt x="5975888" y="179341"/>
                          <a:pt x="6106332" y="141887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03" name="Freeform 8402">
                    <a:extLst>
                      <a:ext uri="{FF2B5EF4-FFF2-40B4-BE49-F238E27FC236}">
                        <a16:creationId xmlns:a16="http://schemas.microsoft.com/office/drawing/2014/main" id="{2F0D615B-609F-7E78-FDFE-70415C6AE88E}"/>
                      </a:ext>
                    </a:extLst>
                  </p:cNvPr>
                  <p:cNvSpPr/>
                  <p:nvPr/>
                </p:nvSpPr>
                <p:spPr>
                  <a:xfrm>
                    <a:off x="954786" y="2198792"/>
                    <a:ext cx="2882685" cy="142030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  <a:gd name="connsiteX0" fmla="*/ 0 w 6106332"/>
                      <a:gd name="connsiteY0" fmla="*/ 66427 h 284643"/>
                      <a:gd name="connsiteX1" fmla="*/ 216976 w 6106332"/>
                      <a:gd name="connsiteY1" fmla="*/ 112922 h 284643"/>
                      <a:gd name="connsiteX2" fmla="*/ 464949 w 6106332"/>
                      <a:gd name="connsiteY2" fmla="*/ 267905 h 284643"/>
                      <a:gd name="connsiteX3" fmla="*/ 790414 w 6106332"/>
                      <a:gd name="connsiteY3" fmla="*/ 128420 h 284643"/>
                      <a:gd name="connsiteX4" fmla="*/ 1053884 w 6106332"/>
                      <a:gd name="connsiteY4" fmla="*/ 791 h 284643"/>
                      <a:gd name="connsiteX5" fmla="*/ 1379349 w 6106332"/>
                      <a:gd name="connsiteY5" fmla="*/ 190413 h 284643"/>
                      <a:gd name="connsiteX6" fmla="*/ 1549831 w 6106332"/>
                      <a:gd name="connsiteY6" fmla="*/ 283403 h 284643"/>
                      <a:gd name="connsiteX7" fmla="*/ 1844298 w 6106332"/>
                      <a:gd name="connsiteY7" fmla="*/ 128420 h 284643"/>
                      <a:gd name="connsiteX8" fmla="*/ 2340244 w 6106332"/>
                      <a:gd name="connsiteY8" fmla="*/ 35430 h 284643"/>
                      <a:gd name="connsiteX9" fmla="*/ 2712203 w 6106332"/>
                      <a:gd name="connsiteY9" fmla="*/ 66427 h 284643"/>
                      <a:gd name="connsiteX10" fmla="*/ 3130658 w 6106332"/>
                      <a:gd name="connsiteY10" fmla="*/ 190413 h 284643"/>
                      <a:gd name="connsiteX11" fmla="*/ 3316637 w 6106332"/>
                      <a:gd name="connsiteY11" fmla="*/ 267905 h 284643"/>
                      <a:gd name="connsiteX12" fmla="*/ 3642102 w 6106332"/>
                      <a:gd name="connsiteY12" fmla="*/ 128420 h 284643"/>
                      <a:gd name="connsiteX13" fmla="*/ 4308529 w 6106332"/>
                      <a:gd name="connsiteY13" fmla="*/ 4434 h 284643"/>
                      <a:gd name="connsiteX14" fmla="*/ 5036949 w 6106332"/>
                      <a:gd name="connsiteY14" fmla="*/ 66427 h 284643"/>
                      <a:gd name="connsiteX15" fmla="*/ 5532895 w 6106332"/>
                      <a:gd name="connsiteY15" fmla="*/ 252406 h 284643"/>
                      <a:gd name="connsiteX16" fmla="*/ 5749871 w 6106332"/>
                      <a:gd name="connsiteY16" fmla="*/ 159417 h 284643"/>
                      <a:gd name="connsiteX17" fmla="*/ 6106332 w 6106332"/>
                      <a:gd name="connsiteY17" fmla="*/ 50928 h 284643"/>
                      <a:gd name="connsiteX0" fmla="*/ 0 w 6106332"/>
                      <a:gd name="connsiteY0" fmla="*/ 148151 h 366674"/>
                      <a:gd name="connsiteX1" fmla="*/ 216976 w 6106332"/>
                      <a:gd name="connsiteY1" fmla="*/ 194646 h 366674"/>
                      <a:gd name="connsiteX2" fmla="*/ 464949 w 6106332"/>
                      <a:gd name="connsiteY2" fmla="*/ 349629 h 366674"/>
                      <a:gd name="connsiteX3" fmla="*/ 790414 w 6106332"/>
                      <a:gd name="connsiteY3" fmla="*/ 210144 h 366674"/>
                      <a:gd name="connsiteX4" fmla="*/ 1020257 w 6106332"/>
                      <a:gd name="connsiteY4" fmla="*/ 471 h 366674"/>
                      <a:gd name="connsiteX5" fmla="*/ 1379349 w 6106332"/>
                      <a:gd name="connsiteY5" fmla="*/ 272137 h 366674"/>
                      <a:gd name="connsiteX6" fmla="*/ 1549831 w 6106332"/>
                      <a:gd name="connsiteY6" fmla="*/ 365127 h 366674"/>
                      <a:gd name="connsiteX7" fmla="*/ 1844298 w 6106332"/>
                      <a:gd name="connsiteY7" fmla="*/ 210144 h 366674"/>
                      <a:gd name="connsiteX8" fmla="*/ 2340244 w 6106332"/>
                      <a:gd name="connsiteY8" fmla="*/ 117154 h 366674"/>
                      <a:gd name="connsiteX9" fmla="*/ 2712203 w 6106332"/>
                      <a:gd name="connsiteY9" fmla="*/ 148151 h 366674"/>
                      <a:gd name="connsiteX10" fmla="*/ 3130658 w 6106332"/>
                      <a:gd name="connsiteY10" fmla="*/ 272137 h 366674"/>
                      <a:gd name="connsiteX11" fmla="*/ 3316637 w 6106332"/>
                      <a:gd name="connsiteY11" fmla="*/ 349629 h 366674"/>
                      <a:gd name="connsiteX12" fmla="*/ 3642102 w 6106332"/>
                      <a:gd name="connsiteY12" fmla="*/ 210144 h 366674"/>
                      <a:gd name="connsiteX13" fmla="*/ 4308529 w 6106332"/>
                      <a:gd name="connsiteY13" fmla="*/ 86158 h 366674"/>
                      <a:gd name="connsiteX14" fmla="*/ 5036949 w 6106332"/>
                      <a:gd name="connsiteY14" fmla="*/ 148151 h 366674"/>
                      <a:gd name="connsiteX15" fmla="*/ 5532895 w 6106332"/>
                      <a:gd name="connsiteY15" fmla="*/ 334130 h 366674"/>
                      <a:gd name="connsiteX16" fmla="*/ 5749871 w 6106332"/>
                      <a:gd name="connsiteY16" fmla="*/ 241141 h 366674"/>
                      <a:gd name="connsiteX17" fmla="*/ 6106332 w 6106332"/>
                      <a:gd name="connsiteY17" fmla="*/ 132652 h 366674"/>
                      <a:gd name="connsiteX0" fmla="*/ 0 w 6106332"/>
                      <a:gd name="connsiteY0" fmla="*/ 148492 h 367015"/>
                      <a:gd name="connsiteX1" fmla="*/ 216976 w 6106332"/>
                      <a:gd name="connsiteY1" fmla="*/ 194987 h 367015"/>
                      <a:gd name="connsiteX2" fmla="*/ 464949 w 6106332"/>
                      <a:gd name="connsiteY2" fmla="*/ 349970 h 367015"/>
                      <a:gd name="connsiteX3" fmla="*/ 783689 w 6106332"/>
                      <a:gd name="connsiteY3" fmla="*/ 194076 h 367015"/>
                      <a:gd name="connsiteX4" fmla="*/ 1020257 w 6106332"/>
                      <a:gd name="connsiteY4" fmla="*/ 812 h 367015"/>
                      <a:gd name="connsiteX5" fmla="*/ 1379349 w 6106332"/>
                      <a:gd name="connsiteY5" fmla="*/ 272478 h 367015"/>
                      <a:gd name="connsiteX6" fmla="*/ 1549831 w 6106332"/>
                      <a:gd name="connsiteY6" fmla="*/ 365468 h 367015"/>
                      <a:gd name="connsiteX7" fmla="*/ 1844298 w 6106332"/>
                      <a:gd name="connsiteY7" fmla="*/ 210485 h 367015"/>
                      <a:gd name="connsiteX8" fmla="*/ 2340244 w 6106332"/>
                      <a:gd name="connsiteY8" fmla="*/ 117495 h 367015"/>
                      <a:gd name="connsiteX9" fmla="*/ 2712203 w 6106332"/>
                      <a:gd name="connsiteY9" fmla="*/ 148492 h 367015"/>
                      <a:gd name="connsiteX10" fmla="*/ 3130658 w 6106332"/>
                      <a:gd name="connsiteY10" fmla="*/ 272478 h 367015"/>
                      <a:gd name="connsiteX11" fmla="*/ 3316637 w 6106332"/>
                      <a:gd name="connsiteY11" fmla="*/ 349970 h 367015"/>
                      <a:gd name="connsiteX12" fmla="*/ 3642102 w 6106332"/>
                      <a:gd name="connsiteY12" fmla="*/ 210485 h 367015"/>
                      <a:gd name="connsiteX13" fmla="*/ 4308529 w 6106332"/>
                      <a:gd name="connsiteY13" fmla="*/ 86499 h 367015"/>
                      <a:gd name="connsiteX14" fmla="*/ 5036949 w 6106332"/>
                      <a:gd name="connsiteY14" fmla="*/ 148492 h 367015"/>
                      <a:gd name="connsiteX15" fmla="*/ 5532895 w 6106332"/>
                      <a:gd name="connsiteY15" fmla="*/ 334471 h 367015"/>
                      <a:gd name="connsiteX16" fmla="*/ 5749871 w 6106332"/>
                      <a:gd name="connsiteY16" fmla="*/ 241482 h 367015"/>
                      <a:gd name="connsiteX17" fmla="*/ 6106332 w 6106332"/>
                      <a:gd name="connsiteY17" fmla="*/ 132993 h 3670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367015">
                        <a:moveTo>
                          <a:pt x="0" y="148492"/>
                        </a:moveTo>
                        <a:cubicBezTo>
                          <a:pt x="69742" y="154949"/>
                          <a:pt x="139484" y="161407"/>
                          <a:pt x="216976" y="194987"/>
                        </a:cubicBezTo>
                        <a:cubicBezTo>
                          <a:pt x="294468" y="228567"/>
                          <a:pt x="370497" y="350122"/>
                          <a:pt x="464949" y="349970"/>
                        </a:cubicBezTo>
                        <a:cubicBezTo>
                          <a:pt x="559401" y="349818"/>
                          <a:pt x="691138" y="252269"/>
                          <a:pt x="783689" y="194076"/>
                        </a:cubicBezTo>
                        <a:cubicBezTo>
                          <a:pt x="876240" y="135883"/>
                          <a:pt x="920981" y="-12255"/>
                          <a:pt x="1020257" y="812"/>
                        </a:cubicBezTo>
                        <a:cubicBezTo>
                          <a:pt x="1119533" y="13879"/>
                          <a:pt x="1291087" y="211702"/>
                          <a:pt x="1379349" y="272478"/>
                        </a:cubicBezTo>
                        <a:cubicBezTo>
                          <a:pt x="1467611" y="333254"/>
                          <a:pt x="1472340" y="375800"/>
                          <a:pt x="1549831" y="365468"/>
                        </a:cubicBezTo>
                        <a:cubicBezTo>
                          <a:pt x="1627322" y="355136"/>
                          <a:pt x="1712563" y="251814"/>
                          <a:pt x="1844298" y="210485"/>
                        </a:cubicBezTo>
                        <a:cubicBezTo>
                          <a:pt x="1976034" y="169156"/>
                          <a:pt x="2195593" y="127827"/>
                          <a:pt x="2340244" y="117495"/>
                        </a:cubicBezTo>
                        <a:cubicBezTo>
                          <a:pt x="2484895" y="107163"/>
                          <a:pt x="2580467" y="122661"/>
                          <a:pt x="2712203" y="148492"/>
                        </a:cubicBezTo>
                        <a:cubicBezTo>
                          <a:pt x="2843939" y="174323"/>
                          <a:pt x="3029919" y="238898"/>
                          <a:pt x="3130658" y="272478"/>
                        </a:cubicBezTo>
                        <a:cubicBezTo>
                          <a:pt x="3231397" y="306058"/>
                          <a:pt x="3231396" y="360302"/>
                          <a:pt x="3316637" y="349970"/>
                        </a:cubicBezTo>
                        <a:cubicBezTo>
                          <a:pt x="3401878" y="339638"/>
                          <a:pt x="3476787" y="254397"/>
                          <a:pt x="3642102" y="210485"/>
                        </a:cubicBezTo>
                        <a:cubicBezTo>
                          <a:pt x="3807417" y="166573"/>
                          <a:pt x="4076055" y="96831"/>
                          <a:pt x="4308529" y="86499"/>
                        </a:cubicBezTo>
                        <a:cubicBezTo>
                          <a:pt x="4541003" y="76167"/>
                          <a:pt x="4832888" y="107163"/>
                          <a:pt x="5036949" y="148492"/>
                        </a:cubicBezTo>
                        <a:cubicBezTo>
                          <a:pt x="5241010" y="189821"/>
                          <a:pt x="5414075" y="318973"/>
                          <a:pt x="5532895" y="334471"/>
                        </a:cubicBezTo>
                        <a:cubicBezTo>
                          <a:pt x="5651715" y="349969"/>
                          <a:pt x="5654298" y="275062"/>
                          <a:pt x="5749871" y="241482"/>
                        </a:cubicBezTo>
                        <a:cubicBezTo>
                          <a:pt x="5845444" y="207902"/>
                          <a:pt x="5975888" y="170447"/>
                          <a:pt x="6106332" y="132993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404" name="Group 8403">
                    <a:extLst>
                      <a:ext uri="{FF2B5EF4-FFF2-40B4-BE49-F238E27FC236}">
                        <a16:creationId xmlns:a16="http://schemas.microsoft.com/office/drawing/2014/main" id="{5F1BA526-7F8F-D1A6-5280-778CEA7F80A3}"/>
                      </a:ext>
                    </a:extLst>
                  </p:cNvPr>
                  <p:cNvGrpSpPr/>
                  <p:nvPr/>
                </p:nvGrpSpPr>
                <p:grpSpPr>
                  <a:xfrm>
                    <a:off x="987483" y="2145813"/>
                    <a:ext cx="2845752" cy="196450"/>
                    <a:chOff x="995933" y="2366702"/>
                    <a:chExt cx="2845752" cy="196450"/>
                  </a:xfrm>
                </p:grpSpPr>
                <p:cxnSp>
                  <p:nvCxnSpPr>
                    <p:cNvPr id="8405" name="Straight Connector 8404">
                      <a:extLst>
                        <a:ext uri="{FF2B5EF4-FFF2-40B4-BE49-F238E27FC236}">
                          <a16:creationId xmlns:a16="http://schemas.microsoft.com/office/drawing/2014/main" id="{3982D9F5-8BF5-D705-64A8-C94DC7B54B7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1666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06" name="Straight Connector 8405">
                      <a:extLst>
                        <a:ext uri="{FF2B5EF4-FFF2-40B4-BE49-F238E27FC236}">
                          <a16:creationId xmlns:a16="http://schemas.microsoft.com/office/drawing/2014/main" id="{6228D75E-E0CC-C527-2644-66DAA620545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611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07" name="Straight Connector 8406">
                      <a:extLst>
                        <a:ext uri="{FF2B5EF4-FFF2-40B4-BE49-F238E27FC236}">
                          <a16:creationId xmlns:a16="http://schemas.microsoft.com/office/drawing/2014/main" id="{2A42F0F3-151D-3E56-C4A7-36E285ACC2B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055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08" name="Straight Connector 8407">
                      <a:extLst>
                        <a:ext uri="{FF2B5EF4-FFF2-40B4-BE49-F238E27FC236}">
                          <a16:creationId xmlns:a16="http://schemas.microsoft.com/office/drawing/2014/main" id="{EC6F0F81-B05E-65CE-EFD2-C6199204A5E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50016" y="24288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09" name="Straight Connector 8408">
                      <a:extLst>
                        <a:ext uri="{FF2B5EF4-FFF2-40B4-BE49-F238E27FC236}">
                          <a16:creationId xmlns:a16="http://schemas.microsoft.com/office/drawing/2014/main" id="{533A046B-7503-F0C5-66B8-9899E086C2B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94466" y="24383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0" name="Straight Connector 8409">
                      <a:extLst>
                        <a:ext uri="{FF2B5EF4-FFF2-40B4-BE49-F238E27FC236}">
                          <a16:creationId xmlns:a16="http://schemas.microsoft.com/office/drawing/2014/main" id="{8EF75AC5-4989-7BEB-63B9-EA14525864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38916" y="24510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1" name="Straight Connector 8410">
                      <a:extLst>
                        <a:ext uri="{FF2B5EF4-FFF2-40B4-BE49-F238E27FC236}">
                          <a16:creationId xmlns:a16="http://schemas.microsoft.com/office/drawing/2014/main" id="{D8A6DFD0-47F2-375C-D0FB-5531E4530C5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83366" y="24637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2" name="Straight Connector 8411">
                      <a:extLst>
                        <a:ext uri="{FF2B5EF4-FFF2-40B4-BE49-F238E27FC236}">
                          <a16:creationId xmlns:a16="http://schemas.microsoft.com/office/drawing/2014/main" id="{8FEFF4CB-FF78-ECCD-B8E0-CF21D1FF4BC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27816" y="24764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3" name="Straight Connector 8412">
                      <a:extLst>
                        <a:ext uri="{FF2B5EF4-FFF2-40B4-BE49-F238E27FC236}">
                          <a16:creationId xmlns:a16="http://schemas.microsoft.com/office/drawing/2014/main" id="{9CF17E69-D779-5442-F19C-68C567C79D9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72266" y="24954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4" name="Straight Connector 8413">
                      <a:extLst>
                        <a:ext uri="{FF2B5EF4-FFF2-40B4-BE49-F238E27FC236}">
                          <a16:creationId xmlns:a16="http://schemas.microsoft.com/office/drawing/2014/main" id="{7AF8E849-C3D9-FBD4-646D-4AE02EC8150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16716" y="25081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5" name="Straight Connector 8414">
                      <a:extLst>
                        <a:ext uri="{FF2B5EF4-FFF2-40B4-BE49-F238E27FC236}">
                          <a16:creationId xmlns:a16="http://schemas.microsoft.com/office/drawing/2014/main" id="{3BA0D56F-8FC7-4FE5-00C5-9CC3AD0B81C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61166" y="24923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6" name="Straight Connector 8415">
                      <a:extLst>
                        <a:ext uri="{FF2B5EF4-FFF2-40B4-BE49-F238E27FC236}">
                          <a16:creationId xmlns:a16="http://schemas.microsoft.com/office/drawing/2014/main" id="{DE83C260-6909-45D2-F6DF-5337E818E60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05616" y="24732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7" name="Straight Connector 8416">
                      <a:extLst>
                        <a:ext uri="{FF2B5EF4-FFF2-40B4-BE49-F238E27FC236}">
                          <a16:creationId xmlns:a16="http://schemas.microsoft.com/office/drawing/2014/main" id="{F106A437-1997-D3DC-721D-09E72853805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50066" y="24573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8" name="Straight Connector 8417">
                      <a:extLst>
                        <a:ext uri="{FF2B5EF4-FFF2-40B4-BE49-F238E27FC236}">
                          <a16:creationId xmlns:a16="http://schemas.microsoft.com/office/drawing/2014/main" id="{ED7E8CD9-776D-AF7A-087C-6CD83AA0A4D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94516" y="24542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9" name="Straight Connector 8418">
                      <a:extLst>
                        <a:ext uri="{FF2B5EF4-FFF2-40B4-BE49-F238E27FC236}">
                          <a16:creationId xmlns:a16="http://schemas.microsoft.com/office/drawing/2014/main" id="{365919F0-FCB4-FDE0-751D-95EA8705A9B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38966" y="24415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20" name="Straight Connector 8419">
                      <a:extLst>
                        <a:ext uri="{FF2B5EF4-FFF2-40B4-BE49-F238E27FC236}">
                          <a16:creationId xmlns:a16="http://schemas.microsoft.com/office/drawing/2014/main" id="{851F508A-16C4-3E87-DE04-04A1E452D06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83416" y="24319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21" name="Straight Connector 8420">
                      <a:extLst>
                        <a:ext uri="{FF2B5EF4-FFF2-40B4-BE49-F238E27FC236}">
                          <a16:creationId xmlns:a16="http://schemas.microsoft.com/office/drawing/2014/main" id="{FEBA3551-CEEB-7C53-B060-61EC00B120D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278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22" name="Straight Connector 8421">
                      <a:extLst>
                        <a:ext uri="{FF2B5EF4-FFF2-40B4-BE49-F238E27FC236}">
                          <a16:creationId xmlns:a16="http://schemas.microsoft.com/office/drawing/2014/main" id="{890D2737-C907-A973-B85F-F585D4ED1DD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723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23" name="Straight Connector 8422">
                      <a:extLst>
                        <a:ext uri="{FF2B5EF4-FFF2-40B4-BE49-F238E27FC236}">
                          <a16:creationId xmlns:a16="http://schemas.microsoft.com/office/drawing/2014/main" id="{708DDB4A-382F-B874-E721-E915C218500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167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24" name="Straight Connector 8423">
                      <a:extLst>
                        <a:ext uri="{FF2B5EF4-FFF2-40B4-BE49-F238E27FC236}">
                          <a16:creationId xmlns:a16="http://schemas.microsoft.com/office/drawing/2014/main" id="{C869DF61-6CE6-72C3-5C1E-AD92F5FE010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612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25" name="Straight Connector 8424">
                      <a:extLst>
                        <a:ext uri="{FF2B5EF4-FFF2-40B4-BE49-F238E27FC236}">
                          <a16:creationId xmlns:a16="http://schemas.microsoft.com/office/drawing/2014/main" id="{88BEECD7-5C95-55A0-B584-0A5B6172733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056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26" name="Straight Connector 8425">
                      <a:extLst>
                        <a:ext uri="{FF2B5EF4-FFF2-40B4-BE49-F238E27FC236}">
                          <a16:creationId xmlns:a16="http://schemas.microsoft.com/office/drawing/2014/main" id="{C5D3B73C-A1D3-3B59-07D3-84065206D3A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50116" y="24034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27" name="Straight Connector 8426">
                      <a:extLst>
                        <a:ext uri="{FF2B5EF4-FFF2-40B4-BE49-F238E27FC236}">
                          <a16:creationId xmlns:a16="http://schemas.microsoft.com/office/drawing/2014/main" id="{A44B5325-4C4F-6CA5-BFAF-6CB5CA41DFE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945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28" name="Straight Connector 8427">
                      <a:extLst>
                        <a:ext uri="{FF2B5EF4-FFF2-40B4-BE49-F238E27FC236}">
                          <a16:creationId xmlns:a16="http://schemas.microsoft.com/office/drawing/2014/main" id="{035A6228-4BF0-7217-5E38-DE5C9E7E0F7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390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29" name="Straight Connector 8428">
                      <a:extLst>
                        <a:ext uri="{FF2B5EF4-FFF2-40B4-BE49-F238E27FC236}">
                          <a16:creationId xmlns:a16="http://schemas.microsoft.com/office/drawing/2014/main" id="{29918D59-3E80-AE03-428F-6B9D498F77F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43558" y="24429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30" name="Straight Connector 8429">
                      <a:extLst>
                        <a:ext uri="{FF2B5EF4-FFF2-40B4-BE49-F238E27FC236}">
                          <a16:creationId xmlns:a16="http://schemas.microsoft.com/office/drawing/2014/main" id="{786EF014-E6C5-9551-B5CD-7D8EDABD858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880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31" name="Straight Connector 8430">
                      <a:extLst>
                        <a:ext uri="{FF2B5EF4-FFF2-40B4-BE49-F238E27FC236}">
                          <a16:creationId xmlns:a16="http://schemas.microsoft.com/office/drawing/2014/main" id="{36692D08-A355-2D42-F927-FCF56317E85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32458" y="24937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32" name="Straight Connector 8431">
                      <a:extLst>
                        <a:ext uri="{FF2B5EF4-FFF2-40B4-BE49-F238E27FC236}">
                          <a16:creationId xmlns:a16="http://schemas.microsoft.com/office/drawing/2014/main" id="{237CA3A2-4EB5-9C5D-6BB1-92DDB5CDE21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769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33" name="Straight Connector 8432">
                      <a:extLst>
                        <a:ext uri="{FF2B5EF4-FFF2-40B4-BE49-F238E27FC236}">
                          <a16:creationId xmlns:a16="http://schemas.microsoft.com/office/drawing/2014/main" id="{78362574-57B3-DED3-E73A-9DF9A1A9EF3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21358" y="24968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34" name="Straight Connector 8433">
                      <a:extLst>
                        <a:ext uri="{FF2B5EF4-FFF2-40B4-BE49-F238E27FC236}">
                          <a16:creationId xmlns:a16="http://schemas.microsoft.com/office/drawing/2014/main" id="{6DBBEBC6-9193-268F-FE0D-E3DC66E480B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65808" y="24778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35" name="Straight Connector 8434">
                      <a:extLst>
                        <a:ext uri="{FF2B5EF4-FFF2-40B4-BE49-F238E27FC236}">
                          <a16:creationId xmlns:a16="http://schemas.microsoft.com/office/drawing/2014/main" id="{3094A2B0-429F-5FFD-DBF2-2E9FEAC4FC3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10258" y="24587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36" name="Straight Connector 8435">
                      <a:extLst>
                        <a:ext uri="{FF2B5EF4-FFF2-40B4-BE49-F238E27FC236}">
                          <a16:creationId xmlns:a16="http://schemas.microsoft.com/office/drawing/2014/main" id="{35F71E4D-5786-EBE5-FBB0-0A58A26CC5A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54708" y="24302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37" name="Straight Connector 8436">
                      <a:extLst>
                        <a:ext uri="{FF2B5EF4-FFF2-40B4-BE49-F238E27FC236}">
                          <a16:creationId xmlns:a16="http://schemas.microsoft.com/office/drawing/2014/main" id="{148DD4F3-57FE-FE6E-56D7-D1425703515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99158" y="23857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38" name="Straight Connector 8437">
                      <a:extLst>
                        <a:ext uri="{FF2B5EF4-FFF2-40B4-BE49-F238E27FC236}">
                          <a16:creationId xmlns:a16="http://schemas.microsoft.com/office/drawing/2014/main" id="{6F470CD0-535B-C9C8-80FA-310AA80495C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43608" y="23667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39" name="Straight Connector 8438">
                      <a:extLst>
                        <a:ext uri="{FF2B5EF4-FFF2-40B4-BE49-F238E27FC236}">
                          <a16:creationId xmlns:a16="http://schemas.microsoft.com/office/drawing/2014/main" id="{8AA2C739-B0E9-E33F-F670-FA5BC375E78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88058" y="23825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40" name="Straight Connector 8439">
                      <a:extLst>
                        <a:ext uri="{FF2B5EF4-FFF2-40B4-BE49-F238E27FC236}">
                          <a16:creationId xmlns:a16="http://schemas.microsoft.com/office/drawing/2014/main" id="{51B4DDC0-A6A1-3C24-9C9D-379FD8F2D0F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32508" y="24175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41" name="Straight Connector 8440">
                      <a:extLst>
                        <a:ext uri="{FF2B5EF4-FFF2-40B4-BE49-F238E27FC236}">
                          <a16:creationId xmlns:a16="http://schemas.microsoft.com/office/drawing/2014/main" id="{4E65319A-AACD-8F87-C036-C5F6BB99A72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76958" y="24556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42" name="Straight Connector 8441">
                      <a:extLst>
                        <a:ext uri="{FF2B5EF4-FFF2-40B4-BE49-F238E27FC236}">
                          <a16:creationId xmlns:a16="http://schemas.microsoft.com/office/drawing/2014/main" id="{947A31F1-F09F-9848-9E77-A3249A6612A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21408" y="24810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43" name="Straight Connector 8442">
                      <a:extLst>
                        <a:ext uri="{FF2B5EF4-FFF2-40B4-BE49-F238E27FC236}">
                          <a16:creationId xmlns:a16="http://schemas.microsoft.com/office/drawing/2014/main" id="{5BD24E3E-F1B7-F241-7365-D4F3184E9D7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65858" y="25127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44" name="Straight Connector 8443">
                      <a:extLst>
                        <a:ext uri="{FF2B5EF4-FFF2-40B4-BE49-F238E27FC236}">
                          <a16:creationId xmlns:a16="http://schemas.microsoft.com/office/drawing/2014/main" id="{A6D1DC3F-F624-678E-2F0E-61FF5092708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103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45" name="Straight Connector 8444">
                      <a:extLst>
                        <a:ext uri="{FF2B5EF4-FFF2-40B4-BE49-F238E27FC236}">
                          <a16:creationId xmlns:a16="http://schemas.microsoft.com/office/drawing/2014/main" id="{7A04569C-95DE-0B19-EBB9-B5712BE40C5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54758" y="24810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46" name="Straight Connector 8445">
                      <a:extLst>
                        <a:ext uri="{FF2B5EF4-FFF2-40B4-BE49-F238E27FC236}">
                          <a16:creationId xmlns:a16="http://schemas.microsoft.com/office/drawing/2014/main" id="{0EE401AD-8469-2D2C-C9CE-F9FB756E6D6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992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47" name="Straight Connector 8446">
                      <a:extLst>
                        <a:ext uri="{FF2B5EF4-FFF2-40B4-BE49-F238E27FC236}">
                          <a16:creationId xmlns:a16="http://schemas.microsoft.com/office/drawing/2014/main" id="{380E6B80-94BC-7965-0CAC-6CF728D29F0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43658" y="24524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48" name="Straight Connector 8447">
                      <a:extLst>
                        <a:ext uri="{FF2B5EF4-FFF2-40B4-BE49-F238E27FC236}">
                          <a16:creationId xmlns:a16="http://schemas.microsoft.com/office/drawing/2014/main" id="{E31D1A49-D051-9F7F-FF31-22B6CF475EB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88108" y="24397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49" name="Straight Connector 8448">
                      <a:extLst>
                        <a:ext uri="{FF2B5EF4-FFF2-40B4-BE49-F238E27FC236}">
                          <a16:creationId xmlns:a16="http://schemas.microsoft.com/office/drawing/2014/main" id="{DC94AD72-65B8-5CB0-FBDB-E960D471425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325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50" name="Straight Connector 8449">
                      <a:extLst>
                        <a:ext uri="{FF2B5EF4-FFF2-40B4-BE49-F238E27FC236}">
                          <a16:creationId xmlns:a16="http://schemas.microsoft.com/office/drawing/2014/main" id="{F9B54B5D-F6FA-4A39-2B01-3BE72416A6C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770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51" name="Straight Connector 8450">
                      <a:extLst>
                        <a:ext uri="{FF2B5EF4-FFF2-40B4-BE49-F238E27FC236}">
                          <a16:creationId xmlns:a16="http://schemas.microsoft.com/office/drawing/2014/main" id="{D3AC4DED-2894-C716-EACE-07AA782F25A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21458" y="24175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52" name="Straight Connector 8451">
                      <a:extLst>
                        <a:ext uri="{FF2B5EF4-FFF2-40B4-BE49-F238E27FC236}">
                          <a16:creationId xmlns:a16="http://schemas.microsoft.com/office/drawing/2014/main" id="{AB50E228-4A39-67B2-16AF-BEDC7A6DC6B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65908" y="24143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53" name="Straight Connector 8452">
                      <a:extLst>
                        <a:ext uri="{FF2B5EF4-FFF2-40B4-BE49-F238E27FC236}">
                          <a16:creationId xmlns:a16="http://schemas.microsoft.com/office/drawing/2014/main" id="{14E7BA96-CC73-1739-CA32-557AC826E43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95933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54" name="Straight Connector 8453">
                      <a:extLst>
                        <a:ext uri="{FF2B5EF4-FFF2-40B4-BE49-F238E27FC236}">
                          <a16:creationId xmlns:a16="http://schemas.microsoft.com/office/drawing/2014/main" id="{C8255508-ED4B-7164-4225-0ECD5A0374B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81285" y="24090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55" name="Straight Connector 8454">
                      <a:extLst>
                        <a:ext uri="{FF2B5EF4-FFF2-40B4-BE49-F238E27FC236}">
                          <a16:creationId xmlns:a16="http://schemas.microsoft.com/office/drawing/2014/main" id="{B7EEC2E4-AB32-D7A6-795A-DE4EB46B509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25735" y="24153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56" name="Straight Connector 8455">
                      <a:extLst>
                        <a:ext uri="{FF2B5EF4-FFF2-40B4-BE49-F238E27FC236}">
                          <a16:creationId xmlns:a16="http://schemas.microsoft.com/office/drawing/2014/main" id="{3399B2B5-31C2-A2BA-8973-1538D4B67A4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70185" y="24185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57" name="Straight Connector 8456">
                      <a:extLst>
                        <a:ext uri="{FF2B5EF4-FFF2-40B4-BE49-F238E27FC236}">
                          <a16:creationId xmlns:a16="http://schemas.microsoft.com/office/drawing/2014/main" id="{3F0051A9-6378-841C-65E8-4C8C1D2E766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1463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58" name="Straight Connector 8457">
                      <a:extLst>
                        <a:ext uri="{FF2B5EF4-FFF2-40B4-BE49-F238E27FC236}">
                          <a16:creationId xmlns:a16="http://schemas.microsoft.com/office/drawing/2014/main" id="{EFB59D81-EED0-0F5B-8704-0194CA54ED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59085" y="24312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59" name="Straight Connector 8458">
                      <a:extLst>
                        <a:ext uri="{FF2B5EF4-FFF2-40B4-BE49-F238E27FC236}">
                          <a16:creationId xmlns:a16="http://schemas.microsoft.com/office/drawing/2014/main" id="{B028070C-E0A4-1D88-460B-97328694618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03535" y="24439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60" name="Straight Connector 8459">
                      <a:extLst>
                        <a:ext uri="{FF2B5EF4-FFF2-40B4-BE49-F238E27FC236}">
                          <a16:creationId xmlns:a16="http://schemas.microsoft.com/office/drawing/2014/main" id="{55839B7C-07EC-2CFB-2AB1-F77A1B667DD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47985" y="24598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61" name="Straight Connector 8460">
                      <a:extLst>
                        <a:ext uri="{FF2B5EF4-FFF2-40B4-BE49-F238E27FC236}">
                          <a16:creationId xmlns:a16="http://schemas.microsoft.com/office/drawing/2014/main" id="{2A60D7A4-862F-A666-A882-0E1230D1F6A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92435" y="24788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62" name="Straight Connector 8461">
                      <a:extLst>
                        <a:ext uri="{FF2B5EF4-FFF2-40B4-BE49-F238E27FC236}">
                          <a16:creationId xmlns:a16="http://schemas.microsoft.com/office/drawing/2014/main" id="{89F01D79-67A5-3C06-6A36-94242353A5F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36885" y="24947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63" name="Straight Connector 8462">
                      <a:extLst>
                        <a:ext uri="{FF2B5EF4-FFF2-40B4-BE49-F238E27FC236}">
                          <a16:creationId xmlns:a16="http://schemas.microsoft.com/office/drawing/2014/main" id="{24DA3FA4-6482-B0F3-1088-24D547AB11C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1335" y="24979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64" name="Straight Connector 8463">
                      <a:extLst>
                        <a:ext uri="{FF2B5EF4-FFF2-40B4-BE49-F238E27FC236}">
                          <a16:creationId xmlns:a16="http://schemas.microsoft.com/office/drawing/2014/main" id="{244D6B01-CD99-5C8D-6F76-D9A948A4860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25785" y="248838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65" name="Straight Connector 8464">
                      <a:extLst>
                        <a:ext uri="{FF2B5EF4-FFF2-40B4-BE49-F238E27FC236}">
                          <a16:creationId xmlns:a16="http://schemas.microsoft.com/office/drawing/2014/main" id="{DE7F072C-7ECA-D743-7D08-5EB1A47FAA9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70235" y="24661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66" name="Straight Connector 8465">
                      <a:extLst>
                        <a:ext uri="{FF2B5EF4-FFF2-40B4-BE49-F238E27FC236}">
                          <a16:creationId xmlns:a16="http://schemas.microsoft.com/office/drawing/2014/main" id="{8D22222B-F16E-24B1-EFBA-53FB6DB125B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14685" y="24534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67" name="Straight Connector 8466">
                      <a:extLst>
                        <a:ext uri="{FF2B5EF4-FFF2-40B4-BE49-F238E27FC236}">
                          <a16:creationId xmlns:a16="http://schemas.microsoft.com/office/drawing/2014/main" id="{C432DBA2-3F4F-3AC9-CA0F-CA027ABA015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59135" y="24407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68" name="Straight Connector 8467">
                      <a:extLst>
                        <a:ext uri="{FF2B5EF4-FFF2-40B4-BE49-F238E27FC236}">
                          <a16:creationId xmlns:a16="http://schemas.microsoft.com/office/drawing/2014/main" id="{49758171-2FFA-FDCD-7A21-2501848EEBD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03585" y="24344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69" name="Straight Connector 8468">
                      <a:extLst>
                        <a:ext uri="{FF2B5EF4-FFF2-40B4-BE49-F238E27FC236}">
                          <a16:creationId xmlns:a16="http://schemas.microsoft.com/office/drawing/2014/main" id="{9F18D0C3-A063-8D00-5EA3-ECAC37F1111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4168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8325" name="Group 8324">
                  <a:extLst>
                    <a:ext uri="{FF2B5EF4-FFF2-40B4-BE49-F238E27FC236}">
                      <a16:creationId xmlns:a16="http://schemas.microsoft.com/office/drawing/2014/main" id="{E1323637-1C93-4225-9760-BD897F85CDDF}"/>
                    </a:ext>
                  </a:extLst>
                </p:cNvPr>
                <p:cNvGrpSpPr/>
                <p:nvPr/>
              </p:nvGrpSpPr>
              <p:grpSpPr>
                <a:xfrm flipV="1">
                  <a:off x="943290" y="2438590"/>
                  <a:ext cx="2886903" cy="277504"/>
                  <a:chOff x="954786" y="2064759"/>
                  <a:chExt cx="2886903" cy="277504"/>
                </a:xfrm>
              </p:grpSpPr>
              <p:sp>
                <p:nvSpPr>
                  <p:cNvPr id="8330" name="Freeform 8329">
                    <a:extLst>
                      <a:ext uri="{FF2B5EF4-FFF2-40B4-BE49-F238E27FC236}">
                        <a16:creationId xmlns:a16="http://schemas.microsoft.com/office/drawing/2014/main" id="{25DDB9DD-57AE-3F26-72C5-7C8C6C78E0E5}"/>
                      </a:ext>
                    </a:extLst>
                  </p:cNvPr>
                  <p:cNvSpPr/>
                  <p:nvPr/>
                </p:nvSpPr>
                <p:spPr>
                  <a:xfrm>
                    <a:off x="959004" y="2180682"/>
                    <a:ext cx="2882685" cy="133322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  <a:gd name="connsiteX0" fmla="*/ 0 w 6106332"/>
                      <a:gd name="connsiteY0" fmla="*/ 123604 h 342022"/>
                      <a:gd name="connsiteX1" fmla="*/ 216976 w 6106332"/>
                      <a:gd name="connsiteY1" fmla="*/ 170099 h 342022"/>
                      <a:gd name="connsiteX2" fmla="*/ 464949 w 6106332"/>
                      <a:gd name="connsiteY2" fmla="*/ 325082 h 342022"/>
                      <a:gd name="connsiteX3" fmla="*/ 790414 w 6106332"/>
                      <a:gd name="connsiteY3" fmla="*/ 185597 h 342022"/>
                      <a:gd name="connsiteX4" fmla="*/ 1053884 w 6106332"/>
                      <a:gd name="connsiteY4" fmla="*/ 537 h 342022"/>
                      <a:gd name="connsiteX5" fmla="*/ 1379349 w 6106332"/>
                      <a:gd name="connsiteY5" fmla="*/ 247590 h 342022"/>
                      <a:gd name="connsiteX6" fmla="*/ 1549831 w 6106332"/>
                      <a:gd name="connsiteY6" fmla="*/ 340580 h 342022"/>
                      <a:gd name="connsiteX7" fmla="*/ 1844298 w 6106332"/>
                      <a:gd name="connsiteY7" fmla="*/ 185597 h 342022"/>
                      <a:gd name="connsiteX8" fmla="*/ 2340244 w 6106332"/>
                      <a:gd name="connsiteY8" fmla="*/ 92607 h 342022"/>
                      <a:gd name="connsiteX9" fmla="*/ 2712203 w 6106332"/>
                      <a:gd name="connsiteY9" fmla="*/ 123604 h 342022"/>
                      <a:gd name="connsiteX10" fmla="*/ 3130658 w 6106332"/>
                      <a:gd name="connsiteY10" fmla="*/ 247590 h 342022"/>
                      <a:gd name="connsiteX11" fmla="*/ 3316637 w 6106332"/>
                      <a:gd name="connsiteY11" fmla="*/ 325082 h 342022"/>
                      <a:gd name="connsiteX12" fmla="*/ 3642102 w 6106332"/>
                      <a:gd name="connsiteY12" fmla="*/ 185597 h 342022"/>
                      <a:gd name="connsiteX13" fmla="*/ 4308529 w 6106332"/>
                      <a:gd name="connsiteY13" fmla="*/ 61611 h 342022"/>
                      <a:gd name="connsiteX14" fmla="*/ 5036949 w 6106332"/>
                      <a:gd name="connsiteY14" fmla="*/ 123604 h 342022"/>
                      <a:gd name="connsiteX15" fmla="*/ 5532895 w 6106332"/>
                      <a:gd name="connsiteY15" fmla="*/ 309583 h 342022"/>
                      <a:gd name="connsiteX16" fmla="*/ 5749871 w 6106332"/>
                      <a:gd name="connsiteY16" fmla="*/ 216594 h 342022"/>
                      <a:gd name="connsiteX17" fmla="*/ 6106332 w 6106332"/>
                      <a:gd name="connsiteY17" fmla="*/ 108105 h 342022"/>
                      <a:gd name="connsiteX0" fmla="*/ 0 w 6106332"/>
                      <a:gd name="connsiteY0" fmla="*/ 126095 h 344513"/>
                      <a:gd name="connsiteX1" fmla="*/ 216976 w 6106332"/>
                      <a:gd name="connsiteY1" fmla="*/ 172590 h 344513"/>
                      <a:gd name="connsiteX2" fmla="*/ 464949 w 6106332"/>
                      <a:gd name="connsiteY2" fmla="*/ 327573 h 344513"/>
                      <a:gd name="connsiteX3" fmla="*/ 790414 w 6106332"/>
                      <a:gd name="connsiteY3" fmla="*/ 188088 h 344513"/>
                      <a:gd name="connsiteX4" fmla="*/ 1053884 w 6106332"/>
                      <a:gd name="connsiteY4" fmla="*/ 3028 h 344513"/>
                      <a:gd name="connsiteX5" fmla="*/ 1379349 w 6106332"/>
                      <a:gd name="connsiteY5" fmla="*/ 250081 h 344513"/>
                      <a:gd name="connsiteX6" fmla="*/ 1549831 w 6106332"/>
                      <a:gd name="connsiteY6" fmla="*/ 343071 h 344513"/>
                      <a:gd name="connsiteX7" fmla="*/ 1844298 w 6106332"/>
                      <a:gd name="connsiteY7" fmla="*/ 188088 h 344513"/>
                      <a:gd name="connsiteX8" fmla="*/ 2340244 w 6106332"/>
                      <a:gd name="connsiteY8" fmla="*/ 95098 h 344513"/>
                      <a:gd name="connsiteX9" fmla="*/ 2712203 w 6106332"/>
                      <a:gd name="connsiteY9" fmla="*/ 126095 h 344513"/>
                      <a:gd name="connsiteX10" fmla="*/ 3130658 w 6106332"/>
                      <a:gd name="connsiteY10" fmla="*/ 250081 h 344513"/>
                      <a:gd name="connsiteX11" fmla="*/ 3316637 w 6106332"/>
                      <a:gd name="connsiteY11" fmla="*/ 327573 h 344513"/>
                      <a:gd name="connsiteX12" fmla="*/ 3642102 w 6106332"/>
                      <a:gd name="connsiteY12" fmla="*/ 188088 h 344513"/>
                      <a:gd name="connsiteX13" fmla="*/ 4308529 w 6106332"/>
                      <a:gd name="connsiteY13" fmla="*/ 64102 h 344513"/>
                      <a:gd name="connsiteX14" fmla="*/ 5036949 w 6106332"/>
                      <a:gd name="connsiteY14" fmla="*/ 126095 h 344513"/>
                      <a:gd name="connsiteX15" fmla="*/ 5532895 w 6106332"/>
                      <a:gd name="connsiteY15" fmla="*/ 312074 h 344513"/>
                      <a:gd name="connsiteX16" fmla="*/ 5749871 w 6106332"/>
                      <a:gd name="connsiteY16" fmla="*/ 219085 h 344513"/>
                      <a:gd name="connsiteX17" fmla="*/ 6106332 w 6106332"/>
                      <a:gd name="connsiteY17" fmla="*/ 110596 h 3445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344513">
                        <a:moveTo>
                          <a:pt x="0" y="126095"/>
                        </a:moveTo>
                        <a:cubicBezTo>
                          <a:pt x="69742" y="132552"/>
                          <a:pt x="139484" y="139010"/>
                          <a:pt x="216976" y="172590"/>
                        </a:cubicBezTo>
                        <a:cubicBezTo>
                          <a:pt x="294468" y="206170"/>
                          <a:pt x="369376" y="324990"/>
                          <a:pt x="464949" y="327573"/>
                        </a:cubicBezTo>
                        <a:cubicBezTo>
                          <a:pt x="560522" y="330156"/>
                          <a:pt x="692258" y="242179"/>
                          <a:pt x="790414" y="188088"/>
                        </a:cubicBezTo>
                        <a:cubicBezTo>
                          <a:pt x="888570" y="133997"/>
                          <a:pt x="955727" y="-23714"/>
                          <a:pt x="1053884" y="3028"/>
                        </a:cubicBezTo>
                        <a:cubicBezTo>
                          <a:pt x="1152041" y="29770"/>
                          <a:pt x="1296691" y="193407"/>
                          <a:pt x="1379349" y="250081"/>
                        </a:cubicBezTo>
                        <a:cubicBezTo>
                          <a:pt x="1462007" y="306755"/>
                          <a:pt x="1472340" y="353403"/>
                          <a:pt x="1549831" y="343071"/>
                        </a:cubicBezTo>
                        <a:cubicBezTo>
                          <a:pt x="1627322" y="332739"/>
                          <a:pt x="1712563" y="229417"/>
                          <a:pt x="1844298" y="188088"/>
                        </a:cubicBezTo>
                        <a:cubicBezTo>
                          <a:pt x="1976034" y="146759"/>
                          <a:pt x="2195593" y="105430"/>
                          <a:pt x="2340244" y="95098"/>
                        </a:cubicBezTo>
                        <a:cubicBezTo>
                          <a:pt x="2484895" y="84766"/>
                          <a:pt x="2580467" y="100264"/>
                          <a:pt x="2712203" y="126095"/>
                        </a:cubicBezTo>
                        <a:cubicBezTo>
                          <a:pt x="2843939" y="151926"/>
                          <a:pt x="3029919" y="216501"/>
                          <a:pt x="3130658" y="250081"/>
                        </a:cubicBezTo>
                        <a:cubicBezTo>
                          <a:pt x="3231397" y="283661"/>
                          <a:pt x="3231396" y="337905"/>
                          <a:pt x="3316637" y="327573"/>
                        </a:cubicBezTo>
                        <a:cubicBezTo>
                          <a:pt x="3401878" y="317241"/>
                          <a:pt x="3476787" y="232000"/>
                          <a:pt x="3642102" y="188088"/>
                        </a:cubicBezTo>
                        <a:cubicBezTo>
                          <a:pt x="3807417" y="144176"/>
                          <a:pt x="4076055" y="74434"/>
                          <a:pt x="4308529" y="64102"/>
                        </a:cubicBezTo>
                        <a:cubicBezTo>
                          <a:pt x="4541003" y="53770"/>
                          <a:pt x="4832888" y="84766"/>
                          <a:pt x="5036949" y="126095"/>
                        </a:cubicBezTo>
                        <a:cubicBezTo>
                          <a:pt x="5241010" y="167424"/>
                          <a:pt x="5414075" y="296576"/>
                          <a:pt x="5532895" y="312074"/>
                        </a:cubicBezTo>
                        <a:cubicBezTo>
                          <a:pt x="5651715" y="327572"/>
                          <a:pt x="5654298" y="252665"/>
                          <a:pt x="5749871" y="219085"/>
                        </a:cubicBezTo>
                        <a:cubicBezTo>
                          <a:pt x="5845444" y="185505"/>
                          <a:pt x="5975888" y="148050"/>
                          <a:pt x="6106332" y="110596"/>
                        </a:cubicBezTo>
                      </a:path>
                    </a:pathLst>
                  </a:custGeom>
                  <a:noFill/>
                  <a:ln w="101600"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31" name="Oval 8330">
                    <a:extLst>
                      <a:ext uri="{FF2B5EF4-FFF2-40B4-BE49-F238E27FC236}">
                        <a16:creationId xmlns:a16="http://schemas.microsoft.com/office/drawing/2014/main" id="{6E664D36-2C8B-545A-E89C-78331CF731D3}"/>
                      </a:ext>
                    </a:extLst>
                  </p:cNvPr>
                  <p:cNvSpPr/>
                  <p:nvPr/>
                </p:nvSpPr>
                <p:spPr>
                  <a:xfrm>
                    <a:off x="1339518" y="2064759"/>
                    <a:ext cx="192221" cy="192221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32" name="Freeform 8331">
                    <a:extLst>
                      <a:ext uri="{FF2B5EF4-FFF2-40B4-BE49-F238E27FC236}">
                        <a16:creationId xmlns:a16="http://schemas.microsoft.com/office/drawing/2014/main" id="{B566E976-E2D3-7E1D-F3F0-3FFF4AF40240}"/>
                      </a:ext>
                    </a:extLst>
                  </p:cNvPr>
                  <p:cNvSpPr/>
                  <p:nvPr/>
                </p:nvSpPr>
                <p:spPr>
                  <a:xfrm>
                    <a:off x="957960" y="2122758"/>
                    <a:ext cx="2882685" cy="171421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  <a:gd name="connsiteX0" fmla="*/ 0 w 6106332"/>
                      <a:gd name="connsiteY0" fmla="*/ 123604 h 342022"/>
                      <a:gd name="connsiteX1" fmla="*/ 216976 w 6106332"/>
                      <a:gd name="connsiteY1" fmla="*/ 170099 h 342022"/>
                      <a:gd name="connsiteX2" fmla="*/ 464949 w 6106332"/>
                      <a:gd name="connsiteY2" fmla="*/ 325082 h 342022"/>
                      <a:gd name="connsiteX3" fmla="*/ 790414 w 6106332"/>
                      <a:gd name="connsiteY3" fmla="*/ 185597 h 342022"/>
                      <a:gd name="connsiteX4" fmla="*/ 1053884 w 6106332"/>
                      <a:gd name="connsiteY4" fmla="*/ 537 h 342022"/>
                      <a:gd name="connsiteX5" fmla="*/ 1379349 w 6106332"/>
                      <a:gd name="connsiteY5" fmla="*/ 247590 h 342022"/>
                      <a:gd name="connsiteX6" fmla="*/ 1549831 w 6106332"/>
                      <a:gd name="connsiteY6" fmla="*/ 340580 h 342022"/>
                      <a:gd name="connsiteX7" fmla="*/ 1844298 w 6106332"/>
                      <a:gd name="connsiteY7" fmla="*/ 185597 h 342022"/>
                      <a:gd name="connsiteX8" fmla="*/ 2340244 w 6106332"/>
                      <a:gd name="connsiteY8" fmla="*/ 92607 h 342022"/>
                      <a:gd name="connsiteX9" fmla="*/ 2712203 w 6106332"/>
                      <a:gd name="connsiteY9" fmla="*/ 123604 h 342022"/>
                      <a:gd name="connsiteX10" fmla="*/ 3130658 w 6106332"/>
                      <a:gd name="connsiteY10" fmla="*/ 247590 h 342022"/>
                      <a:gd name="connsiteX11" fmla="*/ 3316637 w 6106332"/>
                      <a:gd name="connsiteY11" fmla="*/ 325082 h 342022"/>
                      <a:gd name="connsiteX12" fmla="*/ 3642102 w 6106332"/>
                      <a:gd name="connsiteY12" fmla="*/ 185597 h 342022"/>
                      <a:gd name="connsiteX13" fmla="*/ 4308529 w 6106332"/>
                      <a:gd name="connsiteY13" fmla="*/ 61611 h 342022"/>
                      <a:gd name="connsiteX14" fmla="*/ 5036949 w 6106332"/>
                      <a:gd name="connsiteY14" fmla="*/ 123604 h 342022"/>
                      <a:gd name="connsiteX15" fmla="*/ 5532895 w 6106332"/>
                      <a:gd name="connsiteY15" fmla="*/ 309583 h 342022"/>
                      <a:gd name="connsiteX16" fmla="*/ 5749871 w 6106332"/>
                      <a:gd name="connsiteY16" fmla="*/ 216594 h 342022"/>
                      <a:gd name="connsiteX17" fmla="*/ 6106332 w 6106332"/>
                      <a:gd name="connsiteY17" fmla="*/ 108105 h 342022"/>
                      <a:gd name="connsiteX0" fmla="*/ 0 w 6106332"/>
                      <a:gd name="connsiteY0" fmla="*/ 221866 h 440811"/>
                      <a:gd name="connsiteX1" fmla="*/ 216976 w 6106332"/>
                      <a:gd name="connsiteY1" fmla="*/ 268361 h 440811"/>
                      <a:gd name="connsiteX2" fmla="*/ 464949 w 6106332"/>
                      <a:gd name="connsiteY2" fmla="*/ 423344 h 440811"/>
                      <a:gd name="connsiteX3" fmla="*/ 790414 w 6106332"/>
                      <a:gd name="connsiteY3" fmla="*/ 283859 h 440811"/>
                      <a:gd name="connsiteX4" fmla="*/ 1053884 w 6106332"/>
                      <a:gd name="connsiteY4" fmla="*/ 347 h 440811"/>
                      <a:gd name="connsiteX5" fmla="*/ 1379349 w 6106332"/>
                      <a:gd name="connsiteY5" fmla="*/ 345852 h 440811"/>
                      <a:gd name="connsiteX6" fmla="*/ 1549831 w 6106332"/>
                      <a:gd name="connsiteY6" fmla="*/ 438842 h 440811"/>
                      <a:gd name="connsiteX7" fmla="*/ 1844298 w 6106332"/>
                      <a:gd name="connsiteY7" fmla="*/ 283859 h 440811"/>
                      <a:gd name="connsiteX8" fmla="*/ 2340244 w 6106332"/>
                      <a:gd name="connsiteY8" fmla="*/ 190869 h 440811"/>
                      <a:gd name="connsiteX9" fmla="*/ 2712203 w 6106332"/>
                      <a:gd name="connsiteY9" fmla="*/ 221866 h 440811"/>
                      <a:gd name="connsiteX10" fmla="*/ 3130658 w 6106332"/>
                      <a:gd name="connsiteY10" fmla="*/ 345852 h 440811"/>
                      <a:gd name="connsiteX11" fmla="*/ 3316637 w 6106332"/>
                      <a:gd name="connsiteY11" fmla="*/ 423344 h 440811"/>
                      <a:gd name="connsiteX12" fmla="*/ 3642102 w 6106332"/>
                      <a:gd name="connsiteY12" fmla="*/ 283859 h 440811"/>
                      <a:gd name="connsiteX13" fmla="*/ 4308529 w 6106332"/>
                      <a:gd name="connsiteY13" fmla="*/ 159873 h 440811"/>
                      <a:gd name="connsiteX14" fmla="*/ 5036949 w 6106332"/>
                      <a:gd name="connsiteY14" fmla="*/ 221866 h 440811"/>
                      <a:gd name="connsiteX15" fmla="*/ 5532895 w 6106332"/>
                      <a:gd name="connsiteY15" fmla="*/ 407845 h 440811"/>
                      <a:gd name="connsiteX16" fmla="*/ 5749871 w 6106332"/>
                      <a:gd name="connsiteY16" fmla="*/ 314856 h 440811"/>
                      <a:gd name="connsiteX17" fmla="*/ 6106332 w 6106332"/>
                      <a:gd name="connsiteY17" fmla="*/ 206367 h 440811"/>
                      <a:gd name="connsiteX0" fmla="*/ 0 w 6106332"/>
                      <a:gd name="connsiteY0" fmla="*/ 224019 h 442964"/>
                      <a:gd name="connsiteX1" fmla="*/ 216976 w 6106332"/>
                      <a:gd name="connsiteY1" fmla="*/ 270514 h 442964"/>
                      <a:gd name="connsiteX2" fmla="*/ 464949 w 6106332"/>
                      <a:gd name="connsiteY2" fmla="*/ 425497 h 442964"/>
                      <a:gd name="connsiteX3" fmla="*/ 783689 w 6106332"/>
                      <a:gd name="connsiteY3" fmla="*/ 203969 h 442964"/>
                      <a:gd name="connsiteX4" fmla="*/ 1053884 w 6106332"/>
                      <a:gd name="connsiteY4" fmla="*/ 2500 h 442964"/>
                      <a:gd name="connsiteX5" fmla="*/ 1379349 w 6106332"/>
                      <a:gd name="connsiteY5" fmla="*/ 348005 h 442964"/>
                      <a:gd name="connsiteX6" fmla="*/ 1549831 w 6106332"/>
                      <a:gd name="connsiteY6" fmla="*/ 440995 h 442964"/>
                      <a:gd name="connsiteX7" fmla="*/ 1844298 w 6106332"/>
                      <a:gd name="connsiteY7" fmla="*/ 286012 h 442964"/>
                      <a:gd name="connsiteX8" fmla="*/ 2340244 w 6106332"/>
                      <a:gd name="connsiteY8" fmla="*/ 193022 h 442964"/>
                      <a:gd name="connsiteX9" fmla="*/ 2712203 w 6106332"/>
                      <a:gd name="connsiteY9" fmla="*/ 224019 h 442964"/>
                      <a:gd name="connsiteX10" fmla="*/ 3130658 w 6106332"/>
                      <a:gd name="connsiteY10" fmla="*/ 348005 h 442964"/>
                      <a:gd name="connsiteX11" fmla="*/ 3316637 w 6106332"/>
                      <a:gd name="connsiteY11" fmla="*/ 425497 h 442964"/>
                      <a:gd name="connsiteX12" fmla="*/ 3642102 w 6106332"/>
                      <a:gd name="connsiteY12" fmla="*/ 286012 h 442964"/>
                      <a:gd name="connsiteX13" fmla="*/ 4308529 w 6106332"/>
                      <a:gd name="connsiteY13" fmla="*/ 162026 h 442964"/>
                      <a:gd name="connsiteX14" fmla="*/ 5036949 w 6106332"/>
                      <a:gd name="connsiteY14" fmla="*/ 224019 h 442964"/>
                      <a:gd name="connsiteX15" fmla="*/ 5532895 w 6106332"/>
                      <a:gd name="connsiteY15" fmla="*/ 409998 h 442964"/>
                      <a:gd name="connsiteX16" fmla="*/ 5749871 w 6106332"/>
                      <a:gd name="connsiteY16" fmla="*/ 317009 h 442964"/>
                      <a:gd name="connsiteX17" fmla="*/ 6106332 w 6106332"/>
                      <a:gd name="connsiteY17" fmla="*/ 208520 h 4429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442964">
                        <a:moveTo>
                          <a:pt x="0" y="224019"/>
                        </a:moveTo>
                        <a:cubicBezTo>
                          <a:pt x="69742" y="230476"/>
                          <a:pt x="139484" y="236934"/>
                          <a:pt x="216976" y="270514"/>
                        </a:cubicBezTo>
                        <a:cubicBezTo>
                          <a:pt x="294468" y="304094"/>
                          <a:pt x="370497" y="436588"/>
                          <a:pt x="464949" y="425497"/>
                        </a:cubicBezTo>
                        <a:cubicBezTo>
                          <a:pt x="559401" y="414406"/>
                          <a:pt x="685533" y="274468"/>
                          <a:pt x="783689" y="203969"/>
                        </a:cubicBezTo>
                        <a:cubicBezTo>
                          <a:pt x="881845" y="133470"/>
                          <a:pt x="954607" y="-21506"/>
                          <a:pt x="1053884" y="2500"/>
                        </a:cubicBezTo>
                        <a:cubicBezTo>
                          <a:pt x="1153161" y="26506"/>
                          <a:pt x="1296691" y="274923"/>
                          <a:pt x="1379349" y="348005"/>
                        </a:cubicBezTo>
                        <a:cubicBezTo>
                          <a:pt x="1462007" y="421087"/>
                          <a:pt x="1472340" y="451327"/>
                          <a:pt x="1549831" y="440995"/>
                        </a:cubicBezTo>
                        <a:cubicBezTo>
                          <a:pt x="1627322" y="430663"/>
                          <a:pt x="1712563" y="327341"/>
                          <a:pt x="1844298" y="286012"/>
                        </a:cubicBezTo>
                        <a:cubicBezTo>
                          <a:pt x="1976034" y="244683"/>
                          <a:pt x="2195593" y="203354"/>
                          <a:pt x="2340244" y="193022"/>
                        </a:cubicBezTo>
                        <a:cubicBezTo>
                          <a:pt x="2484895" y="182690"/>
                          <a:pt x="2580467" y="198188"/>
                          <a:pt x="2712203" y="224019"/>
                        </a:cubicBezTo>
                        <a:cubicBezTo>
                          <a:pt x="2843939" y="249850"/>
                          <a:pt x="3029919" y="314425"/>
                          <a:pt x="3130658" y="348005"/>
                        </a:cubicBezTo>
                        <a:cubicBezTo>
                          <a:pt x="3231397" y="381585"/>
                          <a:pt x="3231396" y="435829"/>
                          <a:pt x="3316637" y="425497"/>
                        </a:cubicBezTo>
                        <a:cubicBezTo>
                          <a:pt x="3401878" y="415165"/>
                          <a:pt x="3476787" y="329924"/>
                          <a:pt x="3642102" y="286012"/>
                        </a:cubicBezTo>
                        <a:cubicBezTo>
                          <a:pt x="3807417" y="242100"/>
                          <a:pt x="4076055" y="172358"/>
                          <a:pt x="4308529" y="162026"/>
                        </a:cubicBezTo>
                        <a:cubicBezTo>
                          <a:pt x="4541003" y="151694"/>
                          <a:pt x="4832888" y="182690"/>
                          <a:pt x="5036949" y="224019"/>
                        </a:cubicBezTo>
                        <a:cubicBezTo>
                          <a:pt x="5241010" y="265348"/>
                          <a:pt x="5414075" y="394500"/>
                          <a:pt x="5532895" y="409998"/>
                        </a:cubicBezTo>
                        <a:cubicBezTo>
                          <a:pt x="5651715" y="425496"/>
                          <a:pt x="5654298" y="350589"/>
                          <a:pt x="5749871" y="317009"/>
                        </a:cubicBezTo>
                        <a:cubicBezTo>
                          <a:pt x="5845444" y="283429"/>
                          <a:pt x="5975888" y="245974"/>
                          <a:pt x="6106332" y="20852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33" name="Freeform 8332">
                    <a:extLst>
                      <a:ext uri="{FF2B5EF4-FFF2-40B4-BE49-F238E27FC236}">
                        <a16:creationId xmlns:a16="http://schemas.microsoft.com/office/drawing/2014/main" id="{A1DA6BDE-1C3F-8C27-16C4-7F2FD1EA6864}"/>
                      </a:ext>
                    </a:extLst>
                  </p:cNvPr>
                  <p:cNvSpPr/>
                  <p:nvPr/>
                </p:nvSpPr>
                <p:spPr>
                  <a:xfrm>
                    <a:off x="954786" y="2166945"/>
                    <a:ext cx="2882685" cy="174061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  <a:gd name="connsiteX0" fmla="*/ 0 w 6106332"/>
                      <a:gd name="connsiteY0" fmla="*/ 123604 h 342022"/>
                      <a:gd name="connsiteX1" fmla="*/ 216976 w 6106332"/>
                      <a:gd name="connsiteY1" fmla="*/ 170099 h 342022"/>
                      <a:gd name="connsiteX2" fmla="*/ 464949 w 6106332"/>
                      <a:gd name="connsiteY2" fmla="*/ 325082 h 342022"/>
                      <a:gd name="connsiteX3" fmla="*/ 790414 w 6106332"/>
                      <a:gd name="connsiteY3" fmla="*/ 185597 h 342022"/>
                      <a:gd name="connsiteX4" fmla="*/ 1047159 w 6106332"/>
                      <a:gd name="connsiteY4" fmla="*/ 537 h 342022"/>
                      <a:gd name="connsiteX5" fmla="*/ 1379349 w 6106332"/>
                      <a:gd name="connsiteY5" fmla="*/ 247590 h 342022"/>
                      <a:gd name="connsiteX6" fmla="*/ 1549831 w 6106332"/>
                      <a:gd name="connsiteY6" fmla="*/ 340580 h 342022"/>
                      <a:gd name="connsiteX7" fmla="*/ 1844298 w 6106332"/>
                      <a:gd name="connsiteY7" fmla="*/ 185597 h 342022"/>
                      <a:gd name="connsiteX8" fmla="*/ 2340244 w 6106332"/>
                      <a:gd name="connsiteY8" fmla="*/ 92607 h 342022"/>
                      <a:gd name="connsiteX9" fmla="*/ 2712203 w 6106332"/>
                      <a:gd name="connsiteY9" fmla="*/ 123604 h 342022"/>
                      <a:gd name="connsiteX10" fmla="*/ 3130658 w 6106332"/>
                      <a:gd name="connsiteY10" fmla="*/ 247590 h 342022"/>
                      <a:gd name="connsiteX11" fmla="*/ 3316637 w 6106332"/>
                      <a:gd name="connsiteY11" fmla="*/ 325082 h 342022"/>
                      <a:gd name="connsiteX12" fmla="*/ 3642102 w 6106332"/>
                      <a:gd name="connsiteY12" fmla="*/ 185597 h 342022"/>
                      <a:gd name="connsiteX13" fmla="*/ 4308529 w 6106332"/>
                      <a:gd name="connsiteY13" fmla="*/ 61611 h 342022"/>
                      <a:gd name="connsiteX14" fmla="*/ 5036949 w 6106332"/>
                      <a:gd name="connsiteY14" fmla="*/ 123604 h 342022"/>
                      <a:gd name="connsiteX15" fmla="*/ 5532895 w 6106332"/>
                      <a:gd name="connsiteY15" fmla="*/ 309583 h 342022"/>
                      <a:gd name="connsiteX16" fmla="*/ 5749871 w 6106332"/>
                      <a:gd name="connsiteY16" fmla="*/ 216594 h 342022"/>
                      <a:gd name="connsiteX17" fmla="*/ 6106332 w 6106332"/>
                      <a:gd name="connsiteY17" fmla="*/ 108105 h 342022"/>
                      <a:gd name="connsiteX0" fmla="*/ 0 w 6106332"/>
                      <a:gd name="connsiteY0" fmla="*/ 230060 h 449062"/>
                      <a:gd name="connsiteX1" fmla="*/ 216976 w 6106332"/>
                      <a:gd name="connsiteY1" fmla="*/ 276555 h 449062"/>
                      <a:gd name="connsiteX2" fmla="*/ 464949 w 6106332"/>
                      <a:gd name="connsiteY2" fmla="*/ 431538 h 449062"/>
                      <a:gd name="connsiteX3" fmla="*/ 790414 w 6106332"/>
                      <a:gd name="connsiteY3" fmla="*/ 292053 h 449062"/>
                      <a:gd name="connsiteX4" fmla="*/ 1047159 w 6106332"/>
                      <a:gd name="connsiteY4" fmla="*/ 336 h 449062"/>
                      <a:gd name="connsiteX5" fmla="*/ 1379349 w 6106332"/>
                      <a:gd name="connsiteY5" fmla="*/ 354046 h 449062"/>
                      <a:gd name="connsiteX6" fmla="*/ 1549831 w 6106332"/>
                      <a:gd name="connsiteY6" fmla="*/ 447036 h 449062"/>
                      <a:gd name="connsiteX7" fmla="*/ 1844298 w 6106332"/>
                      <a:gd name="connsiteY7" fmla="*/ 292053 h 449062"/>
                      <a:gd name="connsiteX8" fmla="*/ 2340244 w 6106332"/>
                      <a:gd name="connsiteY8" fmla="*/ 199063 h 449062"/>
                      <a:gd name="connsiteX9" fmla="*/ 2712203 w 6106332"/>
                      <a:gd name="connsiteY9" fmla="*/ 230060 h 449062"/>
                      <a:gd name="connsiteX10" fmla="*/ 3130658 w 6106332"/>
                      <a:gd name="connsiteY10" fmla="*/ 354046 h 449062"/>
                      <a:gd name="connsiteX11" fmla="*/ 3316637 w 6106332"/>
                      <a:gd name="connsiteY11" fmla="*/ 431538 h 449062"/>
                      <a:gd name="connsiteX12" fmla="*/ 3642102 w 6106332"/>
                      <a:gd name="connsiteY12" fmla="*/ 292053 h 449062"/>
                      <a:gd name="connsiteX13" fmla="*/ 4308529 w 6106332"/>
                      <a:gd name="connsiteY13" fmla="*/ 168067 h 449062"/>
                      <a:gd name="connsiteX14" fmla="*/ 5036949 w 6106332"/>
                      <a:gd name="connsiteY14" fmla="*/ 230060 h 449062"/>
                      <a:gd name="connsiteX15" fmla="*/ 5532895 w 6106332"/>
                      <a:gd name="connsiteY15" fmla="*/ 416039 h 449062"/>
                      <a:gd name="connsiteX16" fmla="*/ 5749871 w 6106332"/>
                      <a:gd name="connsiteY16" fmla="*/ 323050 h 449062"/>
                      <a:gd name="connsiteX17" fmla="*/ 6106332 w 6106332"/>
                      <a:gd name="connsiteY17" fmla="*/ 214561 h 449062"/>
                      <a:gd name="connsiteX0" fmla="*/ 0 w 6106332"/>
                      <a:gd name="connsiteY0" fmla="*/ 230784 h 449786"/>
                      <a:gd name="connsiteX1" fmla="*/ 216976 w 6106332"/>
                      <a:gd name="connsiteY1" fmla="*/ 277279 h 449786"/>
                      <a:gd name="connsiteX2" fmla="*/ 464949 w 6106332"/>
                      <a:gd name="connsiteY2" fmla="*/ 432262 h 449786"/>
                      <a:gd name="connsiteX3" fmla="*/ 783689 w 6106332"/>
                      <a:gd name="connsiteY3" fmla="*/ 251756 h 449786"/>
                      <a:gd name="connsiteX4" fmla="*/ 1047159 w 6106332"/>
                      <a:gd name="connsiteY4" fmla="*/ 1060 h 449786"/>
                      <a:gd name="connsiteX5" fmla="*/ 1379349 w 6106332"/>
                      <a:gd name="connsiteY5" fmla="*/ 354770 h 449786"/>
                      <a:gd name="connsiteX6" fmla="*/ 1549831 w 6106332"/>
                      <a:gd name="connsiteY6" fmla="*/ 447760 h 449786"/>
                      <a:gd name="connsiteX7" fmla="*/ 1844298 w 6106332"/>
                      <a:gd name="connsiteY7" fmla="*/ 292777 h 449786"/>
                      <a:gd name="connsiteX8" fmla="*/ 2340244 w 6106332"/>
                      <a:gd name="connsiteY8" fmla="*/ 199787 h 449786"/>
                      <a:gd name="connsiteX9" fmla="*/ 2712203 w 6106332"/>
                      <a:gd name="connsiteY9" fmla="*/ 230784 h 449786"/>
                      <a:gd name="connsiteX10" fmla="*/ 3130658 w 6106332"/>
                      <a:gd name="connsiteY10" fmla="*/ 354770 h 449786"/>
                      <a:gd name="connsiteX11" fmla="*/ 3316637 w 6106332"/>
                      <a:gd name="connsiteY11" fmla="*/ 432262 h 449786"/>
                      <a:gd name="connsiteX12" fmla="*/ 3642102 w 6106332"/>
                      <a:gd name="connsiteY12" fmla="*/ 292777 h 449786"/>
                      <a:gd name="connsiteX13" fmla="*/ 4308529 w 6106332"/>
                      <a:gd name="connsiteY13" fmla="*/ 168791 h 449786"/>
                      <a:gd name="connsiteX14" fmla="*/ 5036949 w 6106332"/>
                      <a:gd name="connsiteY14" fmla="*/ 230784 h 449786"/>
                      <a:gd name="connsiteX15" fmla="*/ 5532895 w 6106332"/>
                      <a:gd name="connsiteY15" fmla="*/ 416763 h 449786"/>
                      <a:gd name="connsiteX16" fmla="*/ 5749871 w 6106332"/>
                      <a:gd name="connsiteY16" fmla="*/ 323774 h 449786"/>
                      <a:gd name="connsiteX17" fmla="*/ 6106332 w 6106332"/>
                      <a:gd name="connsiteY17" fmla="*/ 215285 h 4497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449786">
                        <a:moveTo>
                          <a:pt x="0" y="230784"/>
                        </a:moveTo>
                        <a:cubicBezTo>
                          <a:pt x="69742" y="237241"/>
                          <a:pt x="139484" y="243699"/>
                          <a:pt x="216976" y="277279"/>
                        </a:cubicBezTo>
                        <a:cubicBezTo>
                          <a:pt x="294468" y="310859"/>
                          <a:pt x="370497" y="436516"/>
                          <a:pt x="464949" y="432262"/>
                        </a:cubicBezTo>
                        <a:cubicBezTo>
                          <a:pt x="559401" y="428008"/>
                          <a:pt x="686654" y="323623"/>
                          <a:pt x="783689" y="251756"/>
                        </a:cubicBezTo>
                        <a:cubicBezTo>
                          <a:pt x="880724" y="179889"/>
                          <a:pt x="947882" y="-16109"/>
                          <a:pt x="1047159" y="1060"/>
                        </a:cubicBezTo>
                        <a:cubicBezTo>
                          <a:pt x="1146436" y="18229"/>
                          <a:pt x="1295570" y="280320"/>
                          <a:pt x="1379349" y="354770"/>
                        </a:cubicBezTo>
                        <a:cubicBezTo>
                          <a:pt x="1463128" y="429220"/>
                          <a:pt x="1472340" y="458092"/>
                          <a:pt x="1549831" y="447760"/>
                        </a:cubicBezTo>
                        <a:cubicBezTo>
                          <a:pt x="1627322" y="437428"/>
                          <a:pt x="1712563" y="334106"/>
                          <a:pt x="1844298" y="292777"/>
                        </a:cubicBezTo>
                        <a:cubicBezTo>
                          <a:pt x="1976034" y="251448"/>
                          <a:pt x="2195593" y="210119"/>
                          <a:pt x="2340244" y="199787"/>
                        </a:cubicBezTo>
                        <a:cubicBezTo>
                          <a:pt x="2484895" y="189455"/>
                          <a:pt x="2580467" y="204953"/>
                          <a:pt x="2712203" y="230784"/>
                        </a:cubicBezTo>
                        <a:cubicBezTo>
                          <a:pt x="2843939" y="256615"/>
                          <a:pt x="3029919" y="321190"/>
                          <a:pt x="3130658" y="354770"/>
                        </a:cubicBezTo>
                        <a:cubicBezTo>
                          <a:pt x="3231397" y="388350"/>
                          <a:pt x="3231396" y="442594"/>
                          <a:pt x="3316637" y="432262"/>
                        </a:cubicBezTo>
                        <a:cubicBezTo>
                          <a:pt x="3401878" y="421930"/>
                          <a:pt x="3476787" y="336689"/>
                          <a:pt x="3642102" y="292777"/>
                        </a:cubicBezTo>
                        <a:cubicBezTo>
                          <a:pt x="3807417" y="248865"/>
                          <a:pt x="4076055" y="179123"/>
                          <a:pt x="4308529" y="168791"/>
                        </a:cubicBezTo>
                        <a:cubicBezTo>
                          <a:pt x="4541003" y="158459"/>
                          <a:pt x="4832888" y="189455"/>
                          <a:pt x="5036949" y="230784"/>
                        </a:cubicBezTo>
                        <a:cubicBezTo>
                          <a:pt x="5241010" y="272113"/>
                          <a:pt x="5414075" y="401265"/>
                          <a:pt x="5532895" y="416763"/>
                        </a:cubicBezTo>
                        <a:cubicBezTo>
                          <a:pt x="5651715" y="432261"/>
                          <a:pt x="5654298" y="357354"/>
                          <a:pt x="5749871" y="323774"/>
                        </a:cubicBezTo>
                        <a:cubicBezTo>
                          <a:pt x="5845444" y="290194"/>
                          <a:pt x="5975888" y="252739"/>
                          <a:pt x="6106332" y="215285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334" name="Group 8333">
                    <a:extLst>
                      <a:ext uri="{FF2B5EF4-FFF2-40B4-BE49-F238E27FC236}">
                        <a16:creationId xmlns:a16="http://schemas.microsoft.com/office/drawing/2014/main" id="{35155FFB-FC14-5E28-C31B-9B7E7DFB5892}"/>
                      </a:ext>
                    </a:extLst>
                  </p:cNvPr>
                  <p:cNvGrpSpPr/>
                  <p:nvPr/>
                </p:nvGrpSpPr>
                <p:grpSpPr>
                  <a:xfrm>
                    <a:off x="987483" y="2126763"/>
                    <a:ext cx="2845752" cy="215500"/>
                    <a:chOff x="995933" y="2347652"/>
                    <a:chExt cx="2845752" cy="215500"/>
                  </a:xfrm>
                </p:grpSpPr>
                <p:cxnSp>
                  <p:nvCxnSpPr>
                    <p:cNvPr id="8335" name="Straight Connector 8334">
                      <a:extLst>
                        <a:ext uri="{FF2B5EF4-FFF2-40B4-BE49-F238E27FC236}">
                          <a16:creationId xmlns:a16="http://schemas.microsoft.com/office/drawing/2014/main" id="{0FADBF06-52F7-002D-50A2-8667391C99D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1666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36" name="Straight Connector 8335">
                      <a:extLst>
                        <a:ext uri="{FF2B5EF4-FFF2-40B4-BE49-F238E27FC236}">
                          <a16:creationId xmlns:a16="http://schemas.microsoft.com/office/drawing/2014/main" id="{DDD360A8-5EF9-C064-7A7C-216A2AE75F4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611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37" name="Straight Connector 8336">
                      <a:extLst>
                        <a:ext uri="{FF2B5EF4-FFF2-40B4-BE49-F238E27FC236}">
                          <a16:creationId xmlns:a16="http://schemas.microsoft.com/office/drawing/2014/main" id="{1AFE60E8-5B2A-E6DE-D6A0-41735EF426E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055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38" name="Straight Connector 8337">
                      <a:extLst>
                        <a:ext uri="{FF2B5EF4-FFF2-40B4-BE49-F238E27FC236}">
                          <a16:creationId xmlns:a16="http://schemas.microsoft.com/office/drawing/2014/main" id="{45043FED-D011-F8AF-0A6C-944CD82E272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50016" y="24288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39" name="Straight Connector 8338">
                      <a:extLst>
                        <a:ext uri="{FF2B5EF4-FFF2-40B4-BE49-F238E27FC236}">
                          <a16:creationId xmlns:a16="http://schemas.microsoft.com/office/drawing/2014/main" id="{4A270BF2-6C28-9D9C-48FC-98346DDD215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94466" y="24383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40" name="Straight Connector 8339">
                      <a:extLst>
                        <a:ext uri="{FF2B5EF4-FFF2-40B4-BE49-F238E27FC236}">
                          <a16:creationId xmlns:a16="http://schemas.microsoft.com/office/drawing/2014/main" id="{37C5FDD0-300C-A00D-4CB2-7486A2FC23E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38916" y="24510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41" name="Straight Connector 8340">
                      <a:extLst>
                        <a:ext uri="{FF2B5EF4-FFF2-40B4-BE49-F238E27FC236}">
                          <a16:creationId xmlns:a16="http://schemas.microsoft.com/office/drawing/2014/main" id="{1DF81133-0606-6F90-C48F-713F61FBE1C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83366" y="24637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42" name="Straight Connector 8341">
                      <a:extLst>
                        <a:ext uri="{FF2B5EF4-FFF2-40B4-BE49-F238E27FC236}">
                          <a16:creationId xmlns:a16="http://schemas.microsoft.com/office/drawing/2014/main" id="{6D4E7FC5-9BBD-6091-845B-97221FD8FA9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27816" y="24764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43" name="Straight Connector 8342">
                      <a:extLst>
                        <a:ext uri="{FF2B5EF4-FFF2-40B4-BE49-F238E27FC236}">
                          <a16:creationId xmlns:a16="http://schemas.microsoft.com/office/drawing/2014/main" id="{0BEF1348-4878-A2FE-53F6-D10BEF5B918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72266" y="24954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44" name="Straight Connector 8343">
                      <a:extLst>
                        <a:ext uri="{FF2B5EF4-FFF2-40B4-BE49-F238E27FC236}">
                          <a16:creationId xmlns:a16="http://schemas.microsoft.com/office/drawing/2014/main" id="{4AB579BC-A9C7-3621-C331-E4C5BC0F4CB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16716" y="25081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45" name="Straight Connector 8344">
                      <a:extLst>
                        <a:ext uri="{FF2B5EF4-FFF2-40B4-BE49-F238E27FC236}">
                          <a16:creationId xmlns:a16="http://schemas.microsoft.com/office/drawing/2014/main" id="{75FD0103-861A-2864-C832-CB3D7589A94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61166" y="24923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46" name="Straight Connector 8345">
                      <a:extLst>
                        <a:ext uri="{FF2B5EF4-FFF2-40B4-BE49-F238E27FC236}">
                          <a16:creationId xmlns:a16="http://schemas.microsoft.com/office/drawing/2014/main" id="{9E6942E0-F012-DF70-0DD6-D5AC8B85AD0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05616" y="24732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47" name="Straight Connector 8346">
                      <a:extLst>
                        <a:ext uri="{FF2B5EF4-FFF2-40B4-BE49-F238E27FC236}">
                          <a16:creationId xmlns:a16="http://schemas.microsoft.com/office/drawing/2014/main" id="{A72CB34A-0820-D182-A6E3-40BA982000E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50066" y="24573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48" name="Straight Connector 8347">
                      <a:extLst>
                        <a:ext uri="{FF2B5EF4-FFF2-40B4-BE49-F238E27FC236}">
                          <a16:creationId xmlns:a16="http://schemas.microsoft.com/office/drawing/2014/main" id="{43338775-E633-56E9-C630-28BECAFB113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94516" y="24542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49" name="Straight Connector 8348">
                      <a:extLst>
                        <a:ext uri="{FF2B5EF4-FFF2-40B4-BE49-F238E27FC236}">
                          <a16:creationId xmlns:a16="http://schemas.microsoft.com/office/drawing/2014/main" id="{1F846228-A262-A160-830E-795FE1A49BB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38966" y="24415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50" name="Straight Connector 8349">
                      <a:extLst>
                        <a:ext uri="{FF2B5EF4-FFF2-40B4-BE49-F238E27FC236}">
                          <a16:creationId xmlns:a16="http://schemas.microsoft.com/office/drawing/2014/main" id="{A035ADF2-2624-7AEB-E7A7-B83BDA2B48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83416" y="24319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51" name="Straight Connector 8350">
                      <a:extLst>
                        <a:ext uri="{FF2B5EF4-FFF2-40B4-BE49-F238E27FC236}">
                          <a16:creationId xmlns:a16="http://schemas.microsoft.com/office/drawing/2014/main" id="{8360B27F-19FF-6CF5-0B89-4D62589D943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278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52" name="Straight Connector 8351">
                      <a:extLst>
                        <a:ext uri="{FF2B5EF4-FFF2-40B4-BE49-F238E27FC236}">
                          <a16:creationId xmlns:a16="http://schemas.microsoft.com/office/drawing/2014/main" id="{14BFFEE1-4251-F7B3-9903-D51424FA96A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723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53" name="Straight Connector 8352">
                      <a:extLst>
                        <a:ext uri="{FF2B5EF4-FFF2-40B4-BE49-F238E27FC236}">
                          <a16:creationId xmlns:a16="http://schemas.microsoft.com/office/drawing/2014/main" id="{BA6FB12C-DCE4-7E1C-4806-4AD505278E8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167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54" name="Straight Connector 8353">
                      <a:extLst>
                        <a:ext uri="{FF2B5EF4-FFF2-40B4-BE49-F238E27FC236}">
                          <a16:creationId xmlns:a16="http://schemas.microsoft.com/office/drawing/2014/main" id="{D9AD6826-7FA1-AE0D-94F4-06974E797D7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612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55" name="Straight Connector 8354">
                      <a:extLst>
                        <a:ext uri="{FF2B5EF4-FFF2-40B4-BE49-F238E27FC236}">
                          <a16:creationId xmlns:a16="http://schemas.microsoft.com/office/drawing/2014/main" id="{D29D6C51-F965-8E01-3BAB-4E243D10A46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056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56" name="Straight Connector 8355">
                      <a:extLst>
                        <a:ext uri="{FF2B5EF4-FFF2-40B4-BE49-F238E27FC236}">
                          <a16:creationId xmlns:a16="http://schemas.microsoft.com/office/drawing/2014/main" id="{9FF71C9D-99C5-0735-046C-8D861CE09B3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50116" y="24034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57" name="Straight Connector 8356">
                      <a:extLst>
                        <a:ext uri="{FF2B5EF4-FFF2-40B4-BE49-F238E27FC236}">
                          <a16:creationId xmlns:a16="http://schemas.microsoft.com/office/drawing/2014/main" id="{C7FBB93C-F160-CF5D-7506-6731AFB0597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945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58" name="Straight Connector 8357">
                      <a:extLst>
                        <a:ext uri="{FF2B5EF4-FFF2-40B4-BE49-F238E27FC236}">
                          <a16:creationId xmlns:a16="http://schemas.microsoft.com/office/drawing/2014/main" id="{A373FFB1-29FA-2C99-C10D-4E707E468E1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390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59" name="Straight Connector 8358">
                      <a:extLst>
                        <a:ext uri="{FF2B5EF4-FFF2-40B4-BE49-F238E27FC236}">
                          <a16:creationId xmlns:a16="http://schemas.microsoft.com/office/drawing/2014/main" id="{B43DE9FA-91E9-31E0-7148-D0130FBE6BC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43558" y="24429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60" name="Straight Connector 8359">
                      <a:extLst>
                        <a:ext uri="{FF2B5EF4-FFF2-40B4-BE49-F238E27FC236}">
                          <a16:creationId xmlns:a16="http://schemas.microsoft.com/office/drawing/2014/main" id="{A8D4B768-6A84-23AB-F143-9491FAB3152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880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61" name="Straight Connector 8360">
                      <a:extLst>
                        <a:ext uri="{FF2B5EF4-FFF2-40B4-BE49-F238E27FC236}">
                          <a16:creationId xmlns:a16="http://schemas.microsoft.com/office/drawing/2014/main" id="{13378F2F-B4D8-658A-2985-D4962659351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32458" y="24937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62" name="Straight Connector 8361">
                      <a:extLst>
                        <a:ext uri="{FF2B5EF4-FFF2-40B4-BE49-F238E27FC236}">
                          <a16:creationId xmlns:a16="http://schemas.microsoft.com/office/drawing/2014/main" id="{7475585B-5E97-D153-6039-78FA4B14A4B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769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63" name="Straight Connector 8362">
                      <a:extLst>
                        <a:ext uri="{FF2B5EF4-FFF2-40B4-BE49-F238E27FC236}">
                          <a16:creationId xmlns:a16="http://schemas.microsoft.com/office/drawing/2014/main" id="{BE49E33A-9634-0E5D-A43A-C4FCE31BB5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21358" y="24968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64" name="Straight Connector 8363">
                      <a:extLst>
                        <a:ext uri="{FF2B5EF4-FFF2-40B4-BE49-F238E27FC236}">
                          <a16:creationId xmlns:a16="http://schemas.microsoft.com/office/drawing/2014/main" id="{3B5CB6C9-ABCA-F3AC-DAD6-982C7BE7E1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65808" y="24778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65" name="Straight Connector 8364">
                      <a:extLst>
                        <a:ext uri="{FF2B5EF4-FFF2-40B4-BE49-F238E27FC236}">
                          <a16:creationId xmlns:a16="http://schemas.microsoft.com/office/drawing/2014/main" id="{B19F7365-C822-5C17-2B39-8CA7FE4BFE7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10258" y="24460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66" name="Straight Connector 8365">
                      <a:extLst>
                        <a:ext uri="{FF2B5EF4-FFF2-40B4-BE49-F238E27FC236}">
                          <a16:creationId xmlns:a16="http://schemas.microsoft.com/office/drawing/2014/main" id="{D6E2AAC4-A878-D571-8C0E-20231217DEC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54708" y="24175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67" name="Straight Connector 8366">
                      <a:extLst>
                        <a:ext uri="{FF2B5EF4-FFF2-40B4-BE49-F238E27FC236}">
                          <a16:creationId xmlns:a16="http://schemas.microsoft.com/office/drawing/2014/main" id="{BB9ABDEC-B061-EB2F-014C-85D44BDE3A9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99158" y="23762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68" name="Straight Connector 8367">
                      <a:extLst>
                        <a:ext uri="{FF2B5EF4-FFF2-40B4-BE49-F238E27FC236}">
                          <a16:creationId xmlns:a16="http://schemas.microsoft.com/office/drawing/2014/main" id="{4D8E4B2F-7F75-3119-5A37-7C54BE090EA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43608" y="23476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69" name="Straight Connector 8368">
                      <a:extLst>
                        <a:ext uri="{FF2B5EF4-FFF2-40B4-BE49-F238E27FC236}">
                          <a16:creationId xmlns:a16="http://schemas.microsoft.com/office/drawing/2014/main" id="{57D09932-129B-25DB-3476-B11D2D519B6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88058" y="23635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70" name="Straight Connector 8369">
                      <a:extLst>
                        <a:ext uri="{FF2B5EF4-FFF2-40B4-BE49-F238E27FC236}">
                          <a16:creationId xmlns:a16="http://schemas.microsoft.com/office/drawing/2014/main" id="{12DC8BDC-0868-C3B9-4662-90A1B53CC9D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32508" y="23952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71" name="Straight Connector 8370">
                      <a:extLst>
                        <a:ext uri="{FF2B5EF4-FFF2-40B4-BE49-F238E27FC236}">
                          <a16:creationId xmlns:a16="http://schemas.microsoft.com/office/drawing/2014/main" id="{D75B0DE3-FF56-E147-E65D-D626774E335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76958" y="24492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72" name="Straight Connector 8371">
                      <a:extLst>
                        <a:ext uri="{FF2B5EF4-FFF2-40B4-BE49-F238E27FC236}">
                          <a16:creationId xmlns:a16="http://schemas.microsoft.com/office/drawing/2014/main" id="{172B1745-7AE7-B6A7-E9F1-B47E1C5E3BA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21408" y="24810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73" name="Straight Connector 8372">
                      <a:extLst>
                        <a:ext uri="{FF2B5EF4-FFF2-40B4-BE49-F238E27FC236}">
                          <a16:creationId xmlns:a16="http://schemas.microsoft.com/office/drawing/2014/main" id="{79CCD45F-6296-722D-173F-ACCF04576F7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65858" y="25127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74" name="Straight Connector 8373">
                      <a:extLst>
                        <a:ext uri="{FF2B5EF4-FFF2-40B4-BE49-F238E27FC236}">
                          <a16:creationId xmlns:a16="http://schemas.microsoft.com/office/drawing/2014/main" id="{6A11AF21-179B-CB70-E891-DB6CB402FB4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103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75" name="Straight Connector 8374">
                      <a:extLst>
                        <a:ext uri="{FF2B5EF4-FFF2-40B4-BE49-F238E27FC236}">
                          <a16:creationId xmlns:a16="http://schemas.microsoft.com/office/drawing/2014/main" id="{F7B65E20-574C-422F-67B9-848C19B27CE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54758" y="24810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76" name="Straight Connector 8375">
                      <a:extLst>
                        <a:ext uri="{FF2B5EF4-FFF2-40B4-BE49-F238E27FC236}">
                          <a16:creationId xmlns:a16="http://schemas.microsoft.com/office/drawing/2014/main" id="{3298C100-58E0-2985-9027-B75A6C03B35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992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77" name="Straight Connector 8376">
                      <a:extLst>
                        <a:ext uri="{FF2B5EF4-FFF2-40B4-BE49-F238E27FC236}">
                          <a16:creationId xmlns:a16="http://schemas.microsoft.com/office/drawing/2014/main" id="{FAFE4A74-D476-BACE-CD9F-0DCF9AD36FE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43658" y="24524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78" name="Straight Connector 8377">
                      <a:extLst>
                        <a:ext uri="{FF2B5EF4-FFF2-40B4-BE49-F238E27FC236}">
                          <a16:creationId xmlns:a16="http://schemas.microsoft.com/office/drawing/2014/main" id="{119AC8E3-5516-080F-D42F-08D71AB3793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88108" y="24397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79" name="Straight Connector 8378">
                      <a:extLst>
                        <a:ext uri="{FF2B5EF4-FFF2-40B4-BE49-F238E27FC236}">
                          <a16:creationId xmlns:a16="http://schemas.microsoft.com/office/drawing/2014/main" id="{3D90BDC4-3582-5EA8-E663-76C9F6D24D0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325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80" name="Straight Connector 8379">
                      <a:extLst>
                        <a:ext uri="{FF2B5EF4-FFF2-40B4-BE49-F238E27FC236}">
                          <a16:creationId xmlns:a16="http://schemas.microsoft.com/office/drawing/2014/main" id="{E4A548B9-7938-BC24-37EB-0DCCB7B9B31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770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81" name="Straight Connector 8380">
                      <a:extLst>
                        <a:ext uri="{FF2B5EF4-FFF2-40B4-BE49-F238E27FC236}">
                          <a16:creationId xmlns:a16="http://schemas.microsoft.com/office/drawing/2014/main" id="{499815A0-120C-D246-8061-5F37F9BFAAB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21458" y="24175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82" name="Straight Connector 8381">
                      <a:extLst>
                        <a:ext uri="{FF2B5EF4-FFF2-40B4-BE49-F238E27FC236}">
                          <a16:creationId xmlns:a16="http://schemas.microsoft.com/office/drawing/2014/main" id="{E3B09386-EC27-CC90-97F9-941B1DD6900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65908" y="24143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83" name="Straight Connector 8382">
                      <a:extLst>
                        <a:ext uri="{FF2B5EF4-FFF2-40B4-BE49-F238E27FC236}">
                          <a16:creationId xmlns:a16="http://schemas.microsoft.com/office/drawing/2014/main" id="{8424E689-4F12-522C-B19F-CF819040DAE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95933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84" name="Straight Connector 8383">
                      <a:extLst>
                        <a:ext uri="{FF2B5EF4-FFF2-40B4-BE49-F238E27FC236}">
                          <a16:creationId xmlns:a16="http://schemas.microsoft.com/office/drawing/2014/main" id="{2B08BD98-60DA-F66E-E083-73F8DCC31A1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81285" y="24090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85" name="Straight Connector 8384">
                      <a:extLst>
                        <a:ext uri="{FF2B5EF4-FFF2-40B4-BE49-F238E27FC236}">
                          <a16:creationId xmlns:a16="http://schemas.microsoft.com/office/drawing/2014/main" id="{27961D51-D66D-70C5-07BB-E1F07BBF0FC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25735" y="24153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86" name="Straight Connector 8385">
                      <a:extLst>
                        <a:ext uri="{FF2B5EF4-FFF2-40B4-BE49-F238E27FC236}">
                          <a16:creationId xmlns:a16="http://schemas.microsoft.com/office/drawing/2014/main" id="{8176A2E4-297A-3106-2562-36748BA4C9C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70185" y="24185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87" name="Straight Connector 8386">
                      <a:extLst>
                        <a:ext uri="{FF2B5EF4-FFF2-40B4-BE49-F238E27FC236}">
                          <a16:creationId xmlns:a16="http://schemas.microsoft.com/office/drawing/2014/main" id="{9E9F4CF8-C4BF-DD7C-7899-8567CF481E6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1463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88" name="Straight Connector 8387">
                      <a:extLst>
                        <a:ext uri="{FF2B5EF4-FFF2-40B4-BE49-F238E27FC236}">
                          <a16:creationId xmlns:a16="http://schemas.microsoft.com/office/drawing/2014/main" id="{4C5EC8B4-46F1-E86C-99EE-8ACFD1A7B08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59085" y="24312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89" name="Straight Connector 8388">
                      <a:extLst>
                        <a:ext uri="{FF2B5EF4-FFF2-40B4-BE49-F238E27FC236}">
                          <a16:creationId xmlns:a16="http://schemas.microsoft.com/office/drawing/2014/main" id="{B53C853C-3452-4C14-7E2D-34175308A0D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03535" y="24439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90" name="Straight Connector 8389">
                      <a:extLst>
                        <a:ext uri="{FF2B5EF4-FFF2-40B4-BE49-F238E27FC236}">
                          <a16:creationId xmlns:a16="http://schemas.microsoft.com/office/drawing/2014/main" id="{3D38A81A-5103-A62C-BD12-878508AB412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47985" y="24598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91" name="Straight Connector 8390">
                      <a:extLst>
                        <a:ext uri="{FF2B5EF4-FFF2-40B4-BE49-F238E27FC236}">
                          <a16:creationId xmlns:a16="http://schemas.microsoft.com/office/drawing/2014/main" id="{0E20FA4C-A7F4-3868-A476-8DC5A7967E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92435" y="24788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92" name="Straight Connector 8391">
                      <a:extLst>
                        <a:ext uri="{FF2B5EF4-FFF2-40B4-BE49-F238E27FC236}">
                          <a16:creationId xmlns:a16="http://schemas.microsoft.com/office/drawing/2014/main" id="{8E92F3F9-74C3-379B-9A4A-C505A4EEFEA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36885" y="24947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93" name="Straight Connector 8392">
                      <a:extLst>
                        <a:ext uri="{FF2B5EF4-FFF2-40B4-BE49-F238E27FC236}">
                          <a16:creationId xmlns:a16="http://schemas.microsoft.com/office/drawing/2014/main" id="{D179B445-3926-0C72-A33E-EA0A9AD56E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1335" y="24979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94" name="Straight Connector 8393">
                      <a:extLst>
                        <a:ext uri="{FF2B5EF4-FFF2-40B4-BE49-F238E27FC236}">
                          <a16:creationId xmlns:a16="http://schemas.microsoft.com/office/drawing/2014/main" id="{F494F03D-0263-B780-434F-3EC7224756D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25785" y="248838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95" name="Straight Connector 8394">
                      <a:extLst>
                        <a:ext uri="{FF2B5EF4-FFF2-40B4-BE49-F238E27FC236}">
                          <a16:creationId xmlns:a16="http://schemas.microsoft.com/office/drawing/2014/main" id="{5DDD0107-E9E8-C716-A6DF-4F0DB7F48DE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70235" y="24661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96" name="Straight Connector 8395">
                      <a:extLst>
                        <a:ext uri="{FF2B5EF4-FFF2-40B4-BE49-F238E27FC236}">
                          <a16:creationId xmlns:a16="http://schemas.microsoft.com/office/drawing/2014/main" id="{F3805FE5-14F0-7052-F631-B021401AEBA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14685" y="24534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97" name="Straight Connector 8396">
                      <a:extLst>
                        <a:ext uri="{FF2B5EF4-FFF2-40B4-BE49-F238E27FC236}">
                          <a16:creationId xmlns:a16="http://schemas.microsoft.com/office/drawing/2014/main" id="{32F51655-8BD6-B7C1-1D30-2AA1FC4843D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59135" y="24407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98" name="Straight Connector 8397">
                      <a:extLst>
                        <a:ext uri="{FF2B5EF4-FFF2-40B4-BE49-F238E27FC236}">
                          <a16:creationId xmlns:a16="http://schemas.microsoft.com/office/drawing/2014/main" id="{5CB6005D-1267-538E-8C85-1FE7AA79949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03585" y="24344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99" name="Straight Connector 8398">
                      <a:extLst>
                        <a:ext uri="{FF2B5EF4-FFF2-40B4-BE49-F238E27FC236}">
                          <a16:creationId xmlns:a16="http://schemas.microsoft.com/office/drawing/2014/main" id="{AE7F2BB4-6791-50B8-17A3-26784040B30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4168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8326" name="Arc 8325">
                  <a:extLst>
                    <a:ext uri="{FF2B5EF4-FFF2-40B4-BE49-F238E27FC236}">
                      <a16:creationId xmlns:a16="http://schemas.microsoft.com/office/drawing/2014/main" id="{4A87B29F-3ABE-1CE4-E44C-515B6BE4FC60}"/>
                    </a:ext>
                  </a:extLst>
                </p:cNvPr>
                <p:cNvSpPr/>
                <p:nvPr/>
              </p:nvSpPr>
              <p:spPr>
                <a:xfrm flipH="1">
                  <a:off x="3499962" y="2205840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27" name="Arc 8326">
                  <a:extLst>
                    <a:ext uri="{FF2B5EF4-FFF2-40B4-BE49-F238E27FC236}">
                      <a16:creationId xmlns:a16="http://schemas.microsoft.com/office/drawing/2014/main" id="{93C86698-4657-4760-03C3-A19561B3E11E}"/>
                    </a:ext>
                  </a:extLst>
                </p:cNvPr>
                <p:cNvSpPr/>
                <p:nvPr/>
              </p:nvSpPr>
              <p:spPr>
                <a:xfrm flipH="1">
                  <a:off x="1120174" y="2208965"/>
                  <a:ext cx="115719" cy="353575"/>
                </a:xfrm>
                <a:prstGeom prst="arc">
                  <a:avLst>
                    <a:gd name="adj1" fmla="val 15518610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28" name="Arc 8327">
                  <a:extLst>
                    <a:ext uri="{FF2B5EF4-FFF2-40B4-BE49-F238E27FC236}">
                      <a16:creationId xmlns:a16="http://schemas.microsoft.com/office/drawing/2014/main" id="{F6BECAE0-86D2-1993-5C52-3CCE553E49AE}"/>
                    </a:ext>
                  </a:extLst>
                </p:cNvPr>
                <p:cNvSpPr/>
                <p:nvPr/>
              </p:nvSpPr>
              <p:spPr>
                <a:xfrm flipH="1">
                  <a:off x="1612219" y="2209370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29" name="Arc 8328">
                  <a:extLst>
                    <a:ext uri="{FF2B5EF4-FFF2-40B4-BE49-F238E27FC236}">
                      <a16:creationId xmlns:a16="http://schemas.microsoft.com/office/drawing/2014/main" id="{B5242CCC-88EF-6742-816D-14D036A5D006}"/>
                    </a:ext>
                  </a:extLst>
                </p:cNvPr>
                <p:cNvSpPr/>
                <p:nvPr/>
              </p:nvSpPr>
              <p:spPr>
                <a:xfrm flipH="1">
                  <a:off x="2448873" y="2209405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70" name="Rectangle 8469">
                <a:extLst>
                  <a:ext uri="{FF2B5EF4-FFF2-40B4-BE49-F238E27FC236}">
                    <a16:creationId xmlns:a16="http://schemas.microsoft.com/office/drawing/2014/main" id="{4A95D74B-AA31-4D11-22D8-F990417C7F52}"/>
                  </a:ext>
                </a:extLst>
              </p:cNvPr>
              <p:cNvSpPr/>
              <p:nvPr/>
            </p:nvSpPr>
            <p:spPr>
              <a:xfrm rot="5400000" flipV="1">
                <a:off x="1608582" y="5613253"/>
                <a:ext cx="495221" cy="45719"/>
              </a:xfrm>
              <a:prstGeom prst="rect">
                <a:avLst/>
              </a:prstGeom>
              <a:gradFill flip="none" rotWithShape="1">
                <a:gsLst>
                  <a:gs pos="50000">
                    <a:schemeClr val="accent2"/>
                  </a:gs>
                  <a:gs pos="0">
                    <a:schemeClr val="accent2"/>
                  </a:gs>
                  <a:gs pos="100000">
                    <a:srgbClr val="FFC2FF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471" name="Straight Arrow Connector 8470">
                <a:extLst>
                  <a:ext uri="{FF2B5EF4-FFF2-40B4-BE49-F238E27FC236}">
                    <a16:creationId xmlns:a16="http://schemas.microsoft.com/office/drawing/2014/main" id="{FBF4FD21-54CF-4644-D905-4EAD4B6708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56192" y="5388502"/>
                <a:ext cx="0" cy="343529"/>
              </a:xfrm>
              <a:prstGeom prst="straightConnector1">
                <a:avLst/>
              </a:prstGeom>
              <a:ln w="38100">
                <a:solidFill>
                  <a:schemeClr val="accent2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72" name="Rectangle 8471">
                <a:extLst>
                  <a:ext uri="{FF2B5EF4-FFF2-40B4-BE49-F238E27FC236}">
                    <a16:creationId xmlns:a16="http://schemas.microsoft.com/office/drawing/2014/main" id="{3193585D-306F-AC36-6793-C252978BF4CE}"/>
                  </a:ext>
                </a:extLst>
              </p:cNvPr>
              <p:cNvSpPr/>
              <p:nvPr/>
            </p:nvSpPr>
            <p:spPr>
              <a:xfrm rot="16200000">
                <a:off x="1603332" y="4462298"/>
                <a:ext cx="495221" cy="45719"/>
              </a:xfrm>
              <a:prstGeom prst="rect">
                <a:avLst/>
              </a:prstGeom>
              <a:gradFill flip="none" rotWithShape="1">
                <a:gsLst>
                  <a:gs pos="50000">
                    <a:schemeClr val="accent2"/>
                  </a:gs>
                  <a:gs pos="0">
                    <a:schemeClr val="accent2"/>
                  </a:gs>
                  <a:gs pos="100000">
                    <a:srgbClr val="FFC2FF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473" name="Straight Arrow Connector 8472">
                <a:extLst>
                  <a:ext uri="{FF2B5EF4-FFF2-40B4-BE49-F238E27FC236}">
                    <a16:creationId xmlns:a16="http://schemas.microsoft.com/office/drawing/2014/main" id="{A62222D4-15FB-0A24-F003-BAB3C7CB91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50942" y="4384687"/>
                <a:ext cx="0" cy="343529"/>
              </a:xfrm>
              <a:prstGeom prst="straightConnector1">
                <a:avLst/>
              </a:prstGeom>
              <a:ln w="38100">
                <a:solidFill>
                  <a:schemeClr val="accent2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59" name="Group 8758">
              <a:extLst>
                <a:ext uri="{FF2B5EF4-FFF2-40B4-BE49-F238E27FC236}">
                  <a16:creationId xmlns:a16="http://schemas.microsoft.com/office/drawing/2014/main" id="{3638A076-3E2E-B933-4E6E-9746D1A1110B}"/>
                </a:ext>
              </a:extLst>
            </p:cNvPr>
            <p:cNvGrpSpPr/>
            <p:nvPr/>
          </p:nvGrpSpPr>
          <p:grpSpPr>
            <a:xfrm>
              <a:off x="8895191" y="6196336"/>
              <a:ext cx="2886903" cy="580286"/>
              <a:chOff x="943290" y="2105046"/>
              <a:chExt cx="2886903" cy="580286"/>
            </a:xfrm>
          </p:grpSpPr>
          <p:sp>
            <p:nvSpPr>
              <p:cNvPr id="8851" name="Arc 8850">
                <a:extLst>
                  <a:ext uri="{FF2B5EF4-FFF2-40B4-BE49-F238E27FC236}">
                    <a16:creationId xmlns:a16="http://schemas.microsoft.com/office/drawing/2014/main" id="{6FAA1475-97B3-C0C0-3041-5CEFFF580DA7}"/>
                  </a:ext>
                </a:extLst>
              </p:cNvPr>
              <p:cNvSpPr/>
              <p:nvPr/>
            </p:nvSpPr>
            <p:spPr>
              <a:xfrm>
                <a:off x="3503164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52" name="Arc 8851">
                <a:extLst>
                  <a:ext uri="{FF2B5EF4-FFF2-40B4-BE49-F238E27FC236}">
                    <a16:creationId xmlns:a16="http://schemas.microsoft.com/office/drawing/2014/main" id="{7D8DB32E-4B3A-3667-C598-56C9381CB180}"/>
                  </a:ext>
                </a:extLst>
              </p:cNvPr>
              <p:cNvSpPr/>
              <p:nvPr/>
            </p:nvSpPr>
            <p:spPr>
              <a:xfrm>
                <a:off x="1116750" y="2209914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53" name="Arc 8852">
                <a:extLst>
                  <a:ext uri="{FF2B5EF4-FFF2-40B4-BE49-F238E27FC236}">
                    <a16:creationId xmlns:a16="http://schemas.microsoft.com/office/drawing/2014/main" id="{DAEAD05D-F86C-5865-27FB-BBD3FADB0E25}"/>
                  </a:ext>
                </a:extLst>
              </p:cNvPr>
              <p:cNvSpPr/>
              <p:nvPr/>
            </p:nvSpPr>
            <p:spPr>
              <a:xfrm>
                <a:off x="1617448" y="2213078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54" name="Arc 8853">
                <a:extLst>
                  <a:ext uri="{FF2B5EF4-FFF2-40B4-BE49-F238E27FC236}">
                    <a16:creationId xmlns:a16="http://schemas.microsoft.com/office/drawing/2014/main" id="{8E823424-CD78-41B2-5510-42C60FF3CF1B}"/>
                  </a:ext>
                </a:extLst>
              </p:cNvPr>
              <p:cNvSpPr/>
              <p:nvPr/>
            </p:nvSpPr>
            <p:spPr>
              <a:xfrm>
                <a:off x="2447876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855" name="Group 8854">
                <a:extLst>
                  <a:ext uri="{FF2B5EF4-FFF2-40B4-BE49-F238E27FC236}">
                    <a16:creationId xmlns:a16="http://schemas.microsoft.com/office/drawing/2014/main" id="{F8B94B42-DE9D-45B8-AAB1-3A08A8B97970}"/>
                  </a:ext>
                </a:extLst>
              </p:cNvPr>
              <p:cNvGrpSpPr/>
              <p:nvPr/>
            </p:nvGrpSpPr>
            <p:grpSpPr>
              <a:xfrm>
                <a:off x="943290" y="2105046"/>
                <a:ext cx="2886903" cy="237217"/>
                <a:chOff x="954786" y="2105046"/>
                <a:chExt cx="2886903" cy="237217"/>
              </a:xfrm>
            </p:grpSpPr>
            <p:sp>
              <p:nvSpPr>
                <p:cNvPr id="8931" name="Freeform 8930">
                  <a:extLst>
                    <a:ext uri="{FF2B5EF4-FFF2-40B4-BE49-F238E27FC236}">
                      <a16:creationId xmlns:a16="http://schemas.microsoft.com/office/drawing/2014/main" id="{45A47E47-7D1F-679B-9DC9-F58B857F2320}"/>
                    </a:ext>
                  </a:extLst>
                </p:cNvPr>
                <p:cNvSpPr/>
                <p:nvPr/>
              </p:nvSpPr>
              <p:spPr>
                <a:xfrm>
                  <a:off x="959004" y="2168306"/>
                  <a:ext cx="2882685" cy="145753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115426 h 333810"/>
                    <a:gd name="connsiteX1" fmla="*/ 216976 w 6106332"/>
                    <a:gd name="connsiteY1" fmla="*/ 161921 h 333810"/>
                    <a:gd name="connsiteX2" fmla="*/ 464949 w 6106332"/>
                    <a:gd name="connsiteY2" fmla="*/ 316904 h 333810"/>
                    <a:gd name="connsiteX3" fmla="*/ 790414 w 6106332"/>
                    <a:gd name="connsiteY3" fmla="*/ 177419 h 333810"/>
                    <a:gd name="connsiteX4" fmla="*/ 1013531 w 6106332"/>
                    <a:gd name="connsiteY4" fmla="*/ 564 h 333810"/>
                    <a:gd name="connsiteX5" fmla="*/ 1379349 w 6106332"/>
                    <a:gd name="connsiteY5" fmla="*/ 239412 h 333810"/>
                    <a:gd name="connsiteX6" fmla="*/ 1549831 w 6106332"/>
                    <a:gd name="connsiteY6" fmla="*/ 332402 h 333810"/>
                    <a:gd name="connsiteX7" fmla="*/ 1844298 w 6106332"/>
                    <a:gd name="connsiteY7" fmla="*/ 177419 h 333810"/>
                    <a:gd name="connsiteX8" fmla="*/ 2340244 w 6106332"/>
                    <a:gd name="connsiteY8" fmla="*/ 84429 h 333810"/>
                    <a:gd name="connsiteX9" fmla="*/ 2712203 w 6106332"/>
                    <a:gd name="connsiteY9" fmla="*/ 115426 h 333810"/>
                    <a:gd name="connsiteX10" fmla="*/ 3130658 w 6106332"/>
                    <a:gd name="connsiteY10" fmla="*/ 239412 h 333810"/>
                    <a:gd name="connsiteX11" fmla="*/ 3316637 w 6106332"/>
                    <a:gd name="connsiteY11" fmla="*/ 316904 h 333810"/>
                    <a:gd name="connsiteX12" fmla="*/ 3642102 w 6106332"/>
                    <a:gd name="connsiteY12" fmla="*/ 177419 h 333810"/>
                    <a:gd name="connsiteX13" fmla="*/ 4308529 w 6106332"/>
                    <a:gd name="connsiteY13" fmla="*/ 53433 h 333810"/>
                    <a:gd name="connsiteX14" fmla="*/ 5036949 w 6106332"/>
                    <a:gd name="connsiteY14" fmla="*/ 115426 h 333810"/>
                    <a:gd name="connsiteX15" fmla="*/ 5532895 w 6106332"/>
                    <a:gd name="connsiteY15" fmla="*/ 301405 h 333810"/>
                    <a:gd name="connsiteX16" fmla="*/ 5749871 w 6106332"/>
                    <a:gd name="connsiteY16" fmla="*/ 208416 h 333810"/>
                    <a:gd name="connsiteX17" fmla="*/ 6106332 w 6106332"/>
                    <a:gd name="connsiteY17" fmla="*/ 99927 h 333810"/>
                    <a:gd name="connsiteX0" fmla="*/ 0 w 6106332"/>
                    <a:gd name="connsiteY0" fmla="*/ 117778 h 336162"/>
                    <a:gd name="connsiteX1" fmla="*/ 216976 w 6106332"/>
                    <a:gd name="connsiteY1" fmla="*/ 164273 h 336162"/>
                    <a:gd name="connsiteX2" fmla="*/ 464949 w 6106332"/>
                    <a:gd name="connsiteY2" fmla="*/ 319256 h 336162"/>
                    <a:gd name="connsiteX3" fmla="*/ 797140 w 6106332"/>
                    <a:gd name="connsiteY3" fmla="*/ 122341 h 336162"/>
                    <a:gd name="connsiteX4" fmla="*/ 1013531 w 6106332"/>
                    <a:gd name="connsiteY4" fmla="*/ 2916 h 336162"/>
                    <a:gd name="connsiteX5" fmla="*/ 1379349 w 6106332"/>
                    <a:gd name="connsiteY5" fmla="*/ 241764 h 336162"/>
                    <a:gd name="connsiteX6" fmla="*/ 1549831 w 6106332"/>
                    <a:gd name="connsiteY6" fmla="*/ 334754 h 336162"/>
                    <a:gd name="connsiteX7" fmla="*/ 1844298 w 6106332"/>
                    <a:gd name="connsiteY7" fmla="*/ 179771 h 336162"/>
                    <a:gd name="connsiteX8" fmla="*/ 2340244 w 6106332"/>
                    <a:gd name="connsiteY8" fmla="*/ 86781 h 336162"/>
                    <a:gd name="connsiteX9" fmla="*/ 2712203 w 6106332"/>
                    <a:gd name="connsiteY9" fmla="*/ 117778 h 336162"/>
                    <a:gd name="connsiteX10" fmla="*/ 3130658 w 6106332"/>
                    <a:gd name="connsiteY10" fmla="*/ 241764 h 336162"/>
                    <a:gd name="connsiteX11" fmla="*/ 3316637 w 6106332"/>
                    <a:gd name="connsiteY11" fmla="*/ 319256 h 336162"/>
                    <a:gd name="connsiteX12" fmla="*/ 3642102 w 6106332"/>
                    <a:gd name="connsiteY12" fmla="*/ 179771 h 336162"/>
                    <a:gd name="connsiteX13" fmla="*/ 4308529 w 6106332"/>
                    <a:gd name="connsiteY13" fmla="*/ 55785 h 336162"/>
                    <a:gd name="connsiteX14" fmla="*/ 5036949 w 6106332"/>
                    <a:gd name="connsiteY14" fmla="*/ 117778 h 336162"/>
                    <a:gd name="connsiteX15" fmla="*/ 5532895 w 6106332"/>
                    <a:gd name="connsiteY15" fmla="*/ 303757 h 336162"/>
                    <a:gd name="connsiteX16" fmla="*/ 5749871 w 6106332"/>
                    <a:gd name="connsiteY16" fmla="*/ 210768 h 336162"/>
                    <a:gd name="connsiteX17" fmla="*/ 6106332 w 6106332"/>
                    <a:gd name="connsiteY17" fmla="*/ 102279 h 336162"/>
                    <a:gd name="connsiteX0" fmla="*/ 0 w 6106332"/>
                    <a:gd name="connsiteY0" fmla="*/ 128163 h 346547"/>
                    <a:gd name="connsiteX1" fmla="*/ 216976 w 6106332"/>
                    <a:gd name="connsiteY1" fmla="*/ 174658 h 346547"/>
                    <a:gd name="connsiteX2" fmla="*/ 464949 w 6106332"/>
                    <a:gd name="connsiteY2" fmla="*/ 329641 h 346547"/>
                    <a:gd name="connsiteX3" fmla="*/ 797140 w 6106332"/>
                    <a:gd name="connsiteY3" fmla="*/ 132726 h 346547"/>
                    <a:gd name="connsiteX4" fmla="*/ 1013531 w 6106332"/>
                    <a:gd name="connsiteY4" fmla="*/ 13301 h 346547"/>
                    <a:gd name="connsiteX5" fmla="*/ 1379349 w 6106332"/>
                    <a:gd name="connsiteY5" fmla="*/ 252149 h 346547"/>
                    <a:gd name="connsiteX6" fmla="*/ 1549831 w 6106332"/>
                    <a:gd name="connsiteY6" fmla="*/ 345139 h 346547"/>
                    <a:gd name="connsiteX7" fmla="*/ 1844298 w 6106332"/>
                    <a:gd name="connsiteY7" fmla="*/ 190156 h 346547"/>
                    <a:gd name="connsiteX8" fmla="*/ 2340244 w 6106332"/>
                    <a:gd name="connsiteY8" fmla="*/ 97166 h 346547"/>
                    <a:gd name="connsiteX9" fmla="*/ 2712203 w 6106332"/>
                    <a:gd name="connsiteY9" fmla="*/ 128163 h 346547"/>
                    <a:gd name="connsiteX10" fmla="*/ 3130658 w 6106332"/>
                    <a:gd name="connsiteY10" fmla="*/ 252149 h 346547"/>
                    <a:gd name="connsiteX11" fmla="*/ 3316637 w 6106332"/>
                    <a:gd name="connsiteY11" fmla="*/ 329641 h 346547"/>
                    <a:gd name="connsiteX12" fmla="*/ 3642102 w 6106332"/>
                    <a:gd name="connsiteY12" fmla="*/ 190156 h 346547"/>
                    <a:gd name="connsiteX13" fmla="*/ 4308529 w 6106332"/>
                    <a:gd name="connsiteY13" fmla="*/ 66170 h 346547"/>
                    <a:gd name="connsiteX14" fmla="*/ 5036949 w 6106332"/>
                    <a:gd name="connsiteY14" fmla="*/ 128163 h 346547"/>
                    <a:gd name="connsiteX15" fmla="*/ 5532895 w 6106332"/>
                    <a:gd name="connsiteY15" fmla="*/ 314142 h 346547"/>
                    <a:gd name="connsiteX16" fmla="*/ 5749871 w 6106332"/>
                    <a:gd name="connsiteY16" fmla="*/ 221153 h 346547"/>
                    <a:gd name="connsiteX17" fmla="*/ 6106332 w 6106332"/>
                    <a:gd name="connsiteY17" fmla="*/ 112664 h 346547"/>
                    <a:gd name="connsiteX0" fmla="*/ 0 w 6106332"/>
                    <a:gd name="connsiteY0" fmla="*/ 158074 h 376636"/>
                    <a:gd name="connsiteX1" fmla="*/ 216976 w 6106332"/>
                    <a:gd name="connsiteY1" fmla="*/ 204569 h 376636"/>
                    <a:gd name="connsiteX2" fmla="*/ 464949 w 6106332"/>
                    <a:gd name="connsiteY2" fmla="*/ 359552 h 376636"/>
                    <a:gd name="connsiteX3" fmla="*/ 797140 w 6106332"/>
                    <a:gd name="connsiteY3" fmla="*/ 162637 h 376636"/>
                    <a:gd name="connsiteX4" fmla="*/ 1033708 w 6106332"/>
                    <a:gd name="connsiteY4" fmla="*/ 2189 h 376636"/>
                    <a:gd name="connsiteX5" fmla="*/ 1379349 w 6106332"/>
                    <a:gd name="connsiteY5" fmla="*/ 282060 h 376636"/>
                    <a:gd name="connsiteX6" fmla="*/ 1549831 w 6106332"/>
                    <a:gd name="connsiteY6" fmla="*/ 375050 h 376636"/>
                    <a:gd name="connsiteX7" fmla="*/ 1844298 w 6106332"/>
                    <a:gd name="connsiteY7" fmla="*/ 220067 h 376636"/>
                    <a:gd name="connsiteX8" fmla="*/ 2340244 w 6106332"/>
                    <a:gd name="connsiteY8" fmla="*/ 127077 h 376636"/>
                    <a:gd name="connsiteX9" fmla="*/ 2712203 w 6106332"/>
                    <a:gd name="connsiteY9" fmla="*/ 158074 h 376636"/>
                    <a:gd name="connsiteX10" fmla="*/ 3130658 w 6106332"/>
                    <a:gd name="connsiteY10" fmla="*/ 282060 h 376636"/>
                    <a:gd name="connsiteX11" fmla="*/ 3316637 w 6106332"/>
                    <a:gd name="connsiteY11" fmla="*/ 359552 h 376636"/>
                    <a:gd name="connsiteX12" fmla="*/ 3642102 w 6106332"/>
                    <a:gd name="connsiteY12" fmla="*/ 220067 h 376636"/>
                    <a:gd name="connsiteX13" fmla="*/ 4308529 w 6106332"/>
                    <a:gd name="connsiteY13" fmla="*/ 96081 h 376636"/>
                    <a:gd name="connsiteX14" fmla="*/ 5036949 w 6106332"/>
                    <a:gd name="connsiteY14" fmla="*/ 158074 h 376636"/>
                    <a:gd name="connsiteX15" fmla="*/ 5532895 w 6106332"/>
                    <a:gd name="connsiteY15" fmla="*/ 344053 h 376636"/>
                    <a:gd name="connsiteX16" fmla="*/ 5749871 w 6106332"/>
                    <a:gd name="connsiteY16" fmla="*/ 251064 h 376636"/>
                    <a:gd name="connsiteX17" fmla="*/ 6106332 w 6106332"/>
                    <a:gd name="connsiteY17" fmla="*/ 142575 h 376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76636">
                      <a:moveTo>
                        <a:pt x="0" y="158074"/>
                      </a:moveTo>
                      <a:cubicBezTo>
                        <a:pt x="69742" y="164531"/>
                        <a:pt x="139484" y="170989"/>
                        <a:pt x="216976" y="204569"/>
                      </a:cubicBezTo>
                      <a:cubicBezTo>
                        <a:pt x="294468" y="238149"/>
                        <a:pt x="368255" y="366541"/>
                        <a:pt x="464949" y="359552"/>
                      </a:cubicBezTo>
                      <a:cubicBezTo>
                        <a:pt x="561643" y="352563"/>
                        <a:pt x="702347" y="222197"/>
                        <a:pt x="797140" y="162637"/>
                      </a:cubicBezTo>
                      <a:cubicBezTo>
                        <a:pt x="891933" y="103077"/>
                        <a:pt x="936673" y="-17715"/>
                        <a:pt x="1033708" y="2189"/>
                      </a:cubicBezTo>
                      <a:cubicBezTo>
                        <a:pt x="1130743" y="22093"/>
                        <a:pt x="1293329" y="219917"/>
                        <a:pt x="1379349" y="282060"/>
                      </a:cubicBezTo>
                      <a:cubicBezTo>
                        <a:pt x="1465370" y="344204"/>
                        <a:pt x="1472340" y="385382"/>
                        <a:pt x="1549831" y="375050"/>
                      </a:cubicBezTo>
                      <a:cubicBezTo>
                        <a:pt x="1627322" y="364718"/>
                        <a:pt x="1712563" y="261396"/>
                        <a:pt x="1844298" y="220067"/>
                      </a:cubicBezTo>
                      <a:cubicBezTo>
                        <a:pt x="1976034" y="178738"/>
                        <a:pt x="2195593" y="137409"/>
                        <a:pt x="2340244" y="127077"/>
                      </a:cubicBezTo>
                      <a:cubicBezTo>
                        <a:pt x="2484895" y="116745"/>
                        <a:pt x="2580467" y="132243"/>
                        <a:pt x="2712203" y="158074"/>
                      </a:cubicBezTo>
                      <a:cubicBezTo>
                        <a:pt x="2843939" y="183905"/>
                        <a:pt x="3029919" y="248480"/>
                        <a:pt x="3130658" y="282060"/>
                      </a:cubicBezTo>
                      <a:cubicBezTo>
                        <a:pt x="3231397" y="315640"/>
                        <a:pt x="3231396" y="369884"/>
                        <a:pt x="3316637" y="359552"/>
                      </a:cubicBezTo>
                      <a:cubicBezTo>
                        <a:pt x="3401878" y="349220"/>
                        <a:pt x="3476787" y="263979"/>
                        <a:pt x="3642102" y="220067"/>
                      </a:cubicBezTo>
                      <a:cubicBezTo>
                        <a:pt x="3807417" y="176155"/>
                        <a:pt x="4076055" y="106413"/>
                        <a:pt x="4308529" y="96081"/>
                      </a:cubicBezTo>
                      <a:cubicBezTo>
                        <a:pt x="4541003" y="85749"/>
                        <a:pt x="4832888" y="116745"/>
                        <a:pt x="5036949" y="158074"/>
                      </a:cubicBezTo>
                      <a:cubicBezTo>
                        <a:pt x="5241010" y="199403"/>
                        <a:pt x="5414075" y="328555"/>
                        <a:pt x="5532895" y="344053"/>
                      </a:cubicBezTo>
                      <a:cubicBezTo>
                        <a:pt x="5651715" y="359551"/>
                        <a:pt x="5654298" y="284644"/>
                        <a:pt x="5749871" y="251064"/>
                      </a:cubicBezTo>
                      <a:cubicBezTo>
                        <a:pt x="5845444" y="217484"/>
                        <a:pt x="5975888" y="180029"/>
                        <a:pt x="6106332" y="142575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32" name="Oval 8931">
                  <a:extLst>
                    <a:ext uri="{FF2B5EF4-FFF2-40B4-BE49-F238E27FC236}">
                      <a16:creationId xmlns:a16="http://schemas.microsoft.com/office/drawing/2014/main" id="{84A48107-DE1F-91C6-CC0F-A39D8004B637}"/>
                    </a:ext>
                  </a:extLst>
                </p:cNvPr>
                <p:cNvSpPr/>
                <p:nvPr/>
              </p:nvSpPr>
              <p:spPr>
                <a:xfrm>
                  <a:off x="1339518" y="21050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33" name="Freeform 8932">
                  <a:extLst>
                    <a:ext uri="{FF2B5EF4-FFF2-40B4-BE49-F238E27FC236}">
                      <a16:creationId xmlns:a16="http://schemas.microsoft.com/office/drawing/2014/main" id="{0EF2D8F2-BB33-FCD5-ECEB-8F0AE8461A37}"/>
                    </a:ext>
                  </a:extLst>
                </p:cNvPr>
                <p:cNvSpPr/>
                <p:nvPr/>
              </p:nvSpPr>
              <p:spPr>
                <a:xfrm>
                  <a:off x="957960" y="2161249"/>
                  <a:ext cx="2882685" cy="132726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74582 h 292824"/>
                    <a:gd name="connsiteX1" fmla="*/ 216976 w 6106332"/>
                    <a:gd name="connsiteY1" fmla="*/ 121077 h 292824"/>
                    <a:gd name="connsiteX2" fmla="*/ 464949 w 6106332"/>
                    <a:gd name="connsiteY2" fmla="*/ 276060 h 292824"/>
                    <a:gd name="connsiteX3" fmla="*/ 790414 w 6106332"/>
                    <a:gd name="connsiteY3" fmla="*/ 136575 h 292824"/>
                    <a:gd name="connsiteX4" fmla="*/ 993354 w 6106332"/>
                    <a:gd name="connsiteY4" fmla="*/ 742 h 292824"/>
                    <a:gd name="connsiteX5" fmla="*/ 1379349 w 6106332"/>
                    <a:gd name="connsiteY5" fmla="*/ 198568 h 292824"/>
                    <a:gd name="connsiteX6" fmla="*/ 1549831 w 6106332"/>
                    <a:gd name="connsiteY6" fmla="*/ 291558 h 292824"/>
                    <a:gd name="connsiteX7" fmla="*/ 1844298 w 6106332"/>
                    <a:gd name="connsiteY7" fmla="*/ 136575 h 292824"/>
                    <a:gd name="connsiteX8" fmla="*/ 2340244 w 6106332"/>
                    <a:gd name="connsiteY8" fmla="*/ 43585 h 292824"/>
                    <a:gd name="connsiteX9" fmla="*/ 2712203 w 6106332"/>
                    <a:gd name="connsiteY9" fmla="*/ 74582 h 292824"/>
                    <a:gd name="connsiteX10" fmla="*/ 3130658 w 6106332"/>
                    <a:gd name="connsiteY10" fmla="*/ 198568 h 292824"/>
                    <a:gd name="connsiteX11" fmla="*/ 3316637 w 6106332"/>
                    <a:gd name="connsiteY11" fmla="*/ 276060 h 292824"/>
                    <a:gd name="connsiteX12" fmla="*/ 3642102 w 6106332"/>
                    <a:gd name="connsiteY12" fmla="*/ 136575 h 292824"/>
                    <a:gd name="connsiteX13" fmla="*/ 4308529 w 6106332"/>
                    <a:gd name="connsiteY13" fmla="*/ 12589 h 292824"/>
                    <a:gd name="connsiteX14" fmla="*/ 5036949 w 6106332"/>
                    <a:gd name="connsiteY14" fmla="*/ 74582 h 292824"/>
                    <a:gd name="connsiteX15" fmla="*/ 5532895 w 6106332"/>
                    <a:gd name="connsiteY15" fmla="*/ 260561 h 292824"/>
                    <a:gd name="connsiteX16" fmla="*/ 5749871 w 6106332"/>
                    <a:gd name="connsiteY16" fmla="*/ 167572 h 292824"/>
                    <a:gd name="connsiteX17" fmla="*/ 6106332 w 6106332"/>
                    <a:gd name="connsiteY17" fmla="*/ 59083 h 292824"/>
                    <a:gd name="connsiteX0" fmla="*/ 0 w 6106332"/>
                    <a:gd name="connsiteY0" fmla="*/ 76039 h 294281"/>
                    <a:gd name="connsiteX1" fmla="*/ 216976 w 6106332"/>
                    <a:gd name="connsiteY1" fmla="*/ 122534 h 294281"/>
                    <a:gd name="connsiteX2" fmla="*/ 464949 w 6106332"/>
                    <a:gd name="connsiteY2" fmla="*/ 277517 h 294281"/>
                    <a:gd name="connsiteX3" fmla="*/ 756787 w 6106332"/>
                    <a:gd name="connsiteY3" fmla="*/ 105215 h 294281"/>
                    <a:gd name="connsiteX4" fmla="*/ 993354 w 6106332"/>
                    <a:gd name="connsiteY4" fmla="*/ 2199 h 294281"/>
                    <a:gd name="connsiteX5" fmla="*/ 1379349 w 6106332"/>
                    <a:gd name="connsiteY5" fmla="*/ 200025 h 294281"/>
                    <a:gd name="connsiteX6" fmla="*/ 1549831 w 6106332"/>
                    <a:gd name="connsiteY6" fmla="*/ 293015 h 294281"/>
                    <a:gd name="connsiteX7" fmla="*/ 1844298 w 6106332"/>
                    <a:gd name="connsiteY7" fmla="*/ 138032 h 294281"/>
                    <a:gd name="connsiteX8" fmla="*/ 2340244 w 6106332"/>
                    <a:gd name="connsiteY8" fmla="*/ 45042 h 294281"/>
                    <a:gd name="connsiteX9" fmla="*/ 2712203 w 6106332"/>
                    <a:gd name="connsiteY9" fmla="*/ 76039 h 294281"/>
                    <a:gd name="connsiteX10" fmla="*/ 3130658 w 6106332"/>
                    <a:gd name="connsiteY10" fmla="*/ 200025 h 294281"/>
                    <a:gd name="connsiteX11" fmla="*/ 3316637 w 6106332"/>
                    <a:gd name="connsiteY11" fmla="*/ 277517 h 294281"/>
                    <a:gd name="connsiteX12" fmla="*/ 3642102 w 6106332"/>
                    <a:gd name="connsiteY12" fmla="*/ 138032 h 294281"/>
                    <a:gd name="connsiteX13" fmla="*/ 4308529 w 6106332"/>
                    <a:gd name="connsiteY13" fmla="*/ 14046 h 294281"/>
                    <a:gd name="connsiteX14" fmla="*/ 5036949 w 6106332"/>
                    <a:gd name="connsiteY14" fmla="*/ 76039 h 294281"/>
                    <a:gd name="connsiteX15" fmla="*/ 5532895 w 6106332"/>
                    <a:gd name="connsiteY15" fmla="*/ 262018 h 294281"/>
                    <a:gd name="connsiteX16" fmla="*/ 5749871 w 6106332"/>
                    <a:gd name="connsiteY16" fmla="*/ 169029 h 294281"/>
                    <a:gd name="connsiteX17" fmla="*/ 6106332 w 6106332"/>
                    <a:gd name="connsiteY17" fmla="*/ 60540 h 294281"/>
                    <a:gd name="connsiteX0" fmla="*/ 0 w 6106332"/>
                    <a:gd name="connsiteY0" fmla="*/ 124555 h 342973"/>
                    <a:gd name="connsiteX1" fmla="*/ 216976 w 6106332"/>
                    <a:gd name="connsiteY1" fmla="*/ 171050 h 342973"/>
                    <a:gd name="connsiteX2" fmla="*/ 464949 w 6106332"/>
                    <a:gd name="connsiteY2" fmla="*/ 326033 h 342973"/>
                    <a:gd name="connsiteX3" fmla="*/ 756787 w 6106332"/>
                    <a:gd name="connsiteY3" fmla="*/ 153731 h 342973"/>
                    <a:gd name="connsiteX4" fmla="*/ 1013531 w 6106332"/>
                    <a:gd name="connsiteY4" fmla="*/ 1489 h 342973"/>
                    <a:gd name="connsiteX5" fmla="*/ 1379349 w 6106332"/>
                    <a:gd name="connsiteY5" fmla="*/ 248541 h 342973"/>
                    <a:gd name="connsiteX6" fmla="*/ 1549831 w 6106332"/>
                    <a:gd name="connsiteY6" fmla="*/ 341531 h 342973"/>
                    <a:gd name="connsiteX7" fmla="*/ 1844298 w 6106332"/>
                    <a:gd name="connsiteY7" fmla="*/ 186548 h 342973"/>
                    <a:gd name="connsiteX8" fmla="*/ 2340244 w 6106332"/>
                    <a:gd name="connsiteY8" fmla="*/ 93558 h 342973"/>
                    <a:gd name="connsiteX9" fmla="*/ 2712203 w 6106332"/>
                    <a:gd name="connsiteY9" fmla="*/ 124555 h 342973"/>
                    <a:gd name="connsiteX10" fmla="*/ 3130658 w 6106332"/>
                    <a:gd name="connsiteY10" fmla="*/ 248541 h 342973"/>
                    <a:gd name="connsiteX11" fmla="*/ 3316637 w 6106332"/>
                    <a:gd name="connsiteY11" fmla="*/ 326033 h 342973"/>
                    <a:gd name="connsiteX12" fmla="*/ 3642102 w 6106332"/>
                    <a:gd name="connsiteY12" fmla="*/ 186548 h 342973"/>
                    <a:gd name="connsiteX13" fmla="*/ 4308529 w 6106332"/>
                    <a:gd name="connsiteY13" fmla="*/ 62562 h 342973"/>
                    <a:gd name="connsiteX14" fmla="*/ 5036949 w 6106332"/>
                    <a:gd name="connsiteY14" fmla="*/ 124555 h 342973"/>
                    <a:gd name="connsiteX15" fmla="*/ 5532895 w 6106332"/>
                    <a:gd name="connsiteY15" fmla="*/ 310534 h 342973"/>
                    <a:gd name="connsiteX16" fmla="*/ 5749871 w 6106332"/>
                    <a:gd name="connsiteY16" fmla="*/ 217545 h 342973"/>
                    <a:gd name="connsiteX17" fmla="*/ 6106332 w 6106332"/>
                    <a:gd name="connsiteY17" fmla="*/ 109056 h 3429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42973">
                      <a:moveTo>
                        <a:pt x="0" y="124555"/>
                      </a:moveTo>
                      <a:cubicBezTo>
                        <a:pt x="69742" y="131012"/>
                        <a:pt x="139484" y="137470"/>
                        <a:pt x="216976" y="171050"/>
                      </a:cubicBezTo>
                      <a:cubicBezTo>
                        <a:pt x="294468" y="204630"/>
                        <a:pt x="374981" y="328920"/>
                        <a:pt x="464949" y="326033"/>
                      </a:cubicBezTo>
                      <a:cubicBezTo>
                        <a:pt x="554918" y="323147"/>
                        <a:pt x="665357" y="207822"/>
                        <a:pt x="756787" y="153731"/>
                      </a:cubicBezTo>
                      <a:cubicBezTo>
                        <a:pt x="848217" y="99640"/>
                        <a:pt x="909771" y="-14313"/>
                        <a:pt x="1013531" y="1489"/>
                      </a:cubicBezTo>
                      <a:cubicBezTo>
                        <a:pt x="1117291" y="17291"/>
                        <a:pt x="1289966" y="191867"/>
                        <a:pt x="1379349" y="248541"/>
                      </a:cubicBezTo>
                      <a:cubicBezTo>
                        <a:pt x="1468732" y="305215"/>
                        <a:pt x="1472340" y="351863"/>
                        <a:pt x="1549831" y="341531"/>
                      </a:cubicBezTo>
                      <a:cubicBezTo>
                        <a:pt x="1627322" y="331199"/>
                        <a:pt x="1712563" y="227877"/>
                        <a:pt x="1844298" y="186548"/>
                      </a:cubicBezTo>
                      <a:cubicBezTo>
                        <a:pt x="1976034" y="145219"/>
                        <a:pt x="2195593" y="103890"/>
                        <a:pt x="2340244" y="93558"/>
                      </a:cubicBezTo>
                      <a:cubicBezTo>
                        <a:pt x="2484895" y="83226"/>
                        <a:pt x="2580467" y="98724"/>
                        <a:pt x="2712203" y="124555"/>
                      </a:cubicBezTo>
                      <a:cubicBezTo>
                        <a:pt x="2843939" y="150386"/>
                        <a:pt x="3029919" y="214961"/>
                        <a:pt x="3130658" y="248541"/>
                      </a:cubicBezTo>
                      <a:cubicBezTo>
                        <a:pt x="3231397" y="282121"/>
                        <a:pt x="3231396" y="336365"/>
                        <a:pt x="3316637" y="326033"/>
                      </a:cubicBezTo>
                      <a:cubicBezTo>
                        <a:pt x="3401878" y="315701"/>
                        <a:pt x="3476787" y="230460"/>
                        <a:pt x="3642102" y="186548"/>
                      </a:cubicBezTo>
                      <a:cubicBezTo>
                        <a:pt x="3807417" y="142636"/>
                        <a:pt x="4076055" y="72894"/>
                        <a:pt x="4308529" y="62562"/>
                      </a:cubicBezTo>
                      <a:cubicBezTo>
                        <a:pt x="4541003" y="52230"/>
                        <a:pt x="4832888" y="83226"/>
                        <a:pt x="5036949" y="124555"/>
                      </a:cubicBezTo>
                      <a:cubicBezTo>
                        <a:pt x="5241010" y="165884"/>
                        <a:pt x="5414075" y="295036"/>
                        <a:pt x="5532895" y="310534"/>
                      </a:cubicBezTo>
                      <a:cubicBezTo>
                        <a:pt x="5651715" y="326032"/>
                        <a:pt x="5654298" y="251125"/>
                        <a:pt x="5749871" y="217545"/>
                      </a:cubicBezTo>
                      <a:cubicBezTo>
                        <a:pt x="5845444" y="183965"/>
                        <a:pt x="5975888" y="146510"/>
                        <a:pt x="6106332" y="10905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34" name="Freeform 8933">
                  <a:extLst>
                    <a:ext uri="{FF2B5EF4-FFF2-40B4-BE49-F238E27FC236}">
                      <a16:creationId xmlns:a16="http://schemas.microsoft.com/office/drawing/2014/main" id="{E38DD51A-3C0D-F056-CA8B-61D7113B78F6}"/>
                    </a:ext>
                  </a:extLst>
                </p:cNvPr>
                <p:cNvSpPr/>
                <p:nvPr/>
              </p:nvSpPr>
              <p:spPr>
                <a:xfrm>
                  <a:off x="954786" y="2211049"/>
                  <a:ext cx="2882685" cy="129717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115426 h 333810"/>
                    <a:gd name="connsiteX1" fmla="*/ 216976 w 6106332"/>
                    <a:gd name="connsiteY1" fmla="*/ 161921 h 333810"/>
                    <a:gd name="connsiteX2" fmla="*/ 464949 w 6106332"/>
                    <a:gd name="connsiteY2" fmla="*/ 316904 h 333810"/>
                    <a:gd name="connsiteX3" fmla="*/ 790414 w 6106332"/>
                    <a:gd name="connsiteY3" fmla="*/ 177419 h 333810"/>
                    <a:gd name="connsiteX4" fmla="*/ 1013531 w 6106332"/>
                    <a:gd name="connsiteY4" fmla="*/ 564 h 333810"/>
                    <a:gd name="connsiteX5" fmla="*/ 1379349 w 6106332"/>
                    <a:gd name="connsiteY5" fmla="*/ 239412 h 333810"/>
                    <a:gd name="connsiteX6" fmla="*/ 1549831 w 6106332"/>
                    <a:gd name="connsiteY6" fmla="*/ 332402 h 333810"/>
                    <a:gd name="connsiteX7" fmla="*/ 1844298 w 6106332"/>
                    <a:gd name="connsiteY7" fmla="*/ 177419 h 333810"/>
                    <a:gd name="connsiteX8" fmla="*/ 2340244 w 6106332"/>
                    <a:gd name="connsiteY8" fmla="*/ 84429 h 333810"/>
                    <a:gd name="connsiteX9" fmla="*/ 2712203 w 6106332"/>
                    <a:gd name="connsiteY9" fmla="*/ 115426 h 333810"/>
                    <a:gd name="connsiteX10" fmla="*/ 3130658 w 6106332"/>
                    <a:gd name="connsiteY10" fmla="*/ 239412 h 333810"/>
                    <a:gd name="connsiteX11" fmla="*/ 3316637 w 6106332"/>
                    <a:gd name="connsiteY11" fmla="*/ 316904 h 333810"/>
                    <a:gd name="connsiteX12" fmla="*/ 3642102 w 6106332"/>
                    <a:gd name="connsiteY12" fmla="*/ 177419 h 333810"/>
                    <a:gd name="connsiteX13" fmla="*/ 4308529 w 6106332"/>
                    <a:gd name="connsiteY13" fmla="*/ 53433 h 333810"/>
                    <a:gd name="connsiteX14" fmla="*/ 5036949 w 6106332"/>
                    <a:gd name="connsiteY14" fmla="*/ 115426 h 333810"/>
                    <a:gd name="connsiteX15" fmla="*/ 5532895 w 6106332"/>
                    <a:gd name="connsiteY15" fmla="*/ 301405 h 333810"/>
                    <a:gd name="connsiteX16" fmla="*/ 5749871 w 6106332"/>
                    <a:gd name="connsiteY16" fmla="*/ 208416 h 333810"/>
                    <a:gd name="connsiteX17" fmla="*/ 6106332 w 6106332"/>
                    <a:gd name="connsiteY17" fmla="*/ 99927 h 333810"/>
                    <a:gd name="connsiteX0" fmla="*/ 0 w 6106332"/>
                    <a:gd name="connsiteY0" fmla="*/ 116814 h 335198"/>
                    <a:gd name="connsiteX1" fmla="*/ 216976 w 6106332"/>
                    <a:gd name="connsiteY1" fmla="*/ 163309 h 335198"/>
                    <a:gd name="connsiteX2" fmla="*/ 464949 w 6106332"/>
                    <a:gd name="connsiteY2" fmla="*/ 318292 h 335198"/>
                    <a:gd name="connsiteX3" fmla="*/ 790415 w 6106332"/>
                    <a:gd name="connsiteY3" fmla="*/ 137785 h 335198"/>
                    <a:gd name="connsiteX4" fmla="*/ 1013531 w 6106332"/>
                    <a:gd name="connsiteY4" fmla="*/ 1952 h 335198"/>
                    <a:gd name="connsiteX5" fmla="*/ 1379349 w 6106332"/>
                    <a:gd name="connsiteY5" fmla="*/ 240800 h 335198"/>
                    <a:gd name="connsiteX6" fmla="*/ 1549831 w 6106332"/>
                    <a:gd name="connsiteY6" fmla="*/ 333790 h 335198"/>
                    <a:gd name="connsiteX7" fmla="*/ 1844298 w 6106332"/>
                    <a:gd name="connsiteY7" fmla="*/ 178807 h 335198"/>
                    <a:gd name="connsiteX8" fmla="*/ 2340244 w 6106332"/>
                    <a:gd name="connsiteY8" fmla="*/ 85817 h 335198"/>
                    <a:gd name="connsiteX9" fmla="*/ 2712203 w 6106332"/>
                    <a:gd name="connsiteY9" fmla="*/ 116814 h 335198"/>
                    <a:gd name="connsiteX10" fmla="*/ 3130658 w 6106332"/>
                    <a:gd name="connsiteY10" fmla="*/ 240800 h 335198"/>
                    <a:gd name="connsiteX11" fmla="*/ 3316637 w 6106332"/>
                    <a:gd name="connsiteY11" fmla="*/ 318292 h 335198"/>
                    <a:gd name="connsiteX12" fmla="*/ 3642102 w 6106332"/>
                    <a:gd name="connsiteY12" fmla="*/ 178807 h 335198"/>
                    <a:gd name="connsiteX13" fmla="*/ 4308529 w 6106332"/>
                    <a:gd name="connsiteY13" fmla="*/ 54821 h 335198"/>
                    <a:gd name="connsiteX14" fmla="*/ 5036949 w 6106332"/>
                    <a:gd name="connsiteY14" fmla="*/ 116814 h 335198"/>
                    <a:gd name="connsiteX15" fmla="*/ 5532895 w 6106332"/>
                    <a:gd name="connsiteY15" fmla="*/ 302793 h 335198"/>
                    <a:gd name="connsiteX16" fmla="*/ 5749871 w 6106332"/>
                    <a:gd name="connsiteY16" fmla="*/ 209804 h 335198"/>
                    <a:gd name="connsiteX17" fmla="*/ 6106332 w 6106332"/>
                    <a:gd name="connsiteY17" fmla="*/ 101315 h 3351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35198">
                      <a:moveTo>
                        <a:pt x="0" y="116814"/>
                      </a:moveTo>
                      <a:cubicBezTo>
                        <a:pt x="69742" y="123271"/>
                        <a:pt x="139484" y="129729"/>
                        <a:pt x="216976" y="163309"/>
                      </a:cubicBezTo>
                      <a:cubicBezTo>
                        <a:pt x="294468" y="196889"/>
                        <a:pt x="369376" y="322546"/>
                        <a:pt x="464949" y="318292"/>
                      </a:cubicBezTo>
                      <a:cubicBezTo>
                        <a:pt x="560522" y="314038"/>
                        <a:pt x="698985" y="190508"/>
                        <a:pt x="790415" y="137785"/>
                      </a:cubicBezTo>
                      <a:cubicBezTo>
                        <a:pt x="881845" y="85062"/>
                        <a:pt x="915375" y="-15217"/>
                        <a:pt x="1013531" y="1952"/>
                      </a:cubicBezTo>
                      <a:cubicBezTo>
                        <a:pt x="1111687" y="19121"/>
                        <a:pt x="1289966" y="185494"/>
                        <a:pt x="1379349" y="240800"/>
                      </a:cubicBezTo>
                      <a:cubicBezTo>
                        <a:pt x="1468732" y="296106"/>
                        <a:pt x="1472340" y="344122"/>
                        <a:pt x="1549831" y="333790"/>
                      </a:cubicBezTo>
                      <a:cubicBezTo>
                        <a:pt x="1627322" y="323458"/>
                        <a:pt x="1712563" y="220136"/>
                        <a:pt x="1844298" y="178807"/>
                      </a:cubicBezTo>
                      <a:cubicBezTo>
                        <a:pt x="1976034" y="137478"/>
                        <a:pt x="2195593" y="96149"/>
                        <a:pt x="2340244" y="85817"/>
                      </a:cubicBezTo>
                      <a:cubicBezTo>
                        <a:pt x="2484895" y="75485"/>
                        <a:pt x="2580467" y="90983"/>
                        <a:pt x="2712203" y="116814"/>
                      </a:cubicBezTo>
                      <a:cubicBezTo>
                        <a:pt x="2843939" y="142645"/>
                        <a:pt x="3029919" y="207220"/>
                        <a:pt x="3130658" y="240800"/>
                      </a:cubicBezTo>
                      <a:cubicBezTo>
                        <a:pt x="3231397" y="274380"/>
                        <a:pt x="3231396" y="328624"/>
                        <a:pt x="3316637" y="318292"/>
                      </a:cubicBezTo>
                      <a:cubicBezTo>
                        <a:pt x="3401878" y="307960"/>
                        <a:pt x="3476787" y="222719"/>
                        <a:pt x="3642102" y="178807"/>
                      </a:cubicBezTo>
                      <a:cubicBezTo>
                        <a:pt x="3807417" y="134895"/>
                        <a:pt x="4076055" y="65153"/>
                        <a:pt x="4308529" y="54821"/>
                      </a:cubicBezTo>
                      <a:cubicBezTo>
                        <a:pt x="4541003" y="44489"/>
                        <a:pt x="4832888" y="75485"/>
                        <a:pt x="5036949" y="116814"/>
                      </a:cubicBezTo>
                      <a:cubicBezTo>
                        <a:pt x="5241010" y="158143"/>
                        <a:pt x="5414075" y="287295"/>
                        <a:pt x="5532895" y="302793"/>
                      </a:cubicBezTo>
                      <a:cubicBezTo>
                        <a:pt x="5651715" y="318291"/>
                        <a:pt x="5654298" y="243384"/>
                        <a:pt x="5749871" y="209804"/>
                      </a:cubicBezTo>
                      <a:cubicBezTo>
                        <a:pt x="5845444" y="176224"/>
                        <a:pt x="5975888" y="138769"/>
                        <a:pt x="6106332" y="10131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935" name="Group 8934">
                  <a:extLst>
                    <a:ext uri="{FF2B5EF4-FFF2-40B4-BE49-F238E27FC236}">
                      <a16:creationId xmlns:a16="http://schemas.microsoft.com/office/drawing/2014/main" id="{6E29EFEB-193B-8279-97CA-B6757891FFCD}"/>
                    </a:ext>
                  </a:extLst>
                </p:cNvPr>
                <p:cNvGrpSpPr/>
                <p:nvPr/>
              </p:nvGrpSpPr>
              <p:grpSpPr>
                <a:xfrm>
                  <a:off x="987483" y="2158513"/>
                  <a:ext cx="2845752" cy="183750"/>
                  <a:chOff x="995933" y="2379402"/>
                  <a:chExt cx="2845752" cy="183750"/>
                </a:xfrm>
              </p:grpSpPr>
              <p:cxnSp>
                <p:nvCxnSpPr>
                  <p:cNvPr id="8936" name="Straight Connector 8935">
                    <a:extLst>
                      <a:ext uri="{FF2B5EF4-FFF2-40B4-BE49-F238E27FC236}">
                        <a16:creationId xmlns:a16="http://schemas.microsoft.com/office/drawing/2014/main" id="{313A3B77-BF8B-DBCB-3A44-4FD70C7627A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37" name="Straight Connector 8936">
                    <a:extLst>
                      <a:ext uri="{FF2B5EF4-FFF2-40B4-BE49-F238E27FC236}">
                        <a16:creationId xmlns:a16="http://schemas.microsoft.com/office/drawing/2014/main" id="{4D87F904-F687-C15D-755D-18A43D97416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38" name="Straight Connector 8937">
                    <a:extLst>
                      <a:ext uri="{FF2B5EF4-FFF2-40B4-BE49-F238E27FC236}">
                        <a16:creationId xmlns:a16="http://schemas.microsoft.com/office/drawing/2014/main" id="{B00F1EC5-F9E9-4B8A-982C-1E88556A4AF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39" name="Straight Connector 8938">
                    <a:extLst>
                      <a:ext uri="{FF2B5EF4-FFF2-40B4-BE49-F238E27FC236}">
                        <a16:creationId xmlns:a16="http://schemas.microsoft.com/office/drawing/2014/main" id="{FFEEA72B-BA74-9041-4DEF-42F3C412C8A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40" name="Straight Connector 8939">
                    <a:extLst>
                      <a:ext uri="{FF2B5EF4-FFF2-40B4-BE49-F238E27FC236}">
                        <a16:creationId xmlns:a16="http://schemas.microsoft.com/office/drawing/2014/main" id="{E21F9ADD-1928-F546-5726-1BE0D5FDC6C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41" name="Straight Connector 8940">
                    <a:extLst>
                      <a:ext uri="{FF2B5EF4-FFF2-40B4-BE49-F238E27FC236}">
                        <a16:creationId xmlns:a16="http://schemas.microsoft.com/office/drawing/2014/main" id="{173D9CCC-39EF-A5AC-4EA3-9448719A0C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42" name="Straight Connector 8941">
                    <a:extLst>
                      <a:ext uri="{FF2B5EF4-FFF2-40B4-BE49-F238E27FC236}">
                        <a16:creationId xmlns:a16="http://schemas.microsoft.com/office/drawing/2014/main" id="{B19A7766-538D-CE72-A62F-59B898128E3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43" name="Straight Connector 8942">
                    <a:extLst>
                      <a:ext uri="{FF2B5EF4-FFF2-40B4-BE49-F238E27FC236}">
                        <a16:creationId xmlns:a16="http://schemas.microsoft.com/office/drawing/2014/main" id="{C5461FA7-1910-9D95-441A-D4F33635E2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44" name="Straight Connector 8943">
                    <a:extLst>
                      <a:ext uri="{FF2B5EF4-FFF2-40B4-BE49-F238E27FC236}">
                        <a16:creationId xmlns:a16="http://schemas.microsoft.com/office/drawing/2014/main" id="{B92B7D18-5481-7147-7072-79F17BC1BC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45" name="Straight Connector 8944">
                    <a:extLst>
                      <a:ext uri="{FF2B5EF4-FFF2-40B4-BE49-F238E27FC236}">
                        <a16:creationId xmlns:a16="http://schemas.microsoft.com/office/drawing/2014/main" id="{A1EC2830-4597-83CD-6C9E-42F22716B3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46" name="Straight Connector 8945">
                    <a:extLst>
                      <a:ext uri="{FF2B5EF4-FFF2-40B4-BE49-F238E27FC236}">
                        <a16:creationId xmlns:a16="http://schemas.microsoft.com/office/drawing/2014/main" id="{2D145640-934D-26F7-1E6D-A270240369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47" name="Straight Connector 8946">
                    <a:extLst>
                      <a:ext uri="{FF2B5EF4-FFF2-40B4-BE49-F238E27FC236}">
                        <a16:creationId xmlns:a16="http://schemas.microsoft.com/office/drawing/2014/main" id="{0DD10EC4-E6D4-85DA-2F94-5AAAC45B39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48" name="Straight Connector 8947">
                    <a:extLst>
                      <a:ext uri="{FF2B5EF4-FFF2-40B4-BE49-F238E27FC236}">
                        <a16:creationId xmlns:a16="http://schemas.microsoft.com/office/drawing/2014/main" id="{918D3A6A-594D-F012-6DCF-F1F7E39768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49" name="Straight Connector 8948">
                    <a:extLst>
                      <a:ext uri="{FF2B5EF4-FFF2-40B4-BE49-F238E27FC236}">
                        <a16:creationId xmlns:a16="http://schemas.microsoft.com/office/drawing/2014/main" id="{374D9CEC-82F0-A8CC-731D-DB9C6492B0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50" name="Straight Connector 8949">
                    <a:extLst>
                      <a:ext uri="{FF2B5EF4-FFF2-40B4-BE49-F238E27FC236}">
                        <a16:creationId xmlns:a16="http://schemas.microsoft.com/office/drawing/2014/main" id="{74F76758-2EC1-D19A-8033-BB549780C4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51" name="Straight Connector 8950">
                    <a:extLst>
                      <a:ext uri="{FF2B5EF4-FFF2-40B4-BE49-F238E27FC236}">
                        <a16:creationId xmlns:a16="http://schemas.microsoft.com/office/drawing/2014/main" id="{5CA3A23A-D2D7-5053-9C22-3433BB45F8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52" name="Straight Connector 8951">
                    <a:extLst>
                      <a:ext uri="{FF2B5EF4-FFF2-40B4-BE49-F238E27FC236}">
                        <a16:creationId xmlns:a16="http://schemas.microsoft.com/office/drawing/2014/main" id="{9AB29220-FE1A-FB42-45B8-DDBB333DD3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53" name="Straight Connector 8952">
                    <a:extLst>
                      <a:ext uri="{FF2B5EF4-FFF2-40B4-BE49-F238E27FC236}">
                        <a16:creationId xmlns:a16="http://schemas.microsoft.com/office/drawing/2014/main" id="{719675AE-A047-67CF-DEB3-13BD445D301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54" name="Straight Connector 8953">
                    <a:extLst>
                      <a:ext uri="{FF2B5EF4-FFF2-40B4-BE49-F238E27FC236}">
                        <a16:creationId xmlns:a16="http://schemas.microsoft.com/office/drawing/2014/main" id="{A1023A98-8281-893F-A6A1-6CD1229793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55" name="Straight Connector 8954">
                    <a:extLst>
                      <a:ext uri="{FF2B5EF4-FFF2-40B4-BE49-F238E27FC236}">
                        <a16:creationId xmlns:a16="http://schemas.microsoft.com/office/drawing/2014/main" id="{FECFDB02-76D5-8B62-4033-769634879D3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56" name="Straight Connector 8955">
                    <a:extLst>
                      <a:ext uri="{FF2B5EF4-FFF2-40B4-BE49-F238E27FC236}">
                        <a16:creationId xmlns:a16="http://schemas.microsoft.com/office/drawing/2014/main" id="{F2029650-3E73-896D-6D7F-327C9D26029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57" name="Straight Connector 8956">
                    <a:extLst>
                      <a:ext uri="{FF2B5EF4-FFF2-40B4-BE49-F238E27FC236}">
                        <a16:creationId xmlns:a16="http://schemas.microsoft.com/office/drawing/2014/main" id="{A4CA30B1-F1B5-3BC1-04E0-01A55246D2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58" name="Straight Connector 8957">
                    <a:extLst>
                      <a:ext uri="{FF2B5EF4-FFF2-40B4-BE49-F238E27FC236}">
                        <a16:creationId xmlns:a16="http://schemas.microsoft.com/office/drawing/2014/main" id="{9A75B8FE-1F89-A7D0-2F5F-364E831B3B2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59" name="Straight Connector 8958">
                    <a:extLst>
                      <a:ext uri="{FF2B5EF4-FFF2-40B4-BE49-F238E27FC236}">
                        <a16:creationId xmlns:a16="http://schemas.microsoft.com/office/drawing/2014/main" id="{83614967-998A-0B89-398D-D9452C256DE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60" name="Straight Connector 8959">
                    <a:extLst>
                      <a:ext uri="{FF2B5EF4-FFF2-40B4-BE49-F238E27FC236}">
                        <a16:creationId xmlns:a16="http://schemas.microsoft.com/office/drawing/2014/main" id="{5851CE46-942A-95DB-B21C-A9F5FC54CB7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61" name="Straight Connector 8960">
                    <a:extLst>
                      <a:ext uri="{FF2B5EF4-FFF2-40B4-BE49-F238E27FC236}">
                        <a16:creationId xmlns:a16="http://schemas.microsoft.com/office/drawing/2014/main" id="{2497847E-6A9B-9711-6EB9-39624B9465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62" name="Straight Connector 8961">
                    <a:extLst>
                      <a:ext uri="{FF2B5EF4-FFF2-40B4-BE49-F238E27FC236}">
                        <a16:creationId xmlns:a16="http://schemas.microsoft.com/office/drawing/2014/main" id="{C705DB7E-F975-890B-152C-408FD8BCBF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63" name="Straight Connector 8962">
                    <a:extLst>
                      <a:ext uri="{FF2B5EF4-FFF2-40B4-BE49-F238E27FC236}">
                        <a16:creationId xmlns:a16="http://schemas.microsoft.com/office/drawing/2014/main" id="{E392A3C2-98D2-B5AE-74BC-5DB4ADDDA2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64" name="Straight Connector 8963">
                    <a:extLst>
                      <a:ext uri="{FF2B5EF4-FFF2-40B4-BE49-F238E27FC236}">
                        <a16:creationId xmlns:a16="http://schemas.microsoft.com/office/drawing/2014/main" id="{9E192B3D-F594-CFD5-FFA8-3F112D6B37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65" name="Straight Connector 8964">
                    <a:extLst>
                      <a:ext uri="{FF2B5EF4-FFF2-40B4-BE49-F238E27FC236}">
                        <a16:creationId xmlns:a16="http://schemas.microsoft.com/office/drawing/2014/main" id="{239508F0-9A7D-7C91-78CA-6105BE9C9E4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66" name="Straight Connector 8965">
                    <a:extLst>
                      <a:ext uri="{FF2B5EF4-FFF2-40B4-BE49-F238E27FC236}">
                        <a16:creationId xmlns:a16="http://schemas.microsoft.com/office/drawing/2014/main" id="{5D9B20D7-C350-3F45-32C6-0BE7D29493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67" name="Straight Connector 8966">
                    <a:extLst>
                      <a:ext uri="{FF2B5EF4-FFF2-40B4-BE49-F238E27FC236}">
                        <a16:creationId xmlns:a16="http://schemas.microsoft.com/office/drawing/2014/main" id="{D9417347-0FF6-78CD-5229-1BE0E73F4E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206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68" name="Straight Connector 8967">
                    <a:extLst>
                      <a:ext uri="{FF2B5EF4-FFF2-40B4-BE49-F238E27FC236}">
                        <a16:creationId xmlns:a16="http://schemas.microsoft.com/office/drawing/2014/main" id="{23264C6C-F48B-4715-90E9-4B35EB8ED4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3921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69" name="Straight Connector 8968">
                    <a:extLst>
                      <a:ext uri="{FF2B5EF4-FFF2-40B4-BE49-F238E27FC236}">
                        <a16:creationId xmlns:a16="http://schemas.microsoft.com/office/drawing/2014/main" id="{815BE824-8314-86B3-7F27-3B79CFFB99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379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70" name="Straight Connector 8969">
                    <a:extLst>
                      <a:ext uri="{FF2B5EF4-FFF2-40B4-BE49-F238E27FC236}">
                        <a16:creationId xmlns:a16="http://schemas.microsoft.com/office/drawing/2014/main" id="{DD03ED54-18E2-8160-4210-0CE0AF3FF2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3952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71" name="Straight Connector 8970">
                    <a:extLst>
                      <a:ext uri="{FF2B5EF4-FFF2-40B4-BE49-F238E27FC236}">
                        <a16:creationId xmlns:a16="http://schemas.microsoft.com/office/drawing/2014/main" id="{A27D798D-0A2C-5380-21CD-77696724C7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238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72" name="Straight Connector 8971">
                    <a:extLst>
                      <a:ext uri="{FF2B5EF4-FFF2-40B4-BE49-F238E27FC236}">
                        <a16:creationId xmlns:a16="http://schemas.microsoft.com/office/drawing/2014/main" id="{409F6096-7989-DC16-C4E8-11E8E93066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73" name="Straight Connector 8972">
                    <a:extLst>
                      <a:ext uri="{FF2B5EF4-FFF2-40B4-BE49-F238E27FC236}">
                        <a16:creationId xmlns:a16="http://schemas.microsoft.com/office/drawing/2014/main" id="{34A95634-BB9D-166E-1F52-B8879DE1772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74" name="Straight Connector 8973">
                    <a:extLst>
                      <a:ext uri="{FF2B5EF4-FFF2-40B4-BE49-F238E27FC236}">
                        <a16:creationId xmlns:a16="http://schemas.microsoft.com/office/drawing/2014/main" id="{D733E0DE-D505-0735-B850-1A6CCB30D0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75" name="Straight Connector 8974">
                    <a:extLst>
                      <a:ext uri="{FF2B5EF4-FFF2-40B4-BE49-F238E27FC236}">
                        <a16:creationId xmlns:a16="http://schemas.microsoft.com/office/drawing/2014/main" id="{259348A7-96CF-3BFC-6D79-B1A0D36E0C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76" name="Straight Connector 8975">
                    <a:extLst>
                      <a:ext uri="{FF2B5EF4-FFF2-40B4-BE49-F238E27FC236}">
                        <a16:creationId xmlns:a16="http://schemas.microsoft.com/office/drawing/2014/main" id="{D1B7280B-FFCD-7991-5435-D1331285EA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77" name="Straight Connector 8976">
                    <a:extLst>
                      <a:ext uri="{FF2B5EF4-FFF2-40B4-BE49-F238E27FC236}">
                        <a16:creationId xmlns:a16="http://schemas.microsoft.com/office/drawing/2014/main" id="{BD7E51B5-DC2F-F6D4-E451-8449E49614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78" name="Straight Connector 8977">
                    <a:extLst>
                      <a:ext uri="{FF2B5EF4-FFF2-40B4-BE49-F238E27FC236}">
                        <a16:creationId xmlns:a16="http://schemas.microsoft.com/office/drawing/2014/main" id="{AAFB87FB-5D47-C41E-723F-AB495F6438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79" name="Straight Connector 8978">
                    <a:extLst>
                      <a:ext uri="{FF2B5EF4-FFF2-40B4-BE49-F238E27FC236}">
                        <a16:creationId xmlns:a16="http://schemas.microsoft.com/office/drawing/2014/main" id="{57E55286-4734-8C11-CEAD-967B3264754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80" name="Straight Connector 8979">
                    <a:extLst>
                      <a:ext uri="{FF2B5EF4-FFF2-40B4-BE49-F238E27FC236}">
                        <a16:creationId xmlns:a16="http://schemas.microsoft.com/office/drawing/2014/main" id="{DE96B2D8-BB69-5CF7-4557-5746D4E3B0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81" name="Straight Connector 8980">
                    <a:extLst>
                      <a:ext uri="{FF2B5EF4-FFF2-40B4-BE49-F238E27FC236}">
                        <a16:creationId xmlns:a16="http://schemas.microsoft.com/office/drawing/2014/main" id="{8F2B05EE-EC8C-ED55-2282-98CBC466597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82" name="Straight Connector 8981">
                    <a:extLst>
                      <a:ext uri="{FF2B5EF4-FFF2-40B4-BE49-F238E27FC236}">
                        <a16:creationId xmlns:a16="http://schemas.microsoft.com/office/drawing/2014/main" id="{61455107-E00E-29A3-5C7D-722D00D0A6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83" name="Straight Connector 8982">
                    <a:extLst>
                      <a:ext uri="{FF2B5EF4-FFF2-40B4-BE49-F238E27FC236}">
                        <a16:creationId xmlns:a16="http://schemas.microsoft.com/office/drawing/2014/main" id="{CA9A403E-ACC3-7648-8296-9D016D24152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84" name="Straight Connector 8983">
                    <a:extLst>
                      <a:ext uri="{FF2B5EF4-FFF2-40B4-BE49-F238E27FC236}">
                        <a16:creationId xmlns:a16="http://schemas.microsoft.com/office/drawing/2014/main" id="{8DB3164D-2C6A-1EC0-797B-55D6002B2D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85" name="Straight Connector 8984">
                    <a:extLst>
                      <a:ext uri="{FF2B5EF4-FFF2-40B4-BE49-F238E27FC236}">
                        <a16:creationId xmlns:a16="http://schemas.microsoft.com/office/drawing/2014/main" id="{D5495498-9569-C3C4-6558-E03965B0C3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86" name="Straight Connector 8985">
                    <a:extLst>
                      <a:ext uri="{FF2B5EF4-FFF2-40B4-BE49-F238E27FC236}">
                        <a16:creationId xmlns:a16="http://schemas.microsoft.com/office/drawing/2014/main" id="{DF79D7C6-D0CC-89DD-BFEF-37AA754529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87" name="Straight Connector 8986">
                    <a:extLst>
                      <a:ext uri="{FF2B5EF4-FFF2-40B4-BE49-F238E27FC236}">
                        <a16:creationId xmlns:a16="http://schemas.microsoft.com/office/drawing/2014/main" id="{24CC7E66-9CDD-9D13-7A0C-7D25B8D000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88" name="Straight Connector 8987">
                    <a:extLst>
                      <a:ext uri="{FF2B5EF4-FFF2-40B4-BE49-F238E27FC236}">
                        <a16:creationId xmlns:a16="http://schemas.microsoft.com/office/drawing/2014/main" id="{94F5C8C3-8733-8C9B-5EDE-8640EB13CE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89" name="Straight Connector 8988">
                    <a:extLst>
                      <a:ext uri="{FF2B5EF4-FFF2-40B4-BE49-F238E27FC236}">
                        <a16:creationId xmlns:a16="http://schemas.microsoft.com/office/drawing/2014/main" id="{BBB402A7-B469-DAE8-C75B-2460EF5A70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90" name="Straight Connector 8989">
                    <a:extLst>
                      <a:ext uri="{FF2B5EF4-FFF2-40B4-BE49-F238E27FC236}">
                        <a16:creationId xmlns:a16="http://schemas.microsoft.com/office/drawing/2014/main" id="{C6D87F91-506F-D586-0537-84B09C4068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91" name="Straight Connector 8990">
                    <a:extLst>
                      <a:ext uri="{FF2B5EF4-FFF2-40B4-BE49-F238E27FC236}">
                        <a16:creationId xmlns:a16="http://schemas.microsoft.com/office/drawing/2014/main" id="{78413390-2989-B61F-8613-5A31A246BA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92" name="Straight Connector 8991">
                    <a:extLst>
                      <a:ext uri="{FF2B5EF4-FFF2-40B4-BE49-F238E27FC236}">
                        <a16:creationId xmlns:a16="http://schemas.microsoft.com/office/drawing/2014/main" id="{E6923821-C8A8-6043-BEEA-E415FCEFBF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93" name="Straight Connector 8992">
                    <a:extLst>
                      <a:ext uri="{FF2B5EF4-FFF2-40B4-BE49-F238E27FC236}">
                        <a16:creationId xmlns:a16="http://schemas.microsoft.com/office/drawing/2014/main" id="{E150F76D-7962-99B6-38BC-34F0C6AF1C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94" name="Straight Connector 8993">
                    <a:extLst>
                      <a:ext uri="{FF2B5EF4-FFF2-40B4-BE49-F238E27FC236}">
                        <a16:creationId xmlns:a16="http://schemas.microsoft.com/office/drawing/2014/main" id="{A0138712-18FE-A0F9-3000-DE19AF8018A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95" name="Straight Connector 8994">
                    <a:extLst>
                      <a:ext uri="{FF2B5EF4-FFF2-40B4-BE49-F238E27FC236}">
                        <a16:creationId xmlns:a16="http://schemas.microsoft.com/office/drawing/2014/main" id="{30517B42-7687-7D83-DCCF-B30B3DBCCD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96" name="Straight Connector 8995">
                    <a:extLst>
                      <a:ext uri="{FF2B5EF4-FFF2-40B4-BE49-F238E27FC236}">
                        <a16:creationId xmlns:a16="http://schemas.microsoft.com/office/drawing/2014/main" id="{7BC9FB6A-040D-69E3-D6D6-D51A95351A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97" name="Straight Connector 8996">
                    <a:extLst>
                      <a:ext uri="{FF2B5EF4-FFF2-40B4-BE49-F238E27FC236}">
                        <a16:creationId xmlns:a16="http://schemas.microsoft.com/office/drawing/2014/main" id="{FAD03C71-A96C-50F6-B5EC-BE406BCBB2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98" name="Straight Connector 8997">
                    <a:extLst>
                      <a:ext uri="{FF2B5EF4-FFF2-40B4-BE49-F238E27FC236}">
                        <a16:creationId xmlns:a16="http://schemas.microsoft.com/office/drawing/2014/main" id="{C3023205-3120-056D-4D01-DCC62D3FBF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99" name="Straight Connector 8998">
                    <a:extLst>
                      <a:ext uri="{FF2B5EF4-FFF2-40B4-BE49-F238E27FC236}">
                        <a16:creationId xmlns:a16="http://schemas.microsoft.com/office/drawing/2014/main" id="{A950001F-C953-536F-7474-C06303C4AC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00" name="Straight Connector 8999">
                    <a:extLst>
                      <a:ext uri="{FF2B5EF4-FFF2-40B4-BE49-F238E27FC236}">
                        <a16:creationId xmlns:a16="http://schemas.microsoft.com/office/drawing/2014/main" id="{F0D1F358-E320-455F-BB54-94928706B07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8856" name="Group 8855">
                <a:extLst>
                  <a:ext uri="{FF2B5EF4-FFF2-40B4-BE49-F238E27FC236}">
                    <a16:creationId xmlns:a16="http://schemas.microsoft.com/office/drawing/2014/main" id="{DDAD8C80-3BCC-F6DA-0BF1-FB9C30BB5F24}"/>
                  </a:ext>
                </a:extLst>
              </p:cNvPr>
              <p:cNvGrpSpPr/>
              <p:nvPr/>
            </p:nvGrpSpPr>
            <p:grpSpPr>
              <a:xfrm flipV="1">
                <a:off x="943290" y="2438590"/>
                <a:ext cx="2886903" cy="246742"/>
                <a:chOff x="954786" y="2095521"/>
                <a:chExt cx="2886903" cy="246742"/>
              </a:xfrm>
            </p:grpSpPr>
            <p:sp>
              <p:nvSpPr>
                <p:cNvPr id="8861" name="Freeform 8860">
                  <a:extLst>
                    <a:ext uri="{FF2B5EF4-FFF2-40B4-BE49-F238E27FC236}">
                      <a16:creationId xmlns:a16="http://schemas.microsoft.com/office/drawing/2014/main" id="{FD8CD34E-64DE-2294-5F70-2120D0B5278D}"/>
                    </a:ext>
                  </a:extLst>
                </p:cNvPr>
                <p:cNvSpPr/>
                <p:nvPr/>
              </p:nvSpPr>
              <p:spPr>
                <a:xfrm>
                  <a:off x="959004" y="2165424"/>
                  <a:ext cx="2882685" cy="148651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164526 h 383127"/>
                    <a:gd name="connsiteX1" fmla="*/ 216976 w 6106332"/>
                    <a:gd name="connsiteY1" fmla="*/ 211021 h 383127"/>
                    <a:gd name="connsiteX2" fmla="*/ 464949 w 6106332"/>
                    <a:gd name="connsiteY2" fmla="*/ 366004 h 383127"/>
                    <a:gd name="connsiteX3" fmla="*/ 790414 w 6106332"/>
                    <a:gd name="connsiteY3" fmla="*/ 226519 h 383127"/>
                    <a:gd name="connsiteX4" fmla="*/ 1060610 w 6106332"/>
                    <a:gd name="connsiteY4" fmla="*/ 437 h 383127"/>
                    <a:gd name="connsiteX5" fmla="*/ 1379349 w 6106332"/>
                    <a:gd name="connsiteY5" fmla="*/ 288512 h 383127"/>
                    <a:gd name="connsiteX6" fmla="*/ 1549831 w 6106332"/>
                    <a:gd name="connsiteY6" fmla="*/ 381502 h 383127"/>
                    <a:gd name="connsiteX7" fmla="*/ 1844298 w 6106332"/>
                    <a:gd name="connsiteY7" fmla="*/ 226519 h 383127"/>
                    <a:gd name="connsiteX8" fmla="*/ 2340244 w 6106332"/>
                    <a:gd name="connsiteY8" fmla="*/ 133529 h 383127"/>
                    <a:gd name="connsiteX9" fmla="*/ 2712203 w 6106332"/>
                    <a:gd name="connsiteY9" fmla="*/ 164526 h 383127"/>
                    <a:gd name="connsiteX10" fmla="*/ 3130658 w 6106332"/>
                    <a:gd name="connsiteY10" fmla="*/ 288512 h 383127"/>
                    <a:gd name="connsiteX11" fmla="*/ 3316637 w 6106332"/>
                    <a:gd name="connsiteY11" fmla="*/ 366004 h 383127"/>
                    <a:gd name="connsiteX12" fmla="*/ 3642102 w 6106332"/>
                    <a:gd name="connsiteY12" fmla="*/ 226519 h 383127"/>
                    <a:gd name="connsiteX13" fmla="*/ 4308529 w 6106332"/>
                    <a:gd name="connsiteY13" fmla="*/ 102533 h 383127"/>
                    <a:gd name="connsiteX14" fmla="*/ 5036949 w 6106332"/>
                    <a:gd name="connsiteY14" fmla="*/ 164526 h 383127"/>
                    <a:gd name="connsiteX15" fmla="*/ 5532895 w 6106332"/>
                    <a:gd name="connsiteY15" fmla="*/ 350505 h 383127"/>
                    <a:gd name="connsiteX16" fmla="*/ 5749871 w 6106332"/>
                    <a:gd name="connsiteY16" fmla="*/ 257516 h 383127"/>
                    <a:gd name="connsiteX17" fmla="*/ 6106332 w 6106332"/>
                    <a:gd name="connsiteY17" fmla="*/ 149027 h 383127"/>
                    <a:gd name="connsiteX0" fmla="*/ 0 w 6106332"/>
                    <a:gd name="connsiteY0" fmla="*/ 165523 h 384124"/>
                    <a:gd name="connsiteX1" fmla="*/ 216976 w 6106332"/>
                    <a:gd name="connsiteY1" fmla="*/ 212018 h 384124"/>
                    <a:gd name="connsiteX2" fmla="*/ 464949 w 6106332"/>
                    <a:gd name="connsiteY2" fmla="*/ 367001 h 384124"/>
                    <a:gd name="connsiteX3" fmla="*/ 790415 w 6106332"/>
                    <a:gd name="connsiteY3" fmla="*/ 186494 h 384124"/>
                    <a:gd name="connsiteX4" fmla="*/ 1060610 w 6106332"/>
                    <a:gd name="connsiteY4" fmla="*/ 1434 h 384124"/>
                    <a:gd name="connsiteX5" fmla="*/ 1379349 w 6106332"/>
                    <a:gd name="connsiteY5" fmla="*/ 289509 h 384124"/>
                    <a:gd name="connsiteX6" fmla="*/ 1549831 w 6106332"/>
                    <a:gd name="connsiteY6" fmla="*/ 382499 h 384124"/>
                    <a:gd name="connsiteX7" fmla="*/ 1844298 w 6106332"/>
                    <a:gd name="connsiteY7" fmla="*/ 227516 h 384124"/>
                    <a:gd name="connsiteX8" fmla="*/ 2340244 w 6106332"/>
                    <a:gd name="connsiteY8" fmla="*/ 134526 h 384124"/>
                    <a:gd name="connsiteX9" fmla="*/ 2712203 w 6106332"/>
                    <a:gd name="connsiteY9" fmla="*/ 165523 h 384124"/>
                    <a:gd name="connsiteX10" fmla="*/ 3130658 w 6106332"/>
                    <a:gd name="connsiteY10" fmla="*/ 289509 h 384124"/>
                    <a:gd name="connsiteX11" fmla="*/ 3316637 w 6106332"/>
                    <a:gd name="connsiteY11" fmla="*/ 367001 h 384124"/>
                    <a:gd name="connsiteX12" fmla="*/ 3642102 w 6106332"/>
                    <a:gd name="connsiteY12" fmla="*/ 227516 h 384124"/>
                    <a:gd name="connsiteX13" fmla="*/ 4308529 w 6106332"/>
                    <a:gd name="connsiteY13" fmla="*/ 103530 h 384124"/>
                    <a:gd name="connsiteX14" fmla="*/ 5036949 w 6106332"/>
                    <a:gd name="connsiteY14" fmla="*/ 165523 h 384124"/>
                    <a:gd name="connsiteX15" fmla="*/ 5532895 w 6106332"/>
                    <a:gd name="connsiteY15" fmla="*/ 351502 h 384124"/>
                    <a:gd name="connsiteX16" fmla="*/ 5749871 w 6106332"/>
                    <a:gd name="connsiteY16" fmla="*/ 258513 h 384124"/>
                    <a:gd name="connsiteX17" fmla="*/ 6106332 w 6106332"/>
                    <a:gd name="connsiteY17" fmla="*/ 150024 h 3841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84124">
                      <a:moveTo>
                        <a:pt x="0" y="165523"/>
                      </a:moveTo>
                      <a:cubicBezTo>
                        <a:pt x="69742" y="171980"/>
                        <a:pt x="139484" y="178438"/>
                        <a:pt x="216976" y="212018"/>
                      </a:cubicBezTo>
                      <a:cubicBezTo>
                        <a:pt x="294468" y="245598"/>
                        <a:pt x="369376" y="371255"/>
                        <a:pt x="464949" y="367001"/>
                      </a:cubicBezTo>
                      <a:cubicBezTo>
                        <a:pt x="560522" y="362747"/>
                        <a:pt x="691138" y="247422"/>
                        <a:pt x="790415" y="186494"/>
                      </a:cubicBezTo>
                      <a:cubicBezTo>
                        <a:pt x="889692" y="125566"/>
                        <a:pt x="962454" y="-15735"/>
                        <a:pt x="1060610" y="1434"/>
                      </a:cubicBezTo>
                      <a:cubicBezTo>
                        <a:pt x="1158766" y="18603"/>
                        <a:pt x="1297812" y="225998"/>
                        <a:pt x="1379349" y="289509"/>
                      </a:cubicBezTo>
                      <a:cubicBezTo>
                        <a:pt x="1460886" y="353020"/>
                        <a:pt x="1472340" y="392831"/>
                        <a:pt x="1549831" y="382499"/>
                      </a:cubicBezTo>
                      <a:cubicBezTo>
                        <a:pt x="1627322" y="372167"/>
                        <a:pt x="1712563" y="268845"/>
                        <a:pt x="1844298" y="227516"/>
                      </a:cubicBezTo>
                      <a:cubicBezTo>
                        <a:pt x="1976034" y="186187"/>
                        <a:pt x="2195593" y="144858"/>
                        <a:pt x="2340244" y="134526"/>
                      </a:cubicBezTo>
                      <a:cubicBezTo>
                        <a:pt x="2484895" y="124194"/>
                        <a:pt x="2580467" y="139692"/>
                        <a:pt x="2712203" y="165523"/>
                      </a:cubicBezTo>
                      <a:cubicBezTo>
                        <a:pt x="2843939" y="191354"/>
                        <a:pt x="3029919" y="255929"/>
                        <a:pt x="3130658" y="289509"/>
                      </a:cubicBezTo>
                      <a:cubicBezTo>
                        <a:pt x="3231397" y="323089"/>
                        <a:pt x="3231396" y="377333"/>
                        <a:pt x="3316637" y="367001"/>
                      </a:cubicBezTo>
                      <a:cubicBezTo>
                        <a:pt x="3401878" y="356669"/>
                        <a:pt x="3476787" y="271428"/>
                        <a:pt x="3642102" y="227516"/>
                      </a:cubicBezTo>
                      <a:cubicBezTo>
                        <a:pt x="3807417" y="183604"/>
                        <a:pt x="4076055" y="113862"/>
                        <a:pt x="4308529" y="103530"/>
                      </a:cubicBezTo>
                      <a:cubicBezTo>
                        <a:pt x="4541003" y="93198"/>
                        <a:pt x="4832888" y="124194"/>
                        <a:pt x="5036949" y="165523"/>
                      </a:cubicBezTo>
                      <a:cubicBezTo>
                        <a:pt x="5241010" y="206852"/>
                        <a:pt x="5414075" y="336004"/>
                        <a:pt x="5532895" y="351502"/>
                      </a:cubicBezTo>
                      <a:cubicBezTo>
                        <a:pt x="5651715" y="367000"/>
                        <a:pt x="5654298" y="292093"/>
                        <a:pt x="5749871" y="258513"/>
                      </a:cubicBezTo>
                      <a:cubicBezTo>
                        <a:pt x="5845444" y="224933"/>
                        <a:pt x="5975888" y="187478"/>
                        <a:pt x="6106332" y="150024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62" name="Oval 8861">
                  <a:extLst>
                    <a:ext uri="{FF2B5EF4-FFF2-40B4-BE49-F238E27FC236}">
                      <a16:creationId xmlns:a16="http://schemas.microsoft.com/office/drawing/2014/main" id="{99EC9DEC-4838-ECB2-46AF-21353D55E891}"/>
                    </a:ext>
                  </a:extLst>
                </p:cNvPr>
                <p:cNvSpPr/>
                <p:nvPr/>
              </p:nvSpPr>
              <p:spPr>
                <a:xfrm>
                  <a:off x="1339518" y="2095521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63" name="Freeform 8862">
                  <a:extLst>
                    <a:ext uri="{FF2B5EF4-FFF2-40B4-BE49-F238E27FC236}">
                      <a16:creationId xmlns:a16="http://schemas.microsoft.com/office/drawing/2014/main" id="{D7F668C4-786A-0F5F-E8F2-5345C1F6F3C6}"/>
                    </a:ext>
                  </a:extLst>
                </p:cNvPr>
                <p:cNvSpPr/>
                <p:nvPr/>
              </p:nvSpPr>
              <p:spPr>
                <a:xfrm>
                  <a:off x="957960" y="2148420"/>
                  <a:ext cx="2882685" cy="145611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156339 h 374902"/>
                    <a:gd name="connsiteX1" fmla="*/ 216976 w 6106332"/>
                    <a:gd name="connsiteY1" fmla="*/ 202834 h 374902"/>
                    <a:gd name="connsiteX2" fmla="*/ 464949 w 6106332"/>
                    <a:gd name="connsiteY2" fmla="*/ 357817 h 374902"/>
                    <a:gd name="connsiteX3" fmla="*/ 790414 w 6106332"/>
                    <a:gd name="connsiteY3" fmla="*/ 218332 h 374902"/>
                    <a:gd name="connsiteX4" fmla="*/ 1053884 w 6106332"/>
                    <a:gd name="connsiteY4" fmla="*/ 455 h 374902"/>
                    <a:gd name="connsiteX5" fmla="*/ 1379349 w 6106332"/>
                    <a:gd name="connsiteY5" fmla="*/ 280325 h 374902"/>
                    <a:gd name="connsiteX6" fmla="*/ 1549831 w 6106332"/>
                    <a:gd name="connsiteY6" fmla="*/ 373315 h 374902"/>
                    <a:gd name="connsiteX7" fmla="*/ 1844298 w 6106332"/>
                    <a:gd name="connsiteY7" fmla="*/ 218332 h 374902"/>
                    <a:gd name="connsiteX8" fmla="*/ 2340244 w 6106332"/>
                    <a:gd name="connsiteY8" fmla="*/ 125342 h 374902"/>
                    <a:gd name="connsiteX9" fmla="*/ 2712203 w 6106332"/>
                    <a:gd name="connsiteY9" fmla="*/ 156339 h 374902"/>
                    <a:gd name="connsiteX10" fmla="*/ 3130658 w 6106332"/>
                    <a:gd name="connsiteY10" fmla="*/ 280325 h 374902"/>
                    <a:gd name="connsiteX11" fmla="*/ 3316637 w 6106332"/>
                    <a:gd name="connsiteY11" fmla="*/ 357817 h 374902"/>
                    <a:gd name="connsiteX12" fmla="*/ 3642102 w 6106332"/>
                    <a:gd name="connsiteY12" fmla="*/ 218332 h 374902"/>
                    <a:gd name="connsiteX13" fmla="*/ 4308529 w 6106332"/>
                    <a:gd name="connsiteY13" fmla="*/ 94346 h 374902"/>
                    <a:gd name="connsiteX14" fmla="*/ 5036949 w 6106332"/>
                    <a:gd name="connsiteY14" fmla="*/ 156339 h 374902"/>
                    <a:gd name="connsiteX15" fmla="*/ 5532895 w 6106332"/>
                    <a:gd name="connsiteY15" fmla="*/ 342318 h 374902"/>
                    <a:gd name="connsiteX16" fmla="*/ 5749871 w 6106332"/>
                    <a:gd name="connsiteY16" fmla="*/ 249329 h 374902"/>
                    <a:gd name="connsiteX17" fmla="*/ 6106332 w 6106332"/>
                    <a:gd name="connsiteY17" fmla="*/ 140840 h 374902"/>
                    <a:gd name="connsiteX0" fmla="*/ 0 w 6106332"/>
                    <a:gd name="connsiteY0" fmla="*/ 157706 h 376269"/>
                    <a:gd name="connsiteX1" fmla="*/ 216976 w 6106332"/>
                    <a:gd name="connsiteY1" fmla="*/ 204201 h 376269"/>
                    <a:gd name="connsiteX2" fmla="*/ 464949 w 6106332"/>
                    <a:gd name="connsiteY2" fmla="*/ 359184 h 376269"/>
                    <a:gd name="connsiteX3" fmla="*/ 790415 w 6106332"/>
                    <a:gd name="connsiteY3" fmla="*/ 170474 h 376269"/>
                    <a:gd name="connsiteX4" fmla="*/ 1053884 w 6106332"/>
                    <a:gd name="connsiteY4" fmla="*/ 1822 h 376269"/>
                    <a:gd name="connsiteX5" fmla="*/ 1379349 w 6106332"/>
                    <a:gd name="connsiteY5" fmla="*/ 281692 h 376269"/>
                    <a:gd name="connsiteX6" fmla="*/ 1549831 w 6106332"/>
                    <a:gd name="connsiteY6" fmla="*/ 374682 h 376269"/>
                    <a:gd name="connsiteX7" fmla="*/ 1844298 w 6106332"/>
                    <a:gd name="connsiteY7" fmla="*/ 219699 h 376269"/>
                    <a:gd name="connsiteX8" fmla="*/ 2340244 w 6106332"/>
                    <a:gd name="connsiteY8" fmla="*/ 126709 h 376269"/>
                    <a:gd name="connsiteX9" fmla="*/ 2712203 w 6106332"/>
                    <a:gd name="connsiteY9" fmla="*/ 157706 h 376269"/>
                    <a:gd name="connsiteX10" fmla="*/ 3130658 w 6106332"/>
                    <a:gd name="connsiteY10" fmla="*/ 281692 h 376269"/>
                    <a:gd name="connsiteX11" fmla="*/ 3316637 w 6106332"/>
                    <a:gd name="connsiteY11" fmla="*/ 359184 h 376269"/>
                    <a:gd name="connsiteX12" fmla="*/ 3642102 w 6106332"/>
                    <a:gd name="connsiteY12" fmla="*/ 219699 h 376269"/>
                    <a:gd name="connsiteX13" fmla="*/ 4308529 w 6106332"/>
                    <a:gd name="connsiteY13" fmla="*/ 95713 h 376269"/>
                    <a:gd name="connsiteX14" fmla="*/ 5036949 w 6106332"/>
                    <a:gd name="connsiteY14" fmla="*/ 157706 h 376269"/>
                    <a:gd name="connsiteX15" fmla="*/ 5532895 w 6106332"/>
                    <a:gd name="connsiteY15" fmla="*/ 343685 h 376269"/>
                    <a:gd name="connsiteX16" fmla="*/ 5749871 w 6106332"/>
                    <a:gd name="connsiteY16" fmla="*/ 250696 h 376269"/>
                    <a:gd name="connsiteX17" fmla="*/ 6106332 w 6106332"/>
                    <a:gd name="connsiteY17" fmla="*/ 142207 h 3762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76269">
                      <a:moveTo>
                        <a:pt x="0" y="157706"/>
                      </a:moveTo>
                      <a:cubicBezTo>
                        <a:pt x="69742" y="164163"/>
                        <a:pt x="139484" y="170621"/>
                        <a:pt x="216976" y="204201"/>
                      </a:cubicBezTo>
                      <a:cubicBezTo>
                        <a:pt x="294468" y="237781"/>
                        <a:pt x="369376" y="364805"/>
                        <a:pt x="464949" y="359184"/>
                      </a:cubicBezTo>
                      <a:cubicBezTo>
                        <a:pt x="560522" y="353563"/>
                        <a:pt x="692259" y="230034"/>
                        <a:pt x="790415" y="170474"/>
                      </a:cubicBezTo>
                      <a:cubicBezTo>
                        <a:pt x="888571" y="110914"/>
                        <a:pt x="955728" y="-16714"/>
                        <a:pt x="1053884" y="1822"/>
                      </a:cubicBezTo>
                      <a:cubicBezTo>
                        <a:pt x="1152040" y="20358"/>
                        <a:pt x="1296691" y="219549"/>
                        <a:pt x="1379349" y="281692"/>
                      </a:cubicBezTo>
                      <a:cubicBezTo>
                        <a:pt x="1462007" y="343835"/>
                        <a:pt x="1472340" y="385014"/>
                        <a:pt x="1549831" y="374682"/>
                      </a:cubicBezTo>
                      <a:cubicBezTo>
                        <a:pt x="1627322" y="364350"/>
                        <a:pt x="1712563" y="261028"/>
                        <a:pt x="1844298" y="219699"/>
                      </a:cubicBezTo>
                      <a:cubicBezTo>
                        <a:pt x="1976034" y="178370"/>
                        <a:pt x="2195593" y="137041"/>
                        <a:pt x="2340244" y="126709"/>
                      </a:cubicBezTo>
                      <a:cubicBezTo>
                        <a:pt x="2484895" y="116377"/>
                        <a:pt x="2580467" y="131875"/>
                        <a:pt x="2712203" y="157706"/>
                      </a:cubicBezTo>
                      <a:cubicBezTo>
                        <a:pt x="2843939" y="183537"/>
                        <a:pt x="3029919" y="248112"/>
                        <a:pt x="3130658" y="281692"/>
                      </a:cubicBezTo>
                      <a:cubicBezTo>
                        <a:pt x="3231397" y="315272"/>
                        <a:pt x="3231396" y="369516"/>
                        <a:pt x="3316637" y="359184"/>
                      </a:cubicBezTo>
                      <a:cubicBezTo>
                        <a:pt x="3401878" y="348852"/>
                        <a:pt x="3476787" y="263611"/>
                        <a:pt x="3642102" y="219699"/>
                      </a:cubicBezTo>
                      <a:cubicBezTo>
                        <a:pt x="3807417" y="175787"/>
                        <a:pt x="4076055" y="106045"/>
                        <a:pt x="4308529" y="95713"/>
                      </a:cubicBezTo>
                      <a:cubicBezTo>
                        <a:pt x="4541003" y="85381"/>
                        <a:pt x="4832888" y="116377"/>
                        <a:pt x="5036949" y="157706"/>
                      </a:cubicBezTo>
                      <a:cubicBezTo>
                        <a:pt x="5241010" y="199035"/>
                        <a:pt x="5414075" y="328187"/>
                        <a:pt x="5532895" y="343685"/>
                      </a:cubicBezTo>
                      <a:cubicBezTo>
                        <a:pt x="5651715" y="359183"/>
                        <a:pt x="5654298" y="284276"/>
                        <a:pt x="5749871" y="250696"/>
                      </a:cubicBezTo>
                      <a:cubicBezTo>
                        <a:pt x="5845444" y="217116"/>
                        <a:pt x="5975888" y="179661"/>
                        <a:pt x="6106332" y="142207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64" name="Freeform 8863">
                  <a:extLst>
                    <a:ext uri="{FF2B5EF4-FFF2-40B4-BE49-F238E27FC236}">
                      <a16:creationId xmlns:a16="http://schemas.microsoft.com/office/drawing/2014/main" id="{1BEF33A2-9135-61FC-54E4-B6C334EE3336}"/>
                    </a:ext>
                  </a:extLst>
                </p:cNvPr>
                <p:cNvSpPr/>
                <p:nvPr/>
              </p:nvSpPr>
              <p:spPr>
                <a:xfrm>
                  <a:off x="954786" y="2198496"/>
                  <a:ext cx="2882685" cy="14232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148153 h 366677"/>
                    <a:gd name="connsiteX1" fmla="*/ 216976 w 6106332"/>
                    <a:gd name="connsiteY1" fmla="*/ 194648 h 366677"/>
                    <a:gd name="connsiteX2" fmla="*/ 464949 w 6106332"/>
                    <a:gd name="connsiteY2" fmla="*/ 349631 h 366677"/>
                    <a:gd name="connsiteX3" fmla="*/ 790414 w 6106332"/>
                    <a:gd name="connsiteY3" fmla="*/ 210146 h 366677"/>
                    <a:gd name="connsiteX4" fmla="*/ 1060610 w 6106332"/>
                    <a:gd name="connsiteY4" fmla="*/ 473 h 366677"/>
                    <a:gd name="connsiteX5" fmla="*/ 1379349 w 6106332"/>
                    <a:gd name="connsiteY5" fmla="*/ 272139 h 366677"/>
                    <a:gd name="connsiteX6" fmla="*/ 1549831 w 6106332"/>
                    <a:gd name="connsiteY6" fmla="*/ 365129 h 366677"/>
                    <a:gd name="connsiteX7" fmla="*/ 1844298 w 6106332"/>
                    <a:gd name="connsiteY7" fmla="*/ 210146 h 366677"/>
                    <a:gd name="connsiteX8" fmla="*/ 2340244 w 6106332"/>
                    <a:gd name="connsiteY8" fmla="*/ 117156 h 366677"/>
                    <a:gd name="connsiteX9" fmla="*/ 2712203 w 6106332"/>
                    <a:gd name="connsiteY9" fmla="*/ 148153 h 366677"/>
                    <a:gd name="connsiteX10" fmla="*/ 3130658 w 6106332"/>
                    <a:gd name="connsiteY10" fmla="*/ 272139 h 366677"/>
                    <a:gd name="connsiteX11" fmla="*/ 3316637 w 6106332"/>
                    <a:gd name="connsiteY11" fmla="*/ 349631 h 366677"/>
                    <a:gd name="connsiteX12" fmla="*/ 3642102 w 6106332"/>
                    <a:gd name="connsiteY12" fmla="*/ 210146 h 366677"/>
                    <a:gd name="connsiteX13" fmla="*/ 4308529 w 6106332"/>
                    <a:gd name="connsiteY13" fmla="*/ 86160 h 366677"/>
                    <a:gd name="connsiteX14" fmla="*/ 5036949 w 6106332"/>
                    <a:gd name="connsiteY14" fmla="*/ 148153 h 366677"/>
                    <a:gd name="connsiteX15" fmla="*/ 5532895 w 6106332"/>
                    <a:gd name="connsiteY15" fmla="*/ 334132 h 366677"/>
                    <a:gd name="connsiteX16" fmla="*/ 5749871 w 6106332"/>
                    <a:gd name="connsiteY16" fmla="*/ 241143 h 366677"/>
                    <a:gd name="connsiteX17" fmla="*/ 6106332 w 6106332"/>
                    <a:gd name="connsiteY17" fmla="*/ 132654 h 366677"/>
                    <a:gd name="connsiteX0" fmla="*/ 0 w 6106332"/>
                    <a:gd name="connsiteY0" fmla="*/ 149254 h 367778"/>
                    <a:gd name="connsiteX1" fmla="*/ 216976 w 6106332"/>
                    <a:gd name="connsiteY1" fmla="*/ 195749 h 367778"/>
                    <a:gd name="connsiteX2" fmla="*/ 464949 w 6106332"/>
                    <a:gd name="connsiteY2" fmla="*/ 350732 h 367778"/>
                    <a:gd name="connsiteX3" fmla="*/ 790415 w 6106332"/>
                    <a:gd name="connsiteY3" fmla="*/ 170226 h 367778"/>
                    <a:gd name="connsiteX4" fmla="*/ 1060610 w 6106332"/>
                    <a:gd name="connsiteY4" fmla="*/ 1574 h 367778"/>
                    <a:gd name="connsiteX5" fmla="*/ 1379349 w 6106332"/>
                    <a:gd name="connsiteY5" fmla="*/ 273240 h 367778"/>
                    <a:gd name="connsiteX6" fmla="*/ 1549831 w 6106332"/>
                    <a:gd name="connsiteY6" fmla="*/ 366230 h 367778"/>
                    <a:gd name="connsiteX7" fmla="*/ 1844298 w 6106332"/>
                    <a:gd name="connsiteY7" fmla="*/ 211247 h 367778"/>
                    <a:gd name="connsiteX8" fmla="*/ 2340244 w 6106332"/>
                    <a:gd name="connsiteY8" fmla="*/ 118257 h 367778"/>
                    <a:gd name="connsiteX9" fmla="*/ 2712203 w 6106332"/>
                    <a:gd name="connsiteY9" fmla="*/ 149254 h 367778"/>
                    <a:gd name="connsiteX10" fmla="*/ 3130658 w 6106332"/>
                    <a:gd name="connsiteY10" fmla="*/ 273240 h 367778"/>
                    <a:gd name="connsiteX11" fmla="*/ 3316637 w 6106332"/>
                    <a:gd name="connsiteY11" fmla="*/ 350732 h 367778"/>
                    <a:gd name="connsiteX12" fmla="*/ 3642102 w 6106332"/>
                    <a:gd name="connsiteY12" fmla="*/ 211247 h 367778"/>
                    <a:gd name="connsiteX13" fmla="*/ 4308529 w 6106332"/>
                    <a:gd name="connsiteY13" fmla="*/ 87261 h 367778"/>
                    <a:gd name="connsiteX14" fmla="*/ 5036949 w 6106332"/>
                    <a:gd name="connsiteY14" fmla="*/ 149254 h 367778"/>
                    <a:gd name="connsiteX15" fmla="*/ 5532895 w 6106332"/>
                    <a:gd name="connsiteY15" fmla="*/ 335233 h 367778"/>
                    <a:gd name="connsiteX16" fmla="*/ 5749871 w 6106332"/>
                    <a:gd name="connsiteY16" fmla="*/ 242244 h 367778"/>
                    <a:gd name="connsiteX17" fmla="*/ 6106332 w 6106332"/>
                    <a:gd name="connsiteY17" fmla="*/ 133755 h 3677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67778">
                      <a:moveTo>
                        <a:pt x="0" y="149254"/>
                      </a:moveTo>
                      <a:cubicBezTo>
                        <a:pt x="69742" y="155711"/>
                        <a:pt x="139484" y="162169"/>
                        <a:pt x="216976" y="195749"/>
                      </a:cubicBezTo>
                      <a:cubicBezTo>
                        <a:pt x="294468" y="229329"/>
                        <a:pt x="369376" y="354986"/>
                        <a:pt x="464949" y="350732"/>
                      </a:cubicBezTo>
                      <a:cubicBezTo>
                        <a:pt x="560522" y="346478"/>
                        <a:pt x="691138" y="228419"/>
                        <a:pt x="790415" y="170226"/>
                      </a:cubicBezTo>
                      <a:cubicBezTo>
                        <a:pt x="889692" y="112033"/>
                        <a:pt x="962454" y="-15595"/>
                        <a:pt x="1060610" y="1574"/>
                      </a:cubicBezTo>
                      <a:cubicBezTo>
                        <a:pt x="1158766" y="18743"/>
                        <a:pt x="1297812" y="212464"/>
                        <a:pt x="1379349" y="273240"/>
                      </a:cubicBezTo>
                      <a:cubicBezTo>
                        <a:pt x="1460886" y="334016"/>
                        <a:pt x="1472340" y="376562"/>
                        <a:pt x="1549831" y="366230"/>
                      </a:cubicBezTo>
                      <a:cubicBezTo>
                        <a:pt x="1627322" y="355898"/>
                        <a:pt x="1712563" y="252576"/>
                        <a:pt x="1844298" y="211247"/>
                      </a:cubicBezTo>
                      <a:cubicBezTo>
                        <a:pt x="1976034" y="169918"/>
                        <a:pt x="2195593" y="128589"/>
                        <a:pt x="2340244" y="118257"/>
                      </a:cubicBezTo>
                      <a:cubicBezTo>
                        <a:pt x="2484895" y="107925"/>
                        <a:pt x="2580467" y="123423"/>
                        <a:pt x="2712203" y="149254"/>
                      </a:cubicBezTo>
                      <a:cubicBezTo>
                        <a:pt x="2843939" y="175085"/>
                        <a:pt x="3029919" y="239660"/>
                        <a:pt x="3130658" y="273240"/>
                      </a:cubicBezTo>
                      <a:cubicBezTo>
                        <a:pt x="3231397" y="306820"/>
                        <a:pt x="3231396" y="361064"/>
                        <a:pt x="3316637" y="350732"/>
                      </a:cubicBezTo>
                      <a:cubicBezTo>
                        <a:pt x="3401878" y="340400"/>
                        <a:pt x="3476787" y="255159"/>
                        <a:pt x="3642102" y="211247"/>
                      </a:cubicBezTo>
                      <a:cubicBezTo>
                        <a:pt x="3807417" y="167335"/>
                        <a:pt x="4076055" y="97593"/>
                        <a:pt x="4308529" y="87261"/>
                      </a:cubicBezTo>
                      <a:cubicBezTo>
                        <a:pt x="4541003" y="76929"/>
                        <a:pt x="4832888" y="107925"/>
                        <a:pt x="5036949" y="149254"/>
                      </a:cubicBezTo>
                      <a:cubicBezTo>
                        <a:pt x="5241010" y="190583"/>
                        <a:pt x="5414075" y="319735"/>
                        <a:pt x="5532895" y="335233"/>
                      </a:cubicBezTo>
                      <a:cubicBezTo>
                        <a:pt x="5651715" y="350731"/>
                        <a:pt x="5654298" y="275824"/>
                        <a:pt x="5749871" y="242244"/>
                      </a:cubicBezTo>
                      <a:cubicBezTo>
                        <a:pt x="5845444" y="208664"/>
                        <a:pt x="5975888" y="171209"/>
                        <a:pt x="6106332" y="13375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865" name="Group 8864">
                  <a:extLst>
                    <a:ext uri="{FF2B5EF4-FFF2-40B4-BE49-F238E27FC236}">
                      <a16:creationId xmlns:a16="http://schemas.microsoft.com/office/drawing/2014/main" id="{9983CAC8-E0EE-8D37-E2A0-A9A07A544FAF}"/>
                    </a:ext>
                  </a:extLst>
                </p:cNvPr>
                <p:cNvGrpSpPr/>
                <p:nvPr/>
              </p:nvGrpSpPr>
              <p:grpSpPr>
                <a:xfrm>
                  <a:off x="987483" y="2152163"/>
                  <a:ext cx="2845752" cy="190100"/>
                  <a:chOff x="995933" y="2373052"/>
                  <a:chExt cx="2845752" cy="190100"/>
                </a:xfrm>
              </p:grpSpPr>
              <p:cxnSp>
                <p:nvCxnSpPr>
                  <p:cNvPr id="8866" name="Straight Connector 8865">
                    <a:extLst>
                      <a:ext uri="{FF2B5EF4-FFF2-40B4-BE49-F238E27FC236}">
                        <a16:creationId xmlns:a16="http://schemas.microsoft.com/office/drawing/2014/main" id="{934D55FF-F392-070C-793F-37A1FF97AF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67" name="Straight Connector 8866">
                    <a:extLst>
                      <a:ext uri="{FF2B5EF4-FFF2-40B4-BE49-F238E27FC236}">
                        <a16:creationId xmlns:a16="http://schemas.microsoft.com/office/drawing/2014/main" id="{4BEDEA15-6D0A-B4E9-D998-EE2936070B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68" name="Straight Connector 8867">
                    <a:extLst>
                      <a:ext uri="{FF2B5EF4-FFF2-40B4-BE49-F238E27FC236}">
                        <a16:creationId xmlns:a16="http://schemas.microsoft.com/office/drawing/2014/main" id="{E7D1E4C4-BEB9-F98B-2788-6E3DADDD25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69" name="Straight Connector 8868">
                    <a:extLst>
                      <a:ext uri="{FF2B5EF4-FFF2-40B4-BE49-F238E27FC236}">
                        <a16:creationId xmlns:a16="http://schemas.microsoft.com/office/drawing/2014/main" id="{02E82BE9-8818-3FA1-0DE1-9CDD63C5CC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70" name="Straight Connector 8869">
                    <a:extLst>
                      <a:ext uri="{FF2B5EF4-FFF2-40B4-BE49-F238E27FC236}">
                        <a16:creationId xmlns:a16="http://schemas.microsoft.com/office/drawing/2014/main" id="{98E17843-B074-EA9D-8297-A1BD9C96BB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71" name="Straight Connector 8870">
                    <a:extLst>
                      <a:ext uri="{FF2B5EF4-FFF2-40B4-BE49-F238E27FC236}">
                        <a16:creationId xmlns:a16="http://schemas.microsoft.com/office/drawing/2014/main" id="{FB0E6320-F5D5-441D-52F3-C6DD989235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72" name="Straight Connector 8871">
                    <a:extLst>
                      <a:ext uri="{FF2B5EF4-FFF2-40B4-BE49-F238E27FC236}">
                        <a16:creationId xmlns:a16="http://schemas.microsoft.com/office/drawing/2014/main" id="{3FD6099E-33BB-642C-D8E2-2B49DCFEEF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73" name="Straight Connector 8872">
                    <a:extLst>
                      <a:ext uri="{FF2B5EF4-FFF2-40B4-BE49-F238E27FC236}">
                        <a16:creationId xmlns:a16="http://schemas.microsoft.com/office/drawing/2014/main" id="{8C63277F-5CA8-DC8F-961E-2112D6E3A8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74" name="Straight Connector 8873">
                    <a:extLst>
                      <a:ext uri="{FF2B5EF4-FFF2-40B4-BE49-F238E27FC236}">
                        <a16:creationId xmlns:a16="http://schemas.microsoft.com/office/drawing/2014/main" id="{C8522C7A-86E4-1B75-515D-0A1DC33F92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75" name="Straight Connector 8874">
                    <a:extLst>
                      <a:ext uri="{FF2B5EF4-FFF2-40B4-BE49-F238E27FC236}">
                        <a16:creationId xmlns:a16="http://schemas.microsoft.com/office/drawing/2014/main" id="{17AB98F3-ABE3-15A9-9851-9C45D77D2B0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76" name="Straight Connector 8875">
                    <a:extLst>
                      <a:ext uri="{FF2B5EF4-FFF2-40B4-BE49-F238E27FC236}">
                        <a16:creationId xmlns:a16="http://schemas.microsoft.com/office/drawing/2014/main" id="{E33CADCA-B3C2-CEF5-1960-C2CE4ADD23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77" name="Straight Connector 8876">
                    <a:extLst>
                      <a:ext uri="{FF2B5EF4-FFF2-40B4-BE49-F238E27FC236}">
                        <a16:creationId xmlns:a16="http://schemas.microsoft.com/office/drawing/2014/main" id="{714D1CC1-2398-A6E5-01BE-80C948CFC8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78" name="Straight Connector 8877">
                    <a:extLst>
                      <a:ext uri="{FF2B5EF4-FFF2-40B4-BE49-F238E27FC236}">
                        <a16:creationId xmlns:a16="http://schemas.microsoft.com/office/drawing/2014/main" id="{19C883C7-EFC4-A880-5040-329C9FBC300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79" name="Straight Connector 8878">
                    <a:extLst>
                      <a:ext uri="{FF2B5EF4-FFF2-40B4-BE49-F238E27FC236}">
                        <a16:creationId xmlns:a16="http://schemas.microsoft.com/office/drawing/2014/main" id="{1D145035-D904-ABDD-872A-4FEEC8375C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80" name="Straight Connector 8879">
                    <a:extLst>
                      <a:ext uri="{FF2B5EF4-FFF2-40B4-BE49-F238E27FC236}">
                        <a16:creationId xmlns:a16="http://schemas.microsoft.com/office/drawing/2014/main" id="{64F29822-AD0F-B321-A46C-61A4651FDB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81" name="Straight Connector 8880">
                    <a:extLst>
                      <a:ext uri="{FF2B5EF4-FFF2-40B4-BE49-F238E27FC236}">
                        <a16:creationId xmlns:a16="http://schemas.microsoft.com/office/drawing/2014/main" id="{BF22ED06-C90D-128E-BC19-F9FFAB7618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82" name="Straight Connector 8881">
                    <a:extLst>
                      <a:ext uri="{FF2B5EF4-FFF2-40B4-BE49-F238E27FC236}">
                        <a16:creationId xmlns:a16="http://schemas.microsoft.com/office/drawing/2014/main" id="{CDBE5EFB-8CBE-B296-9930-9848D889E2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83" name="Straight Connector 8882">
                    <a:extLst>
                      <a:ext uri="{FF2B5EF4-FFF2-40B4-BE49-F238E27FC236}">
                        <a16:creationId xmlns:a16="http://schemas.microsoft.com/office/drawing/2014/main" id="{6FE20D9D-9064-2841-BE95-1F9238CB5A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84" name="Straight Connector 8883">
                    <a:extLst>
                      <a:ext uri="{FF2B5EF4-FFF2-40B4-BE49-F238E27FC236}">
                        <a16:creationId xmlns:a16="http://schemas.microsoft.com/office/drawing/2014/main" id="{7472D53D-EB76-791F-E15C-93E523E2B7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85" name="Straight Connector 8884">
                    <a:extLst>
                      <a:ext uri="{FF2B5EF4-FFF2-40B4-BE49-F238E27FC236}">
                        <a16:creationId xmlns:a16="http://schemas.microsoft.com/office/drawing/2014/main" id="{ABFD4308-2CC0-B6C4-A8AE-6DC92950DE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86" name="Straight Connector 8885">
                    <a:extLst>
                      <a:ext uri="{FF2B5EF4-FFF2-40B4-BE49-F238E27FC236}">
                        <a16:creationId xmlns:a16="http://schemas.microsoft.com/office/drawing/2014/main" id="{D5C88EA0-E7BF-7E6E-66E2-5E5B88103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87" name="Straight Connector 8886">
                    <a:extLst>
                      <a:ext uri="{FF2B5EF4-FFF2-40B4-BE49-F238E27FC236}">
                        <a16:creationId xmlns:a16="http://schemas.microsoft.com/office/drawing/2014/main" id="{F188B555-AB91-E19E-8CF0-96F1BB5AD4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88" name="Straight Connector 8887">
                    <a:extLst>
                      <a:ext uri="{FF2B5EF4-FFF2-40B4-BE49-F238E27FC236}">
                        <a16:creationId xmlns:a16="http://schemas.microsoft.com/office/drawing/2014/main" id="{CC41DFE9-C726-16DC-892E-C7ADF28A410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89" name="Straight Connector 8888">
                    <a:extLst>
                      <a:ext uri="{FF2B5EF4-FFF2-40B4-BE49-F238E27FC236}">
                        <a16:creationId xmlns:a16="http://schemas.microsoft.com/office/drawing/2014/main" id="{33533239-84BA-F7BC-0392-4A9472887A2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90" name="Straight Connector 8889">
                    <a:extLst>
                      <a:ext uri="{FF2B5EF4-FFF2-40B4-BE49-F238E27FC236}">
                        <a16:creationId xmlns:a16="http://schemas.microsoft.com/office/drawing/2014/main" id="{42FD0BA6-5A5C-316C-87FE-57EE3E764B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91" name="Straight Connector 8890">
                    <a:extLst>
                      <a:ext uri="{FF2B5EF4-FFF2-40B4-BE49-F238E27FC236}">
                        <a16:creationId xmlns:a16="http://schemas.microsoft.com/office/drawing/2014/main" id="{62DC39BE-317C-821D-7E04-AD72C08EE4D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92" name="Straight Connector 8891">
                    <a:extLst>
                      <a:ext uri="{FF2B5EF4-FFF2-40B4-BE49-F238E27FC236}">
                        <a16:creationId xmlns:a16="http://schemas.microsoft.com/office/drawing/2014/main" id="{047EA58E-657E-ADF9-9237-B11798377D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93" name="Straight Connector 8892">
                    <a:extLst>
                      <a:ext uri="{FF2B5EF4-FFF2-40B4-BE49-F238E27FC236}">
                        <a16:creationId xmlns:a16="http://schemas.microsoft.com/office/drawing/2014/main" id="{1375D38B-D664-62C0-C3A8-59DDD06C79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94" name="Straight Connector 8893">
                    <a:extLst>
                      <a:ext uri="{FF2B5EF4-FFF2-40B4-BE49-F238E27FC236}">
                        <a16:creationId xmlns:a16="http://schemas.microsoft.com/office/drawing/2014/main" id="{74FC23D1-46B8-5084-E199-EC7904F31A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95" name="Straight Connector 8894">
                    <a:extLst>
                      <a:ext uri="{FF2B5EF4-FFF2-40B4-BE49-F238E27FC236}">
                        <a16:creationId xmlns:a16="http://schemas.microsoft.com/office/drawing/2014/main" id="{6B84C0FE-9EE9-3B75-E7B9-3917C9EF92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96" name="Straight Connector 8895">
                    <a:extLst>
                      <a:ext uri="{FF2B5EF4-FFF2-40B4-BE49-F238E27FC236}">
                        <a16:creationId xmlns:a16="http://schemas.microsoft.com/office/drawing/2014/main" id="{3A5EA0B7-9472-F118-B149-F2C0A35F6E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56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97" name="Straight Connector 8896">
                    <a:extLst>
                      <a:ext uri="{FF2B5EF4-FFF2-40B4-BE49-F238E27FC236}">
                        <a16:creationId xmlns:a16="http://schemas.microsoft.com/office/drawing/2014/main" id="{CA031CF4-0D7C-F558-769C-2DFFBA2688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302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98" name="Straight Connector 8897">
                    <a:extLst>
                      <a:ext uri="{FF2B5EF4-FFF2-40B4-BE49-F238E27FC236}">
                        <a16:creationId xmlns:a16="http://schemas.microsoft.com/office/drawing/2014/main" id="{899F96B2-5D12-81BE-46C4-253C65C1C5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3952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99" name="Straight Connector 8898">
                    <a:extLst>
                      <a:ext uri="{FF2B5EF4-FFF2-40B4-BE49-F238E27FC236}">
                        <a16:creationId xmlns:a16="http://schemas.microsoft.com/office/drawing/2014/main" id="{FDCF521E-8E1F-6E74-33F7-2FBDD35A7B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3730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00" name="Straight Connector 8899">
                    <a:extLst>
                      <a:ext uri="{FF2B5EF4-FFF2-40B4-BE49-F238E27FC236}">
                        <a16:creationId xmlns:a16="http://schemas.microsoft.com/office/drawing/2014/main" id="{80617D19-97F1-457B-C482-3B0DC4B49F8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3889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01" name="Straight Connector 8900">
                    <a:extLst>
                      <a:ext uri="{FF2B5EF4-FFF2-40B4-BE49-F238E27FC236}">
                        <a16:creationId xmlns:a16="http://schemas.microsoft.com/office/drawing/2014/main" id="{F42D94E5-375C-8974-7BFB-0F5AFF0AE7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206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02" name="Straight Connector 8901">
                    <a:extLst>
                      <a:ext uri="{FF2B5EF4-FFF2-40B4-BE49-F238E27FC236}">
                        <a16:creationId xmlns:a16="http://schemas.microsoft.com/office/drawing/2014/main" id="{42FF1D2E-8BD4-1E57-E403-BF70BC7F80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03" name="Straight Connector 8902">
                    <a:extLst>
                      <a:ext uri="{FF2B5EF4-FFF2-40B4-BE49-F238E27FC236}">
                        <a16:creationId xmlns:a16="http://schemas.microsoft.com/office/drawing/2014/main" id="{6B958AD6-4A8F-4CE5-49F7-95C172DB9A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04" name="Straight Connector 8903">
                    <a:extLst>
                      <a:ext uri="{FF2B5EF4-FFF2-40B4-BE49-F238E27FC236}">
                        <a16:creationId xmlns:a16="http://schemas.microsoft.com/office/drawing/2014/main" id="{EE8472ED-C141-90A0-75C0-6079656015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05" name="Straight Connector 8904">
                    <a:extLst>
                      <a:ext uri="{FF2B5EF4-FFF2-40B4-BE49-F238E27FC236}">
                        <a16:creationId xmlns:a16="http://schemas.microsoft.com/office/drawing/2014/main" id="{F399BE20-BBB8-1075-748C-97F8F7E743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06" name="Straight Connector 8905">
                    <a:extLst>
                      <a:ext uri="{FF2B5EF4-FFF2-40B4-BE49-F238E27FC236}">
                        <a16:creationId xmlns:a16="http://schemas.microsoft.com/office/drawing/2014/main" id="{8FC2C40D-247F-33F1-BE79-333B95F133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07" name="Straight Connector 8906">
                    <a:extLst>
                      <a:ext uri="{FF2B5EF4-FFF2-40B4-BE49-F238E27FC236}">
                        <a16:creationId xmlns:a16="http://schemas.microsoft.com/office/drawing/2014/main" id="{E546F705-5EE4-B6D0-408E-74DAB283A2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08" name="Straight Connector 8907">
                    <a:extLst>
                      <a:ext uri="{FF2B5EF4-FFF2-40B4-BE49-F238E27FC236}">
                        <a16:creationId xmlns:a16="http://schemas.microsoft.com/office/drawing/2014/main" id="{7365A8DF-1946-64F3-7B78-97879113612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09" name="Straight Connector 8908">
                    <a:extLst>
                      <a:ext uri="{FF2B5EF4-FFF2-40B4-BE49-F238E27FC236}">
                        <a16:creationId xmlns:a16="http://schemas.microsoft.com/office/drawing/2014/main" id="{EDCD9802-0550-1040-07A8-7985009127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10" name="Straight Connector 8909">
                    <a:extLst>
                      <a:ext uri="{FF2B5EF4-FFF2-40B4-BE49-F238E27FC236}">
                        <a16:creationId xmlns:a16="http://schemas.microsoft.com/office/drawing/2014/main" id="{B98AC922-8BE4-76CC-26F1-920296588F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11" name="Straight Connector 8910">
                    <a:extLst>
                      <a:ext uri="{FF2B5EF4-FFF2-40B4-BE49-F238E27FC236}">
                        <a16:creationId xmlns:a16="http://schemas.microsoft.com/office/drawing/2014/main" id="{36DFE5FE-78A3-C35C-2EB3-6EECC82EDE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12" name="Straight Connector 8911">
                    <a:extLst>
                      <a:ext uri="{FF2B5EF4-FFF2-40B4-BE49-F238E27FC236}">
                        <a16:creationId xmlns:a16="http://schemas.microsoft.com/office/drawing/2014/main" id="{011DA843-E5B7-FB2C-84B7-87887B20FA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13" name="Straight Connector 8912">
                    <a:extLst>
                      <a:ext uri="{FF2B5EF4-FFF2-40B4-BE49-F238E27FC236}">
                        <a16:creationId xmlns:a16="http://schemas.microsoft.com/office/drawing/2014/main" id="{24B2DF51-E614-BB5F-3693-97C9D3C3D2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14" name="Straight Connector 8913">
                    <a:extLst>
                      <a:ext uri="{FF2B5EF4-FFF2-40B4-BE49-F238E27FC236}">
                        <a16:creationId xmlns:a16="http://schemas.microsoft.com/office/drawing/2014/main" id="{1BAD93D5-3768-6310-1551-31611C9B68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15" name="Straight Connector 8914">
                    <a:extLst>
                      <a:ext uri="{FF2B5EF4-FFF2-40B4-BE49-F238E27FC236}">
                        <a16:creationId xmlns:a16="http://schemas.microsoft.com/office/drawing/2014/main" id="{BAA8D927-155E-0ECD-9550-709A5BDE874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16" name="Straight Connector 8915">
                    <a:extLst>
                      <a:ext uri="{FF2B5EF4-FFF2-40B4-BE49-F238E27FC236}">
                        <a16:creationId xmlns:a16="http://schemas.microsoft.com/office/drawing/2014/main" id="{DF7CA6A0-154D-D26C-D80F-895232089E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17" name="Straight Connector 8916">
                    <a:extLst>
                      <a:ext uri="{FF2B5EF4-FFF2-40B4-BE49-F238E27FC236}">
                        <a16:creationId xmlns:a16="http://schemas.microsoft.com/office/drawing/2014/main" id="{2560278B-67C5-4367-3A9D-BABCBD15F1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18" name="Straight Connector 8917">
                    <a:extLst>
                      <a:ext uri="{FF2B5EF4-FFF2-40B4-BE49-F238E27FC236}">
                        <a16:creationId xmlns:a16="http://schemas.microsoft.com/office/drawing/2014/main" id="{526FAD3B-B680-DF5B-B6B8-18D620DBD1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19" name="Straight Connector 8918">
                    <a:extLst>
                      <a:ext uri="{FF2B5EF4-FFF2-40B4-BE49-F238E27FC236}">
                        <a16:creationId xmlns:a16="http://schemas.microsoft.com/office/drawing/2014/main" id="{28F4C96F-4EE1-81F8-AEA4-74CCDD58AF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20" name="Straight Connector 8919">
                    <a:extLst>
                      <a:ext uri="{FF2B5EF4-FFF2-40B4-BE49-F238E27FC236}">
                        <a16:creationId xmlns:a16="http://schemas.microsoft.com/office/drawing/2014/main" id="{C8A035BD-ACC6-3F88-C7BF-4955D5EC5C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21" name="Straight Connector 8920">
                    <a:extLst>
                      <a:ext uri="{FF2B5EF4-FFF2-40B4-BE49-F238E27FC236}">
                        <a16:creationId xmlns:a16="http://schemas.microsoft.com/office/drawing/2014/main" id="{ECC85770-8351-0354-719E-D1A5F4E87E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22" name="Straight Connector 8921">
                    <a:extLst>
                      <a:ext uri="{FF2B5EF4-FFF2-40B4-BE49-F238E27FC236}">
                        <a16:creationId xmlns:a16="http://schemas.microsoft.com/office/drawing/2014/main" id="{4E3E17A6-5114-4DAA-ABBA-F67E154BC0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23" name="Straight Connector 8922">
                    <a:extLst>
                      <a:ext uri="{FF2B5EF4-FFF2-40B4-BE49-F238E27FC236}">
                        <a16:creationId xmlns:a16="http://schemas.microsoft.com/office/drawing/2014/main" id="{CC5B859A-CCB5-0AE4-1311-029B75561F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24" name="Straight Connector 8923">
                    <a:extLst>
                      <a:ext uri="{FF2B5EF4-FFF2-40B4-BE49-F238E27FC236}">
                        <a16:creationId xmlns:a16="http://schemas.microsoft.com/office/drawing/2014/main" id="{27936937-C6C3-22A4-743A-779051871F7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25" name="Straight Connector 8924">
                    <a:extLst>
                      <a:ext uri="{FF2B5EF4-FFF2-40B4-BE49-F238E27FC236}">
                        <a16:creationId xmlns:a16="http://schemas.microsoft.com/office/drawing/2014/main" id="{D03B9002-433D-1ED0-D366-8B6D93E581B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26" name="Straight Connector 8925">
                    <a:extLst>
                      <a:ext uri="{FF2B5EF4-FFF2-40B4-BE49-F238E27FC236}">
                        <a16:creationId xmlns:a16="http://schemas.microsoft.com/office/drawing/2014/main" id="{527A4E76-9DD7-87E9-1100-5FFB36DC72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27" name="Straight Connector 8926">
                    <a:extLst>
                      <a:ext uri="{FF2B5EF4-FFF2-40B4-BE49-F238E27FC236}">
                        <a16:creationId xmlns:a16="http://schemas.microsoft.com/office/drawing/2014/main" id="{B94FEFC3-8900-7BAF-D8DE-1CEB90EE6CD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28" name="Straight Connector 8927">
                    <a:extLst>
                      <a:ext uri="{FF2B5EF4-FFF2-40B4-BE49-F238E27FC236}">
                        <a16:creationId xmlns:a16="http://schemas.microsoft.com/office/drawing/2014/main" id="{B894ADBC-568D-ECAC-4E97-BE1471A733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29" name="Straight Connector 8928">
                    <a:extLst>
                      <a:ext uri="{FF2B5EF4-FFF2-40B4-BE49-F238E27FC236}">
                        <a16:creationId xmlns:a16="http://schemas.microsoft.com/office/drawing/2014/main" id="{49F4E112-33E5-3356-BEB4-C0EF04D34E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30" name="Straight Connector 8929">
                    <a:extLst>
                      <a:ext uri="{FF2B5EF4-FFF2-40B4-BE49-F238E27FC236}">
                        <a16:creationId xmlns:a16="http://schemas.microsoft.com/office/drawing/2014/main" id="{E6855058-EC4F-CF07-B41E-86A04A7DED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857" name="Arc 8856">
                <a:extLst>
                  <a:ext uri="{FF2B5EF4-FFF2-40B4-BE49-F238E27FC236}">
                    <a16:creationId xmlns:a16="http://schemas.microsoft.com/office/drawing/2014/main" id="{D12EC0E3-EC14-E751-BE14-B5AE5E475824}"/>
                  </a:ext>
                </a:extLst>
              </p:cNvPr>
              <p:cNvSpPr/>
              <p:nvPr/>
            </p:nvSpPr>
            <p:spPr>
              <a:xfrm flipH="1">
                <a:off x="3499962" y="220584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58" name="Arc 8857">
                <a:extLst>
                  <a:ext uri="{FF2B5EF4-FFF2-40B4-BE49-F238E27FC236}">
                    <a16:creationId xmlns:a16="http://schemas.microsoft.com/office/drawing/2014/main" id="{8DEA35ED-2FC0-4869-221A-3A4E862AEAF6}"/>
                  </a:ext>
                </a:extLst>
              </p:cNvPr>
              <p:cNvSpPr/>
              <p:nvPr/>
            </p:nvSpPr>
            <p:spPr>
              <a:xfrm flipH="1">
                <a:off x="1120174" y="2208965"/>
                <a:ext cx="115719" cy="353575"/>
              </a:xfrm>
              <a:prstGeom prst="arc">
                <a:avLst>
                  <a:gd name="adj1" fmla="val 1566007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59" name="Arc 8858">
                <a:extLst>
                  <a:ext uri="{FF2B5EF4-FFF2-40B4-BE49-F238E27FC236}">
                    <a16:creationId xmlns:a16="http://schemas.microsoft.com/office/drawing/2014/main" id="{26A22108-31B8-5B06-181B-ACD3BF4C1931}"/>
                  </a:ext>
                </a:extLst>
              </p:cNvPr>
              <p:cNvSpPr/>
              <p:nvPr/>
            </p:nvSpPr>
            <p:spPr>
              <a:xfrm flipH="1">
                <a:off x="1612219" y="220937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60" name="Arc 8859">
                <a:extLst>
                  <a:ext uri="{FF2B5EF4-FFF2-40B4-BE49-F238E27FC236}">
                    <a16:creationId xmlns:a16="http://schemas.microsoft.com/office/drawing/2014/main" id="{B67F654D-C77E-CBAE-148E-897ABDD8B054}"/>
                  </a:ext>
                </a:extLst>
              </p:cNvPr>
              <p:cNvSpPr/>
              <p:nvPr/>
            </p:nvSpPr>
            <p:spPr>
              <a:xfrm flipH="1">
                <a:off x="2448873" y="220940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60" name="Rectangle 8759">
              <a:extLst>
                <a:ext uri="{FF2B5EF4-FFF2-40B4-BE49-F238E27FC236}">
                  <a16:creationId xmlns:a16="http://schemas.microsoft.com/office/drawing/2014/main" id="{D9AA903A-A9EF-11DC-B5EE-48652F425FD8}"/>
                </a:ext>
              </a:extLst>
            </p:cNvPr>
            <p:cNvSpPr/>
            <p:nvPr/>
          </p:nvSpPr>
          <p:spPr>
            <a:xfrm>
              <a:off x="9950765" y="6121844"/>
              <a:ext cx="1896264" cy="96556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761" name="Group 8760">
              <a:extLst>
                <a:ext uri="{FF2B5EF4-FFF2-40B4-BE49-F238E27FC236}">
                  <a16:creationId xmlns:a16="http://schemas.microsoft.com/office/drawing/2014/main" id="{9B9F3C38-F1E5-49E6-0FB1-012D5BA308D9}"/>
                </a:ext>
              </a:extLst>
            </p:cNvPr>
            <p:cNvGrpSpPr/>
            <p:nvPr/>
          </p:nvGrpSpPr>
          <p:grpSpPr>
            <a:xfrm rot="172567">
              <a:off x="9929721" y="6666096"/>
              <a:ext cx="1845156" cy="83831"/>
              <a:chOff x="9538450" y="2996809"/>
              <a:chExt cx="1845156" cy="83831"/>
            </a:xfrm>
          </p:grpSpPr>
          <p:grpSp>
            <p:nvGrpSpPr>
              <p:cNvPr id="8807" name="Group 8806">
                <a:extLst>
                  <a:ext uri="{FF2B5EF4-FFF2-40B4-BE49-F238E27FC236}">
                    <a16:creationId xmlns:a16="http://schemas.microsoft.com/office/drawing/2014/main" id="{A573FA37-2B07-210F-2A28-2BD48DF95A47}"/>
                  </a:ext>
                </a:extLst>
              </p:cNvPr>
              <p:cNvGrpSpPr/>
              <p:nvPr/>
            </p:nvGrpSpPr>
            <p:grpSpPr>
              <a:xfrm>
                <a:off x="9538450" y="2996809"/>
                <a:ext cx="1845156" cy="83831"/>
                <a:chOff x="9463120" y="3073501"/>
                <a:chExt cx="1845156" cy="83831"/>
              </a:xfrm>
            </p:grpSpPr>
            <p:cxnSp>
              <p:nvCxnSpPr>
                <p:cNvPr id="8848" name="Straight Connector 8847">
                  <a:extLst>
                    <a:ext uri="{FF2B5EF4-FFF2-40B4-BE49-F238E27FC236}">
                      <a16:creationId xmlns:a16="http://schemas.microsoft.com/office/drawing/2014/main" id="{30C3BFE7-1CE6-9CDD-DB39-7A38972960CD}"/>
                    </a:ext>
                  </a:extLst>
                </p:cNvPr>
                <p:cNvCxnSpPr/>
                <p:nvPr/>
              </p:nvCxnSpPr>
              <p:spPr>
                <a:xfrm>
                  <a:off x="9465076" y="3096667"/>
                  <a:ext cx="1843200" cy="33723"/>
                </a:xfrm>
                <a:prstGeom prst="line">
                  <a:avLst/>
                </a:prstGeom>
                <a:ln w="1016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49" name="Straight Connector 8848">
                  <a:extLst>
                    <a:ext uri="{FF2B5EF4-FFF2-40B4-BE49-F238E27FC236}">
                      <a16:creationId xmlns:a16="http://schemas.microsoft.com/office/drawing/2014/main" id="{3B892710-02CF-A5B4-479F-C1B036B09A75}"/>
                    </a:ext>
                  </a:extLst>
                </p:cNvPr>
                <p:cNvCxnSpPr/>
                <p:nvPr/>
              </p:nvCxnSpPr>
              <p:spPr>
                <a:xfrm>
                  <a:off x="9463120" y="3073501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50" name="Straight Connector 8849">
                  <a:extLst>
                    <a:ext uri="{FF2B5EF4-FFF2-40B4-BE49-F238E27FC236}">
                      <a16:creationId xmlns:a16="http://schemas.microsoft.com/office/drawing/2014/main" id="{E273C22C-A731-F003-1CB3-1B0B9761A579}"/>
                    </a:ext>
                  </a:extLst>
                </p:cNvPr>
                <p:cNvCxnSpPr/>
                <p:nvPr/>
              </p:nvCxnSpPr>
              <p:spPr>
                <a:xfrm>
                  <a:off x="9463120" y="3123609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08" name="Group 8807">
                <a:extLst>
                  <a:ext uri="{FF2B5EF4-FFF2-40B4-BE49-F238E27FC236}">
                    <a16:creationId xmlns:a16="http://schemas.microsoft.com/office/drawing/2014/main" id="{27AE9C58-A3D1-9080-7B38-418B02C8A894}"/>
                  </a:ext>
                </a:extLst>
              </p:cNvPr>
              <p:cNvGrpSpPr/>
              <p:nvPr/>
            </p:nvGrpSpPr>
            <p:grpSpPr>
              <a:xfrm rot="60000">
                <a:off x="9558390" y="3015328"/>
                <a:ext cx="1806575" cy="50400"/>
                <a:chOff x="9668199" y="2844737"/>
                <a:chExt cx="1806575" cy="50400"/>
              </a:xfrm>
            </p:grpSpPr>
            <p:cxnSp>
              <p:nvCxnSpPr>
                <p:cNvPr id="8809" name="Straight Connector 8808">
                  <a:extLst>
                    <a:ext uri="{FF2B5EF4-FFF2-40B4-BE49-F238E27FC236}">
                      <a16:creationId xmlns:a16="http://schemas.microsoft.com/office/drawing/2014/main" id="{3DD4CDE7-0E68-C29E-B09C-C7EC7AF9E9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6819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10" name="Straight Connector 8809">
                  <a:extLst>
                    <a:ext uri="{FF2B5EF4-FFF2-40B4-BE49-F238E27FC236}">
                      <a16:creationId xmlns:a16="http://schemas.microsoft.com/office/drawing/2014/main" id="{E0212327-0429-CF73-9E71-5A0CCEAEE7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1574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11" name="Straight Connector 8810">
                  <a:extLst>
                    <a:ext uri="{FF2B5EF4-FFF2-40B4-BE49-F238E27FC236}">
                      <a16:creationId xmlns:a16="http://schemas.microsoft.com/office/drawing/2014/main" id="{F06FADDB-6F24-9E3F-A38C-315A93BF71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6328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12" name="Straight Connector 8811">
                  <a:extLst>
                    <a:ext uri="{FF2B5EF4-FFF2-40B4-BE49-F238E27FC236}">
                      <a16:creationId xmlns:a16="http://schemas.microsoft.com/office/drawing/2014/main" id="{A31A7715-70CD-43D3-5287-CB6C3C8F08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1082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13" name="Straight Connector 8812">
                  <a:extLst>
                    <a:ext uri="{FF2B5EF4-FFF2-40B4-BE49-F238E27FC236}">
                      <a16:creationId xmlns:a16="http://schemas.microsoft.com/office/drawing/2014/main" id="{C009E728-E8CA-9A27-7F16-7C2525529C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5836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14" name="Straight Connector 8813">
                  <a:extLst>
                    <a:ext uri="{FF2B5EF4-FFF2-40B4-BE49-F238E27FC236}">
                      <a16:creationId xmlns:a16="http://schemas.microsoft.com/office/drawing/2014/main" id="{1E1FF775-0020-2F38-ED1D-4B47C37D79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0590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15" name="Straight Connector 8814">
                  <a:extLst>
                    <a:ext uri="{FF2B5EF4-FFF2-40B4-BE49-F238E27FC236}">
                      <a16:creationId xmlns:a16="http://schemas.microsoft.com/office/drawing/2014/main" id="{BC2A96FF-EA35-A1DF-F5BB-6FE34B53E1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5344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16" name="Straight Connector 8815">
                  <a:extLst>
                    <a:ext uri="{FF2B5EF4-FFF2-40B4-BE49-F238E27FC236}">
                      <a16:creationId xmlns:a16="http://schemas.microsoft.com/office/drawing/2014/main" id="{9EE6D18E-7D4E-F117-2D95-2BBAB9D972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0098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17" name="Straight Connector 8816">
                  <a:extLst>
                    <a:ext uri="{FF2B5EF4-FFF2-40B4-BE49-F238E27FC236}">
                      <a16:creationId xmlns:a16="http://schemas.microsoft.com/office/drawing/2014/main" id="{2A31F8F8-1889-FABC-F406-F035597966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4852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18" name="Straight Connector 8817">
                  <a:extLst>
                    <a:ext uri="{FF2B5EF4-FFF2-40B4-BE49-F238E27FC236}">
                      <a16:creationId xmlns:a16="http://schemas.microsoft.com/office/drawing/2014/main" id="{FD3B04E1-4C45-3796-4187-0C3C30850E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9606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19" name="Straight Connector 8818">
                  <a:extLst>
                    <a:ext uri="{FF2B5EF4-FFF2-40B4-BE49-F238E27FC236}">
                      <a16:creationId xmlns:a16="http://schemas.microsoft.com/office/drawing/2014/main" id="{A841A575-AD55-CB09-C664-0CF39094B1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4360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20" name="Straight Connector 8819">
                  <a:extLst>
                    <a:ext uri="{FF2B5EF4-FFF2-40B4-BE49-F238E27FC236}">
                      <a16:creationId xmlns:a16="http://schemas.microsoft.com/office/drawing/2014/main" id="{890A7D7B-C46C-4C33-EC3C-1858683287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9115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21" name="Straight Connector 8820">
                  <a:extLst>
                    <a:ext uri="{FF2B5EF4-FFF2-40B4-BE49-F238E27FC236}">
                      <a16:creationId xmlns:a16="http://schemas.microsoft.com/office/drawing/2014/main" id="{5DB75ACE-4AD5-3466-7F8E-6A4919E950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3869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22" name="Straight Connector 8821">
                  <a:extLst>
                    <a:ext uri="{FF2B5EF4-FFF2-40B4-BE49-F238E27FC236}">
                      <a16:creationId xmlns:a16="http://schemas.microsoft.com/office/drawing/2014/main" id="{61AFB785-FF63-B367-51AD-18CF35B7CF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8623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23" name="Straight Connector 8822">
                  <a:extLst>
                    <a:ext uri="{FF2B5EF4-FFF2-40B4-BE49-F238E27FC236}">
                      <a16:creationId xmlns:a16="http://schemas.microsoft.com/office/drawing/2014/main" id="{C490458E-E6A7-6035-363A-3A3F4964CA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3377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24" name="Straight Connector 8823">
                  <a:extLst>
                    <a:ext uri="{FF2B5EF4-FFF2-40B4-BE49-F238E27FC236}">
                      <a16:creationId xmlns:a16="http://schemas.microsoft.com/office/drawing/2014/main" id="{C499641A-2EFE-8F64-0B3A-EAFFD3C5C1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8131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25" name="Straight Connector 8824">
                  <a:extLst>
                    <a:ext uri="{FF2B5EF4-FFF2-40B4-BE49-F238E27FC236}">
                      <a16:creationId xmlns:a16="http://schemas.microsoft.com/office/drawing/2014/main" id="{B37D842F-76C3-FBA8-9901-00E9C9949C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2885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26" name="Straight Connector 8825">
                  <a:extLst>
                    <a:ext uri="{FF2B5EF4-FFF2-40B4-BE49-F238E27FC236}">
                      <a16:creationId xmlns:a16="http://schemas.microsoft.com/office/drawing/2014/main" id="{DB473680-92F5-2799-5E54-5F7404BC85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7639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27" name="Straight Connector 8826">
                  <a:extLst>
                    <a:ext uri="{FF2B5EF4-FFF2-40B4-BE49-F238E27FC236}">
                      <a16:creationId xmlns:a16="http://schemas.microsoft.com/office/drawing/2014/main" id="{602E3EB3-040E-1216-A2A1-BABB7ADF76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2393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28" name="Straight Connector 8827">
                  <a:extLst>
                    <a:ext uri="{FF2B5EF4-FFF2-40B4-BE49-F238E27FC236}">
                      <a16:creationId xmlns:a16="http://schemas.microsoft.com/office/drawing/2014/main" id="{450726AE-19D1-5FEA-C39E-6B3D0569B1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7147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29" name="Straight Connector 8828">
                  <a:extLst>
                    <a:ext uri="{FF2B5EF4-FFF2-40B4-BE49-F238E27FC236}">
                      <a16:creationId xmlns:a16="http://schemas.microsoft.com/office/drawing/2014/main" id="{2C31F3DC-73DE-29E9-4459-5B24CD55D4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1901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30" name="Straight Connector 8829">
                  <a:extLst>
                    <a:ext uri="{FF2B5EF4-FFF2-40B4-BE49-F238E27FC236}">
                      <a16:creationId xmlns:a16="http://schemas.microsoft.com/office/drawing/2014/main" id="{4733797E-61B5-A3AF-8918-07C989249A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6656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31" name="Straight Connector 8830">
                  <a:extLst>
                    <a:ext uri="{FF2B5EF4-FFF2-40B4-BE49-F238E27FC236}">
                      <a16:creationId xmlns:a16="http://schemas.microsoft.com/office/drawing/2014/main" id="{3A7B787D-4741-FB49-BA19-282FB402B0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1410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32" name="Straight Connector 8831">
                  <a:extLst>
                    <a:ext uri="{FF2B5EF4-FFF2-40B4-BE49-F238E27FC236}">
                      <a16:creationId xmlns:a16="http://schemas.microsoft.com/office/drawing/2014/main" id="{19C30E80-F6A0-DBA9-59D0-A344FE4563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6164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33" name="Straight Connector 8832">
                  <a:extLst>
                    <a:ext uri="{FF2B5EF4-FFF2-40B4-BE49-F238E27FC236}">
                      <a16:creationId xmlns:a16="http://schemas.microsoft.com/office/drawing/2014/main" id="{573395F6-2D4C-458A-2F14-4345BBD680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0918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34" name="Straight Connector 8833">
                  <a:extLst>
                    <a:ext uri="{FF2B5EF4-FFF2-40B4-BE49-F238E27FC236}">
                      <a16:creationId xmlns:a16="http://schemas.microsoft.com/office/drawing/2014/main" id="{44DDFAA4-B10E-1C41-5E89-40EBB14A3C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5672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35" name="Straight Connector 8834">
                  <a:extLst>
                    <a:ext uri="{FF2B5EF4-FFF2-40B4-BE49-F238E27FC236}">
                      <a16:creationId xmlns:a16="http://schemas.microsoft.com/office/drawing/2014/main" id="{5C54CBA9-74B2-78C4-481E-F000E3AC27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0426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36" name="Straight Connector 8835">
                  <a:extLst>
                    <a:ext uri="{FF2B5EF4-FFF2-40B4-BE49-F238E27FC236}">
                      <a16:creationId xmlns:a16="http://schemas.microsoft.com/office/drawing/2014/main" id="{63E19866-934F-0271-D5D7-2EFEB431D5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5180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37" name="Straight Connector 8836">
                  <a:extLst>
                    <a:ext uri="{FF2B5EF4-FFF2-40B4-BE49-F238E27FC236}">
                      <a16:creationId xmlns:a16="http://schemas.microsoft.com/office/drawing/2014/main" id="{B1CA3853-E179-3171-71E5-B4C9884624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9934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38" name="Straight Connector 8837">
                  <a:extLst>
                    <a:ext uri="{FF2B5EF4-FFF2-40B4-BE49-F238E27FC236}">
                      <a16:creationId xmlns:a16="http://schemas.microsoft.com/office/drawing/2014/main" id="{62C67C32-4057-6B1A-2AF8-C17C240875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4688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39" name="Straight Connector 8838">
                  <a:extLst>
                    <a:ext uri="{FF2B5EF4-FFF2-40B4-BE49-F238E27FC236}">
                      <a16:creationId xmlns:a16="http://schemas.microsoft.com/office/drawing/2014/main" id="{65ADFC28-A102-1D41-8D95-425BB812E4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9442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40" name="Straight Connector 8839">
                  <a:extLst>
                    <a:ext uri="{FF2B5EF4-FFF2-40B4-BE49-F238E27FC236}">
                      <a16:creationId xmlns:a16="http://schemas.microsoft.com/office/drawing/2014/main" id="{9CF528A2-E5E7-44EB-81F3-98E54F63F0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4197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41" name="Straight Connector 8840">
                  <a:extLst>
                    <a:ext uri="{FF2B5EF4-FFF2-40B4-BE49-F238E27FC236}">
                      <a16:creationId xmlns:a16="http://schemas.microsoft.com/office/drawing/2014/main" id="{211CFB94-05BD-05C8-5AA1-964527C221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8951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42" name="Straight Connector 8841">
                  <a:extLst>
                    <a:ext uri="{FF2B5EF4-FFF2-40B4-BE49-F238E27FC236}">
                      <a16:creationId xmlns:a16="http://schemas.microsoft.com/office/drawing/2014/main" id="{0CC896B5-ED21-A453-F895-B250926252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3705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43" name="Straight Connector 8842">
                  <a:extLst>
                    <a:ext uri="{FF2B5EF4-FFF2-40B4-BE49-F238E27FC236}">
                      <a16:creationId xmlns:a16="http://schemas.microsoft.com/office/drawing/2014/main" id="{F4E73A46-2BBE-4363-CA4E-6BBD43E21E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8459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44" name="Straight Connector 8843">
                  <a:extLst>
                    <a:ext uri="{FF2B5EF4-FFF2-40B4-BE49-F238E27FC236}">
                      <a16:creationId xmlns:a16="http://schemas.microsoft.com/office/drawing/2014/main" id="{81EDCC9D-BAC6-90B5-0624-84D0F248B0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3213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45" name="Straight Connector 8844">
                  <a:extLst>
                    <a:ext uri="{FF2B5EF4-FFF2-40B4-BE49-F238E27FC236}">
                      <a16:creationId xmlns:a16="http://schemas.microsoft.com/office/drawing/2014/main" id="{A20FCE2B-874B-D748-6473-3948FC7730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7967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46" name="Straight Connector 8845">
                  <a:extLst>
                    <a:ext uri="{FF2B5EF4-FFF2-40B4-BE49-F238E27FC236}">
                      <a16:creationId xmlns:a16="http://schemas.microsoft.com/office/drawing/2014/main" id="{F7A43E2A-9774-7F75-AA5A-90E677B22B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2721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47" name="Straight Connector 8846">
                  <a:extLst>
                    <a:ext uri="{FF2B5EF4-FFF2-40B4-BE49-F238E27FC236}">
                      <a16:creationId xmlns:a16="http://schemas.microsoft.com/office/drawing/2014/main" id="{23C952E3-1C85-8751-819D-02DE2E8C81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7477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762" name="Group 8761">
              <a:extLst>
                <a:ext uri="{FF2B5EF4-FFF2-40B4-BE49-F238E27FC236}">
                  <a16:creationId xmlns:a16="http://schemas.microsoft.com/office/drawing/2014/main" id="{DEF862F2-CD87-D77E-DFC2-5EA23F1C6BA1}"/>
                </a:ext>
              </a:extLst>
            </p:cNvPr>
            <p:cNvGrpSpPr/>
            <p:nvPr/>
          </p:nvGrpSpPr>
          <p:grpSpPr>
            <a:xfrm rot="21395518">
              <a:off x="9934841" y="6238736"/>
              <a:ext cx="1847910" cy="82522"/>
              <a:chOff x="9616310" y="2425210"/>
              <a:chExt cx="1847910" cy="82522"/>
            </a:xfrm>
          </p:grpSpPr>
          <p:grpSp>
            <p:nvGrpSpPr>
              <p:cNvPr id="8763" name="Group 8762">
                <a:extLst>
                  <a:ext uri="{FF2B5EF4-FFF2-40B4-BE49-F238E27FC236}">
                    <a16:creationId xmlns:a16="http://schemas.microsoft.com/office/drawing/2014/main" id="{08FDEC18-D7EA-87A2-2D93-E8BF724B758E}"/>
                  </a:ext>
                </a:extLst>
              </p:cNvPr>
              <p:cNvGrpSpPr/>
              <p:nvPr/>
            </p:nvGrpSpPr>
            <p:grpSpPr>
              <a:xfrm>
                <a:off x="9616310" y="2425210"/>
                <a:ext cx="1847910" cy="82522"/>
                <a:chOff x="9586262" y="3209962"/>
                <a:chExt cx="1847910" cy="82522"/>
              </a:xfrm>
            </p:grpSpPr>
            <p:cxnSp>
              <p:nvCxnSpPr>
                <p:cNvPr id="8804" name="Straight Connector 8803">
                  <a:extLst>
                    <a:ext uri="{FF2B5EF4-FFF2-40B4-BE49-F238E27FC236}">
                      <a16:creationId xmlns:a16="http://schemas.microsoft.com/office/drawing/2014/main" id="{BCA7C6B0-4E61-B0C8-8D47-908F857FD69A}"/>
                    </a:ext>
                  </a:extLst>
                </p:cNvPr>
                <p:cNvCxnSpPr/>
                <p:nvPr/>
              </p:nvCxnSpPr>
              <p:spPr>
                <a:xfrm>
                  <a:off x="9590972" y="3233618"/>
                  <a:ext cx="1843200" cy="33723"/>
                </a:xfrm>
                <a:prstGeom prst="line">
                  <a:avLst/>
                </a:prstGeom>
                <a:ln w="1016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05" name="Straight Connector 8804">
                  <a:extLst>
                    <a:ext uri="{FF2B5EF4-FFF2-40B4-BE49-F238E27FC236}">
                      <a16:creationId xmlns:a16="http://schemas.microsoft.com/office/drawing/2014/main" id="{50CA2020-3EC2-5AA0-52AC-54E0D0FA3FA3}"/>
                    </a:ext>
                  </a:extLst>
                </p:cNvPr>
                <p:cNvCxnSpPr/>
                <p:nvPr/>
              </p:nvCxnSpPr>
              <p:spPr>
                <a:xfrm>
                  <a:off x="9586262" y="3258761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06" name="Straight Connector 8805">
                  <a:extLst>
                    <a:ext uri="{FF2B5EF4-FFF2-40B4-BE49-F238E27FC236}">
                      <a16:creationId xmlns:a16="http://schemas.microsoft.com/office/drawing/2014/main" id="{E41E570A-5E07-4F54-AB14-930AA1170ACB}"/>
                    </a:ext>
                  </a:extLst>
                </p:cNvPr>
                <p:cNvCxnSpPr/>
                <p:nvPr/>
              </p:nvCxnSpPr>
              <p:spPr>
                <a:xfrm>
                  <a:off x="9587338" y="3209962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764" name="Group 8763">
                <a:extLst>
                  <a:ext uri="{FF2B5EF4-FFF2-40B4-BE49-F238E27FC236}">
                    <a16:creationId xmlns:a16="http://schemas.microsoft.com/office/drawing/2014/main" id="{8E037BEB-7964-4289-92B5-5383CB4F9A84}"/>
                  </a:ext>
                </a:extLst>
              </p:cNvPr>
              <p:cNvGrpSpPr/>
              <p:nvPr/>
            </p:nvGrpSpPr>
            <p:grpSpPr>
              <a:xfrm rot="60000">
                <a:off x="9635371" y="2439861"/>
                <a:ext cx="1806575" cy="50400"/>
                <a:chOff x="9668199" y="2844737"/>
                <a:chExt cx="1806575" cy="50400"/>
              </a:xfrm>
            </p:grpSpPr>
            <p:cxnSp>
              <p:nvCxnSpPr>
                <p:cNvPr id="8765" name="Straight Connector 8764">
                  <a:extLst>
                    <a:ext uri="{FF2B5EF4-FFF2-40B4-BE49-F238E27FC236}">
                      <a16:creationId xmlns:a16="http://schemas.microsoft.com/office/drawing/2014/main" id="{BCA6832B-2A7A-B9DA-1112-5CADCAA5AA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6819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66" name="Straight Connector 8765">
                  <a:extLst>
                    <a:ext uri="{FF2B5EF4-FFF2-40B4-BE49-F238E27FC236}">
                      <a16:creationId xmlns:a16="http://schemas.microsoft.com/office/drawing/2014/main" id="{CE8AD2A7-529F-2A04-2253-DD4791C0C9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1574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67" name="Straight Connector 8766">
                  <a:extLst>
                    <a:ext uri="{FF2B5EF4-FFF2-40B4-BE49-F238E27FC236}">
                      <a16:creationId xmlns:a16="http://schemas.microsoft.com/office/drawing/2014/main" id="{AFDFC15A-6AE5-03DF-C3AA-538C8A2295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6328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68" name="Straight Connector 8767">
                  <a:extLst>
                    <a:ext uri="{FF2B5EF4-FFF2-40B4-BE49-F238E27FC236}">
                      <a16:creationId xmlns:a16="http://schemas.microsoft.com/office/drawing/2014/main" id="{F8AE77D0-3C46-3967-D69C-3C30F741E8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1082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69" name="Straight Connector 8768">
                  <a:extLst>
                    <a:ext uri="{FF2B5EF4-FFF2-40B4-BE49-F238E27FC236}">
                      <a16:creationId xmlns:a16="http://schemas.microsoft.com/office/drawing/2014/main" id="{B09D8D6F-75B3-4F66-B9DC-F64252897C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5836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70" name="Straight Connector 8769">
                  <a:extLst>
                    <a:ext uri="{FF2B5EF4-FFF2-40B4-BE49-F238E27FC236}">
                      <a16:creationId xmlns:a16="http://schemas.microsoft.com/office/drawing/2014/main" id="{FD561031-FDEF-CA12-5044-47E1CE0C4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0590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71" name="Straight Connector 8770">
                  <a:extLst>
                    <a:ext uri="{FF2B5EF4-FFF2-40B4-BE49-F238E27FC236}">
                      <a16:creationId xmlns:a16="http://schemas.microsoft.com/office/drawing/2014/main" id="{DD21F801-84F4-82D5-DFFF-7F9287EFBC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5344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72" name="Straight Connector 8771">
                  <a:extLst>
                    <a:ext uri="{FF2B5EF4-FFF2-40B4-BE49-F238E27FC236}">
                      <a16:creationId xmlns:a16="http://schemas.microsoft.com/office/drawing/2014/main" id="{D9DBD820-3A79-7BEB-500D-D858D7B5D9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0098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73" name="Straight Connector 8772">
                  <a:extLst>
                    <a:ext uri="{FF2B5EF4-FFF2-40B4-BE49-F238E27FC236}">
                      <a16:creationId xmlns:a16="http://schemas.microsoft.com/office/drawing/2014/main" id="{87F19EAC-9E57-0455-F08C-E364C7A28B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4852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74" name="Straight Connector 8773">
                  <a:extLst>
                    <a:ext uri="{FF2B5EF4-FFF2-40B4-BE49-F238E27FC236}">
                      <a16:creationId xmlns:a16="http://schemas.microsoft.com/office/drawing/2014/main" id="{A5C9003F-B0A6-8354-D98A-C602CB6D6A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9606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75" name="Straight Connector 8774">
                  <a:extLst>
                    <a:ext uri="{FF2B5EF4-FFF2-40B4-BE49-F238E27FC236}">
                      <a16:creationId xmlns:a16="http://schemas.microsoft.com/office/drawing/2014/main" id="{2FF8E78F-6FEC-75A8-09F3-82E11CD6A2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4360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76" name="Straight Connector 8775">
                  <a:extLst>
                    <a:ext uri="{FF2B5EF4-FFF2-40B4-BE49-F238E27FC236}">
                      <a16:creationId xmlns:a16="http://schemas.microsoft.com/office/drawing/2014/main" id="{29F4F3DD-F581-96CD-B025-A54FA25779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9115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77" name="Straight Connector 8776">
                  <a:extLst>
                    <a:ext uri="{FF2B5EF4-FFF2-40B4-BE49-F238E27FC236}">
                      <a16:creationId xmlns:a16="http://schemas.microsoft.com/office/drawing/2014/main" id="{217E3547-AFA0-0372-2B8A-A6F925A582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3869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78" name="Straight Connector 8777">
                  <a:extLst>
                    <a:ext uri="{FF2B5EF4-FFF2-40B4-BE49-F238E27FC236}">
                      <a16:creationId xmlns:a16="http://schemas.microsoft.com/office/drawing/2014/main" id="{99C9409E-1090-6565-099B-5E96CE9E20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8623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79" name="Straight Connector 8778">
                  <a:extLst>
                    <a:ext uri="{FF2B5EF4-FFF2-40B4-BE49-F238E27FC236}">
                      <a16:creationId xmlns:a16="http://schemas.microsoft.com/office/drawing/2014/main" id="{4D010446-E2F0-E2E4-9993-3E069C2BBE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3377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80" name="Straight Connector 8779">
                  <a:extLst>
                    <a:ext uri="{FF2B5EF4-FFF2-40B4-BE49-F238E27FC236}">
                      <a16:creationId xmlns:a16="http://schemas.microsoft.com/office/drawing/2014/main" id="{C59DA7E7-9EF5-3D9B-3CC0-8451A462CA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8131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81" name="Straight Connector 8780">
                  <a:extLst>
                    <a:ext uri="{FF2B5EF4-FFF2-40B4-BE49-F238E27FC236}">
                      <a16:creationId xmlns:a16="http://schemas.microsoft.com/office/drawing/2014/main" id="{AF77C098-8E23-C9EB-4868-5B72166553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2885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82" name="Straight Connector 8781">
                  <a:extLst>
                    <a:ext uri="{FF2B5EF4-FFF2-40B4-BE49-F238E27FC236}">
                      <a16:creationId xmlns:a16="http://schemas.microsoft.com/office/drawing/2014/main" id="{6F9BEC04-45D7-B766-31CB-9F81160E27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7639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83" name="Straight Connector 8782">
                  <a:extLst>
                    <a:ext uri="{FF2B5EF4-FFF2-40B4-BE49-F238E27FC236}">
                      <a16:creationId xmlns:a16="http://schemas.microsoft.com/office/drawing/2014/main" id="{CCA51DCD-FD62-58A5-CEAE-AFF5AA2528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2393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84" name="Straight Connector 8783">
                  <a:extLst>
                    <a:ext uri="{FF2B5EF4-FFF2-40B4-BE49-F238E27FC236}">
                      <a16:creationId xmlns:a16="http://schemas.microsoft.com/office/drawing/2014/main" id="{94E15659-0961-7610-E6A0-A20992CA9B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7147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85" name="Straight Connector 8784">
                  <a:extLst>
                    <a:ext uri="{FF2B5EF4-FFF2-40B4-BE49-F238E27FC236}">
                      <a16:creationId xmlns:a16="http://schemas.microsoft.com/office/drawing/2014/main" id="{60D02C35-0DCA-D32B-D009-D369456D5D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1901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86" name="Straight Connector 8785">
                  <a:extLst>
                    <a:ext uri="{FF2B5EF4-FFF2-40B4-BE49-F238E27FC236}">
                      <a16:creationId xmlns:a16="http://schemas.microsoft.com/office/drawing/2014/main" id="{26877727-CA77-98C6-D40B-FFDF5349F4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6656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87" name="Straight Connector 8786">
                  <a:extLst>
                    <a:ext uri="{FF2B5EF4-FFF2-40B4-BE49-F238E27FC236}">
                      <a16:creationId xmlns:a16="http://schemas.microsoft.com/office/drawing/2014/main" id="{70CECEE5-6D60-8186-EFD1-898E343E56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1410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88" name="Straight Connector 8787">
                  <a:extLst>
                    <a:ext uri="{FF2B5EF4-FFF2-40B4-BE49-F238E27FC236}">
                      <a16:creationId xmlns:a16="http://schemas.microsoft.com/office/drawing/2014/main" id="{7016AAFB-B65A-B950-12B7-B1BD34AFDD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6164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89" name="Straight Connector 8788">
                  <a:extLst>
                    <a:ext uri="{FF2B5EF4-FFF2-40B4-BE49-F238E27FC236}">
                      <a16:creationId xmlns:a16="http://schemas.microsoft.com/office/drawing/2014/main" id="{DCD29DC8-DB7B-A352-B384-CB5CE4D0F2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0918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90" name="Straight Connector 8789">
                  <a:extLst>
                    <a:ext uri="{FF2B5EF4-FFF2-40B4-BE49-F238E27FC236}">
                      <a16:creationId xmlns:a16="http://schemas.microsoft.com/office/drawing/2014/main" id="{38C357A0-211F-401E-5A5F-BA54C34205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5672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91" name="Straight Connector 8790">
                  <a:extLst>
                    <a:ext uri="{FF2B5EF4-FFF2-40B4-BE49-F238E27FC236}">
                      <a16:creationId xmlns:a16="http://schemas.microsoft.com/office/drawing/2014/main" id="{E1947C1F-C96B-1B8E-5EE2-18CC0D0CFB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0426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92" name="Straight Connector 8791">
                  <a:extLst>
                    <a:ext uri="{FF2B5EF4-FFF2-40B4-BE49-F238E27FC236}">
                      <a16:creationId xmlns:a16="http://schemas.microsoft.com/office/drawing/2014/main" id="{3C127CA2-A6C4-323E-AB12-91D39A5D2A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5180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93" name="Straight Connector 8792">
                  <a:extLst>
                    <a:ext uri="{FF2B5EF4-FFF2-40B4-BE49-F238E27FC236}">
                      <a16:creationId xmlns:a16="http://schemas.microsoft.com/office/drawing/2014/main" id="{D23FAED6-4C14-8E08-9222-38696A3E1D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9934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94" name="Straight Connector 8793">
                  <a:extLst>
                    <a:ext uri="{FF2B5EF4-FFF2-40B4-BE49-F238E27FC236}">
                      <a16:creationId xmlns:a16="http://schemas.microsoft.com/office/drawing/2014/main" id="{9B918A7D-E738-2BBD-5F7E-8F8A3426E0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4688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95" name="Straight Connector 8794">
                  <a:extLst>
                    <a:ext uri="{FF2B5EF4-FFF2-40B4-BE49-F238E27FC236}">
                      <a16:creationId xmlns:a16="http://schemas.microsoft.com/office/drawing/2014/main" id="{1115992E-87D9-2E28-182D-E840335582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9442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96" name="Straight Connector 8795">
                  <a:extLst>
                    <a:ext uri="{FF2B5EF4-FFF2-40B4-BE49-F238E27FC236}">
                      <a16:creationId xmlns:a16="http://schemas.microsoft.com/office/drawing/2014/main" id="{5ED790B2-4150-8D40-509F-D1331FD3DC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4197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97" name="Straight Connector 8796">
                  <a:extLst>
                    <a:ext uri="{FF2B5EF4-FFF2-40B4-BE49-F238E27FC236}">
                      <a16:creationId xmlns:a16="http://schemas.microsoft.com/office/drawing/2014/main" id="{BFA314A7-4AC3-D4A9-6891-B6F3936547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8951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98" name="Straight Connector 8797">
                  <a:extLst>
                    <a:ext uri="{FF2B5EF4-FFF2-40B4-BE49-F238E27FC236}">
                      <a16:creationId xmlns:a16="http://schemas.microsoft.com/office/drawing/2014/main" id="{09C66402-5A6A-629A-EF00-6AB2D45FCF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3705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99" name="Straight Connector 8798">
                  <a:extLst>
                    <a:ext uri="{FF2B5EF4-FFF2-40B4-BE49-F238E27FC236}">
                      <a16:creationId xmlns:a16="http://schemas.microsoft.com/office/drawing/2014/main" id="{166E50EE-B931-98C6-5DA6-BF6169F123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8459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00" name="Straight Connector 8799">
                  <a:extLst>
                    <a:ext uri="{FF2B5EF4-FFF2-40B4-BE49-F238E27FC236}">
                      <a16:creationId xmlns:a16="http://schemas.microsoft.com/office/drawing/2014/main" id="{DFB9BF22-2B1E-B552-5BDD-E0B3C4E57A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3213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01" name="Straight Connector 8800">
                  <a:extLst>
                    <a:ext uri="{FF2B5EF4-FFF2-40B4-BE49-F238E27FC236}">
                      <a16:creationId xmlns:a16="http://schemas.microsoft.com/office/drawing/2014/main" id="{5240CC40-1F60-0CAB-8118-16C684F824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7967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02" name="Straight Connector 8801">
                  <a:extLst>
                    <a:ext uri="{FF2B5EF4-FFF2-40B4-BE49-F238E27FC236}">
                      <a16:creationId xmlns:a16="http://schemas.microsoft.com/office/drawing/2014/main" id="{D01FBC19-6E90-37ED-8F3C-ABDEB7A127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2721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03" name="Straight Connector 8802">
                  <a:extLst>
                    <a:ext uri="{FF2B5EF4-FFF2-40B4-BE49-F238E27FC236}">
                      <a16:creationId xmlns:a16="http://schemas.microsoft.com/office/drawing/2014/main" id="{583665E7-A7B4-4AEE-95BD-DF723175F6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7477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001" name="Group 9000">
              <a:extLst>
                <a:ext uri="{FF2B5EF4-FFF2-40B4-BE49-F238E27FC236}">
                  <a16:creationId xmlns:a16="http://schemas.microsoft.com/office/drawing/2014/main" id="{2FB30A48-AB3C-7B99-2F55-8D16355A6CB6}"/>
                </a:ext>
              </a:extLst>
            </p:cNvPr>
            <p:cNvGrpSpPr/>
            <p:nvPr/>
          </p:nvGrpSpPr>
          <p:grpSpPr>
            <a:xfrm>
              <a:off x="4907629" y="5898866"/>
              <a:ext cx="2886903" cy="1197717"/>
              <a:chOff x="4343475" y="2143146"/>
              <a:chExt cx="2886903" cy="1197717"/>
            </a:xfrm>
          </p:grpSpPr>
          <p:grpSp>
            <p:nvGrpSpPr>
              <p:cNvPr id="9002" name="Group 9001">
                <a:extLst>
                  <a:ext uri="{FF2B5EF4-FFF2-40B4-BE49-F238E27FC236}">
                    <a16:creationId xmlns:a16="http://schemas.microsoft.com/office/drawing/2014/main" id="{E7A3A066-F221-A62E-CB1E-54EA340A0D63}"/>
                  </a:ext>
                </a:extLst>
              </p:cNvPr>
              <p:cNvGrpSpPr/>
              <p:nvPr/>
            </p:nvGrpSpPr>
            <p:grpSpPr>
              <a:xfrm>
                <a:off x="4343475" y="2143146"/>
                <a:ext cx="2886903" cy="455179"/>
                <a:chOff x="943290" y="2143146"/>
                <a:chExt cx="2886903" cy="455179"/>
              </a:xfrm>
            </p:grpSpPr>
            <p:sp>
              <p:nvSpPr>
                <p:cNvPr id="9202" name="Arc 9201">
                  <a:extLst>
                    <a:ext uri="{FF2B5EF4-FFF2-40B4-BE49-F238E27FC236}">
                      <a16:creationId xmlns:a16="http://schemas.microsoft.com/office/drawing/2014/main" id="{0D6A68B7-7A92-3358-67CE-9479481CD319}"/>
                    </a:ext>
                  </a:extLst>
                </p:cNvPr>
                <p:cNvSpPr/>
                <p:nvPr/>
              </p:nvSpPr>
              <p:spPr>
                <a:xfrm>
                  <a:off x="3503164" y="2208527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03" name="Arc 9202">
                  <a:extLst>
                    <a:ext uri="{FF2B5EF4-FFF2-40B4-BE49-F238E27FC236}">
                      <a16:creationId xmlns:a16="http://schemas.microsoft.com/office/drawing/2014/main" id="{22879379-C4DA-6114-5542-B3C955CE8EDD}"/>
                    </a:ext>
                  </a:extLst>
                </p:cNvPr>
                <p:cNvSpPr/>
                <p:nvPr/>
              </p:nvSpPr>
              <p:spPr>
                <a:xfrm>
                  <a:off x="1116750" y="2209914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04" name="Arc 9203">
                  <a:extLst>
                    <a:ext uri="{FF2B5EF4-FFF2-40B4-BE49-F238E27FC236}">
                      <a16:creationId xmlns:a16="http://schemas.microsoft.com/office/drawing/2014/main" id="{83EC6D74-03F5-EA45-3F1A-A0B6D152398E}"/>
                    </a:ext>
                  </a:extLst>
                </p:cNvPr>
                <p:cNvSpPr/>
                <p:nvPr/>
              </p:nvSpPr>
              <p:spPr>
                <a:xfrm>
                  <a:off x="1617448" y="2213078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05" name="Arc 9204">
                  <a:extLst>
                    <a:ext uri="{FF2B5EF4-FFF2-40B4-BE49-F238E27FC236}">
                      <a16:creationId xmlns:a16="http://schemas.microsoft.com/office/drawing/2014/main" id="{EE1D26B0-A8F9-9B3C-7272-C03A04B2D036}"/>
                    </a:ext>
                  </a:extLst>
                </p:cNvPr>
                <p:cNvSpPr/>
                <p:nvPr/>
              </p:nvSpPr>
              <p:spPr>
                <a:xfrm>
                  <a:off x="2447876" y="2208527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206" name="Group 9205">
                  <a:extLst>
                    <a:ext uri="{FF2B5EF4-FFF2-40B4-BE49-F238E27FC236}">
                      <a16:creationId xmlns:a16="http://schemas.microsoft.com/office/drawing/2014/main" id="{9D1E0452-EF8A-78BA-C6CE-C144969A258A}"/>
                    </a:ext>
                  </a:extLst>
                </p:cNvPr>
                <p:cNvGrpSpPr/>
                <p:nvPr/>
              </p:nvGrpSpPr>
              <p:grpSpPr>
                <a:xfrm>
                  <a:off x="943290" y="2143146"/>
                  <a:ext cx="2886903" cy="199117"/>
                  <a:chOff x="954786" y="2143146"/>
                  <a:chExt cx="2886903" cy="199117"/>
                </a:xfrm>
              </p:grpSpPr>
              <p:sp>
                <p:nvSpPr>
                  <p:cNvPr id="9282" name="Freeform 9281">
                    <a:extLst>
                      <a:ext uri="{FF2B5EF4-FFF2-40B4-BE49-F238E27FC236}">
                        <a16:creationId xmlns:a16="http://schemas.microsoft.com/office/drawing/2014/main" id="{0B5BC407-CB77-FA2F-F11E-AB24F9220EC4}"/>
                      </a:ext>
                    </a:extLst>
                  </p:cNvPr>
                  <p:cNvSpPr/>
                  <p:nvPr/>
                </p:nvSpPr>
                <p:spPr>
                  <a:xfrm>
                    <a:off x="959004" y="2204714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101600"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83" name="Oval 9282">
                    <a:extLst>
                      <a:ext uri="{FF2B5EF4-FFF2-40B4-BE49-F238E27FC236}">
                        <a16:creationId xmlns:a16="http://schemas.microsoft.com/office/drawing/2014/main" id="{EAC680A2-1DC6-D9E1-5FBD-50EAFC6645A6}"/>
                      </a:ext>
                    </a:extLst>
                  </p:cNvPr>
                  <p:cNvSpPr/>
                  <p:nvPr/>
                </p:nvSpPr>
                <p:spPr>
                  <a:xfrm>
                    <a:off x="1339518" y="2143146"/>
                    <a:ext cx="192221" cy="192221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84" name="Freeform 9283">
                    <a:extLst>
                      <a:ext uri="{FF2B5EF4-FFF2-40B4-BE49-F238E27FC236}">
                        <a16:creationId xmlns:a16="http://schemas.microsoft.com/office/drawing/2014/main" id="{F8AB67DF-84DC-EF60-BB7C-315C182E7B44}"/>
                      </a:ext>
                    </a:extLst>
                  </p:cNvPr>
                  <p:cNvSpPr/>
                  <p:nvPr/>
                </p:nvSpPr>
                <p:spPr>
                  <a:xfrm>
                    <a:off x="957960" y="2184685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85" name="Freeform 9284">
                    <a:extLst>
                      <a:ext uri="{FF2B5EF4-FFF2-40B4-BE49-F238E27FC236}">
                        <a16:creationId xmlns:a16="http://schemas.microsoft.com/office/drawing/2014/main" id="{14A3E949-C6F9-9E16-A2DC-4824F83BB116}"/>
                      </a:ext>
                    </a:extLst>
                  </p:cNvPr>
                  <p:cNvSpPr/>
                  <p:nvPr/>
                </p:nvSpPr>
                <p:spPr>
                  <a:xfrm>
                    <a:off x="954786" y="2231490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9286" name="Group 9285">
                    <a:extLst>
                      <a:ext uri="{FF2B5EF4-FFF2-40B4-BE49-F238E27FC236}">
                        <a16:creationId xmlns:a16="http://schemas.microsoft.com/office/drawing/2014/main" id="{CE634A83-7EB9-3967-01BD-D02B67689B6A}"/>
                      </a:ext>
                    </a:extLst>
                  </p:cNvPr>
                  <p:cNvGrpSpPr/>
                  <p:nvPr/>
                </p:nvGrpSpPr>
                <p:grpSpPr>
                  <a:xfrm>
                    <a:off x="987483" y="2182528"/>
                    <a:ext cx="2845752" cy="159735"/>
                    <a:chOff x="995933" y="2403417"/>
                    <a:chExt cx="2845752" cy="159735"/>
                  </a:xfrm>
                </p:grpSpPr>
                <p:cxnSp>
                  <p:nvCxnSpPr>
                    <p:cNvPr id="9287" name="Straight Connector 9286">
                      <a:extLst>
                        <a:ext uri="{FF2B5EF4-FFF2-40B4-BE49-F238E27FC236}">
                          <a16:creationId xmlns:a16="http://schemas.microsoft.com/office/drawing/2014/main" id="{44629291-5E24-D18B-1706-DE28230635C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1666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88" name="Straight Connector 9287">
                      <a:extLst>
                        <a:ext uri="{FF2B5EF4-FFF2-40B4-BE49-F238E27FC236}">
                          <a16:creationId xmlns:a16="http://schemas.microsoft.com/office/drawing/2014/main" id="{9484B84D-B046-F56C-4940-372B38AF652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611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89" name="Straight Connector 9288">
                      <a:extLst>
                        <a:ext uri="{FF2B5EF4-FFF2-40B4-BE49-F238E27FC236}">
                          <a16:creationId xmlns:a16="http://schemas.microsoft.com/office/drawing/2014/main" id="{E28AF247-38B6-2E15-3495-BDB40458C8D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055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90" name="Straight Connector 9289">
                      <a:extLst>
                        <a:ext uri="{FF2B5EF4-FFF2-40B4-BE49-F238E27FC236}">
                          <a16:creationId xmlns:a16="http://schemas.microsoft.com/office/drawing/2014/main" id="{E7EE00EA-D00A-FF1C-F90E-9589466939E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50016" y="24288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91" name="Straight Connector 9290">
                      <a:extLst>
                        <a:ext uri="{FF2B5EF4-FFF2-40B4-BE49-F238E27FC236}">
                          <a16:creationId xmlns:a16="http://schemas.microsoft.com/office/drawing/2014/main" id="{4246B85F-6097-6CB9-9246-401725434AB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94466" y="24383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92" name="Straight Connector 9291">
                      <a:extLst>
                        <a:ext uri="{FF2B5EF4-FFF2-40B4-BE49-F238E27FC236}">
                          <a16:creationId xmlns:a16="http://schemas.microsoft.com/office/drawing/2014/main" id="{02F21074-6290-9352-6A78-CC8FE87A403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38916" y="24510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93" name="Straight Connector 9292">
                      <a:extLst>
                        <a:ext uri="{FF2B5EF4-FFF2-40B4-BE49-F238E27FC236}">
                          <a16:creationId xmlns:a16="http://schemas.microsoft.com/office/drawing/2014/main" id="{AA060551-1D4E-B3DF-AC36-423607A72D4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83366" y="24637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94" name="Straight Connector 9293">
                      <a:extLst>
                        <a:ext uri="{FF2B5EF4-FFF2-40B4-BE49-F238E27FC236}">
                          <a16:creationId xmlns:a16="http://schemas.microsoft.com/office/drawing/2014/main" id="{D49775EE-6EFF-18D0-E6BF-0AF8FA78E9E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27816" y="24764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95" name="Straight Connector 9294">
                      <a:extLst>
                        <a:ext uri="{FF2B5EF4-FFF2-40B4-BE49-F238E27FC236}">
                          <a16:creationId xmlns:a16="http://schemas.microsoft.com/office/drawing/2014/main" id="{EC3A8310-8318-1FAC-86A5-DEC3B6E1E53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72266" y="24954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96" name="Straight Connector 9295">
                      <a:extLst>
                        <a:ext uri="{FF2B5EF4-FFF2-40B4-BE49-F238E27FC236}">
                          <a16:creationId xmlns:a16="http://schemas.microsoft.com/office/drawing/2014/main" id="{3A2020CE-2A28-6AFD-C69B-FC981E1790C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16716" y="25081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97" name="Straight Connector 9296">
                      <a:extLst>
                        <a:ext uri="{FF2B5EF4-FFF2-40B4-BE49-F238E27FC236}">
                          <a16:creationId xmlns:a16="http://schemas.microsoft.com/office/drawing/2014/main" id="{19C35E08-AA91-CDEF-57B2-6009942624E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61166" y="24923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98" name="Straight Connector 9297">
                      <a:extLst>
                        <a:ext uri="{FF2B5EF4-FFF2-40B4-BE49-F238E27FC236}">
                          <a16:creationId xmlns:a16="http://schemas.microsoft.com/office/drawing/2014/main" id="{57CCB991-5C4E-520F-C979-4B76A758319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05616" y="24732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99" name="Straight Connector 9298">
                      <a:extLst>
                        <a:ext uri="{FF2B5EF4-FFF2-40B4-BE49-F238E27FC236}">
                          <a16:creationId xmlns:a16="http://schemas.microsoft.com/office/drawing/2014/main" id="{96611597-DE6D-FE11-12A4-0BF339E999B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50066" y="24573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00" name="Straight Connector 9299">
                      <a:extLst>
                        <a:ext uri="{FF2B5EF4-FFF2-40B4-BE49-F238E27FC236}">
                          <a16:creationId xmlns:a16="http://schemas.microsoft.com/office/drawing/2014/main" id="{F3865341-A226-BC1F-D923-3E787D87F86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94516" y="24542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01" name="Straight Connector 9300">
                      <a:extLst>
                        <a:ext uri="{FF2B5EF4-FFF2-40B4-BE49-F238E27FC236}">
                          <a16:creationId xmlns:a16="http://schemas.microsoft.com/office/drawing/2014/main" id="{0952884D-6B30-0112-FC4A-4D6FB70EE10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38966" y="24415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02" name="Straight Connector 9301">
                      <a:extLst>
                        <a:ext uri="{FF2B5EF4-FFF2-40B4-BE49-F238E27FC236}">
                          <a16:creationId xmlns:a16="http://schemas.microsoft.com/office/drawing/2014/main" id="{852DA676-A96F-1515-D22E-67C04594335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83416" y="24319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03" name="Straight Connector 9302">
                      <a:extLst>
                        <a:ext uri="{FF2B5EF4-FFF2-40B4-BE49-F238E27FC236}">
                          <a16:creationId xmlns:a16="http://schemas.microsoft.com/office/drawing/2014/main" id="{0B67BCDD-B682-B409-E9FB-96B854AB01B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278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04" name="Straight Connector 9303">
                      <a:extLst>
                        <a:ext uri="{FF2B5EF4-FFF2-40B4-BE49-F238E27FC236}">
                          <a16:creationId xmlns:a16="http://schemas.microsoft.com/office/drawing/2014/main" id="{D8CDABFC-244D-F18A-BB33-7B749B39E87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723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05" name="Straight Connector 9304">
                      <a:extLst>
                        <a:ext uri="{FF2B5EF4-FFF2-40B4-BE49-F238E27FC236}">
                          <a16:creationId xmlns:a16="http://schemas.microsoft.com/office/drawing/2014/main" id="{C953A7B8-2652-D259-4D9E-22278873773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167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06" name="Straight Connector 9305">
                      <a:extLst>
                        <a:ext uri="{FF2B5EF4-FFF2-40B4-BE49-F238E27FC236}">
                          <a16:creationId xmlns:a16="http://schemas.microsoft.com/office/drawing/2014/main" id="{0392690E-4E44-CF2E-C0BF-DE05B20C6FE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612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07" name="Straight Connector 9306">
                      <a:extLst>
                        <a:ext uri="{FF2B5EF4-FFF2-40B4-BE49-F238E27FC236}">
                          <a16:creationId xmlns:a16="http://schemas.microsoft.com/office/drawing/2014/main" id="{B3A704A7-F05D-FC3F-3B9F-81DF21E253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056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08" name="Straight Connector 9307">
                      <a:extLst>
                        <a:ext uri="{FF2B5EF4-FFF2-40B4-BE49-F238E27FC236}">
                          <a16:creationId xmlns:a16="http://schemas.microsoft.com/office/drawing/2014/main" id="{085CA2E7-C320-E122-9B6F-28ED284F3D4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50116" y="24034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09" name="Straight Connector 9308">
                      <a:extLst>
                        <a:ext uri="{FF2B5EF4-FFF2-40B4-BE49-F238E27FC236}">
                          <a16:creationId xmlns:a16="http://schemas.microsoft.com/office/drawing/2014/main" id="{6B41996D-D513-ADC3-6B75-3E741E71D73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945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10" name="Straight Connector 9309">
                      <a:extLst>
                        <a:ext uri="{FF2B5EF4-FFF2-40B4-BE49-F238E27FC236}">
                          <a16:creationId xmlns:a16="http://schemas.microsoft.com/office/drawing/2014/main" id="{67B0228A-3501-9DB4-4E44-056D9D84572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390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11" name="Straight Connector 9310">
                      <a:extLst>
                        <a:ext uri="{FF2B5EF4-FFF2-40B4-BE49-F238E27FC236}">
                          <a16:creationId xmlns:a16="http://schemas.microsoft.com/office/drawing/2014/main" id="{F3816B05-F98D-F184-C8C7-45576EF48C1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43558" y="24429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12" name="Straight Connector 9311">
                      <a:extLst>
                        <a:ext uri="{FF2B5EF4-FFF2-40B4-BE49-F238E27FC236}">
                          <a16:creationId xmlns:a16="http://schemas.microsoft.com/office/drawing/2014/main" id="{068D996C-EF91-ED24-E6AA-9F907C49257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880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13" name="Straight Connector 9312">
                      <a:extLst>
                        <a:ext uri="{FF2B5EF4-FFF2-40B4-BE49-F238E27FC236}">
                          <a16:creationId xmlns:a16="http://schemas.microsoft.com/office/drawing/2014/main" id="{C5F07372-C74D-0D1C-1441-35D1089BAF8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32458" y="24937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14" name="Straight Connector 9313">
                      <a:extLst>
                        <a:ext uri="{FF2B5EF4-FFF2-40B4-BE49-F238E27FC236}">
                          <a16:creationId xmlns:a16="http://schemas.microsoft.com/office/drawing/2014/main" id="{04583FB4-3B3A-7A12-E0C2-DCE1FA56ABF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769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15" name="Straight Connector 9314">
                      <a:extLst>
                        <a:ext uri="{FF2B5EF4-FFF2-40B4-BE49-F238E27FC236}">
                          <a16:creationId xmlns:a16="http://schemas.microsoft.com/office/drawing/2014/main" id="{A9AF55C8-F9BA-ED45-2D5C-948F1CBED9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21358" y="24968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16" name="Straight Connector 9315">
                      <a:extLst>
                        <a:ext uri="{FF2B5EF4-FFF2-40B4-BE49-F238E27FC236}">
                          <a16:creationId xmlns:a16="http://schemas.microsoft.com/office/drawing/2014/main" id="{799AF9C6-F027-82DC-A985-1361987C5DE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65808" y="24778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17" name="Straight Connector 9316">
                      <a:extLst>
                        <a:ext uri="{FF2B5EF4-FFF2-40B4-BE49-F238E27FC236}">
                          <a16:creationId xmlns:a16="http://schemas.microsoft.com/office/drawing/2014/main" id="{CF33DBEA-3884-CA17-5B00-D6B7038EDB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10258" y="24587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18" name="Straight Connector 9317">
                      <a:extLst>
                        <a:ext uri="{FF2B5EF4-FFF2-40B4-BE49-F238E27FC236}">
                          <a16:creationId xmlns:a16="http://schemas.microsoft.com/office/drawing/2014/main" id="{E5777E6A-B18D-E6AA-F622-B443F0DB907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54708" y="24492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19" name="Straight Connector 9318">
                      <a:extLst>
                        <a:ext uri="{FF2B5EF4-FFF2-40B4-BE49-F238E27FC236}">
                          <a16:creationId xmlns:a16="http://schemas.microsoft.com/office/drawing/2014/main" id="{F6622AA8-3332-2184-4C44-E749EB2A03B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991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20" name="Straight Connector 9319">
                      <a:extLst>
                        <a:ext uri="{FF2B5EF4-FFF2-40B4-BE49-F238E27FC236}">
                          <a16:creationId xmlns:a16="http://schemas.microsoft.com/office/drawing/2014/main" id="{4C95E3F3-10B5-1F26-D0AA-A5BB80F3ACB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436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21" name="Straight Connector 9320">
                      <a:extLst>
                        <a:ext uri="{FF2B5EF4-FFF2-40B4-BE49-F238E27FC236}">
                          <a16:creationId xmlns:a16="http://schemas.microsoft.com/office/drawing/2014/main" id="{735D0557-CC5F-A88A-6369-4B9B3650BFD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88058" y="24365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22" name="Straight Connector 9321">
                      <a:extLst>
                        <a:ext uri="{FF2B5EF4-FFF2-40B4-BE49-F238E27FC236}">
                          <a16:creationId xmlns:a16="http://schemas.microsoft.com/office/drawing/2014/main" id="{4648712D-EB15-ECE8-447C-1E8AAF0C998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32508" y="24492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23" name="Straight Connector 9322">
                      <a:extLst>
                        <a:ext uri="{FF2B5EF4-FFF2-40B4-BE49-F238E27FC236}">
                          <a16:creationId xmlns:a16="http://schemas.microsoft.com/office/drawing/2014/main" id="{63FB3219-C78B-6306-FC31-E4D42F5CC26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76958" y="24651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24" name="Straight Connector 9323">
                      <a:extLst>
                        <a:ext uri="{FF2B5EF4-FFF2-40B4-BE49-F238E27FC236}">
                          <a16:creationId xmlns:a16="http://schemas.microsoft.com/office/drawing/2014/main" id="{F83FC1B2-1C75-1E31-FF8A-2C5A01DF0C3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21408" y="24810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25" name="Straight Connector 9324">
                      <a:extLst>
                        <a:ext uri="{FF2B5EF4-FFF2-40B4-BE49-F238E27FC236}">
                          <a16:creationId xmlns:a16="http://schemas.microsoft.com/office/drawing/2014/main" id="{6291FFAB-36BC-FF76-3C33-48300DAE9A9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65858" y="25127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26" name="Straight Connector 9325">
                      <a:extLst>
                        <a:ext uri="{FF2B5EF4-FFF2-40B4-BE49-F238E27FC236}">
                          <a16:creationId xmlns:a16="http://schemas.microsoft.com/office/drawing/2014/main" id="{F7F8E24F-F683-DE6F-A62E-F53B1175D57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103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27" name="Straight Connector 9326">
                      <a:extLst>
                        <a:ext uri="{FF2B5EF4-FFF2-40B4-BE49-F238E27FC236}">
                          <a16:creationId xmlns:a16="http://schemas.microsoft.com/office/drawing/2014/main" id="{906BA76F-C7D2-0E8F-01DF-A17A4E3AF87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54758" y="24810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28" name="Straight Connector 9327">
                      <a:extLst>
                        <a:ext uri="{FF2B5EF4-FFF2-40B4-BE49-F238E27FC236}">
                          <a16:creationId xmlns:a16="http://schemas.microsoft.com/office/drawing/2014/main" id="{9F58D27A-92A5-08F2-1958-C8EB9FF9D11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992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29" name="Straight Connector 9328">
                      <a:extLst>
                        <a:ext uri="{FF2B5EF4-FFF2-40B4-BE49-F238E27FC236}">
                          <a16:creationId xmlns:a16="http://schemas.microsoft.com/office/drawing/2014/main" id="{F0A69AEB-C898-7C30-F9CC-E2DD60B164E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43658" y="24524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30" name="Straight Connector 9329">
                      <a:extLst>
                        <a:ext uri="{FF2B5EF4-FFF2-40B4-BE49-F238E27FC236}">
                          <a16:creationId xmlns:a16="http://schemas.microsoft.com/office/drawing/2014/main" id="{D47DD8FA-88A9-E89C-98B0-E42DD873251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88108" y="24397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31" name="Straight Connector 9330">
                      <a:extLst>
                        <a:ext uri="{FF2B5EF4-FFF2-40B4-BE49-F238E27FC236}">
                          <a16:creationId xmlns:a16="http://schemas.microsoft.com/office/drawing/2014/main" id="{20C0F60F-B7B6-7F1E-C535-F09FE093C30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325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32" name="Straight Connector 9331">
                      <a:extLst>
                        <a:ext uri="{FF2B5EF4-FFF2-40B4-BE49-F238E27FC236}">
                          <a16:creationId xmlns:a16="http://schemas.microsoft.com/office/drawing/2014/main" id="{95760897-5C6A-C365-1DB4-81509CF4339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770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33" name="Straight Connector 9332">
                      <a:extLst>
                        <a:ext uri="{FF2B5EF4-FFF2-40B4-BE49-F238E27FC236}">
                          <a16:creationId xmlns:a16="http://schemas.microsoft.com/office/drawing/2014/main" id="{F14A89A6-2377-D1D6-134F-5102FB4C7BE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21458" y="24175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34" name="Straight Connector 9333">
                      <a:extLst>
                        <a:ext uri="{FF2B5EF4-FFF2-40B4-BE49-F238E27FC236}">
                          <a16:creationId xmlns:a16="http://schemas.microsoft.com/office/drawing/2014/main" id="{9F54E84E-57AE-0311-6E3F-BF510BEBFC9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65908" y="24143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35" name="Straight Connector 9334">
                      <a:extLst>
                        <a:ext uri="{FF2B5EF4-FFF2-40B4-BE49-F238E27FC236}">
                          <a16:creationId xmlns:a16="http://schemas.microsoft.com/office/drawing/2014/main" id="{BA8AEE1B-577D-5E8A-A5F3-3432D0A0010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95933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36" name="Straight Connector 9335">
                      <a:extLst>
                        <a:ext uri="{FF2B5EF4-FFF2-40B4-BE49-F238E27FC236}">
                          <a16:creationId xmlns:a16="http://schemas.microsoft.com/office/drawing/2014/main" id="{F6332DFB-BC3A-3678-6D16-B0CF5D925CB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81285" y="24090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37" name="Straight Connector 9336">
                      <a:extLst>
                        <a:ext uri="{FF2B5EF4-FFF2-40B4-BE49-F238E27FC236}">
                          <a16:creationId xmlns:a16="http://schemas.microsoft.com/office/drawing/2014/main" id="{F2D6BFBD-E917-C049-CFBF-A740876E893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25735" y="24153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38" name="Straight Connector 9337">
                      <a:extLst>
                        <a:ext uri="{FF2B5EF4-FFF2-40B4-BE49-F238E27FC236}">
                          <a16:creationId xmlns:a16="http://schemas.microsoft.com/office/drawing/2014/main" id="{CC741C82-4C77-D1A0-E230-C54297E6B14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70185" y="24185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39" name="Straight Connector 9338">
                      <a:extLst>
                        <a:ext uri="{FF2B5EF4-FFF2-40B4-BE49-F238E27FC236}">
                          <a16:creationId xmlns:a16="http://schemas.microsoft.com/office/drawing/2014/main" id="{238BDFA7-43DB-2064-EB37-F1E1BFC90DF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1463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40" name="Straight Connector 9339">
                      <a:extLst>
                        <a:ext uri="{FF2B5EF4-FFF2-40B4-BE49-F238E27FC236}">
                          <a16:creationId xmlns:a16="http://schemas.microsoft.com/office/drawing/2014/main" id="{69D6F4D3-C851-CF1F-2F4F-2794EC88659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59085" y="24312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41" name="Straight Connector 9340">
                      <a:extLst>
                        <a:ext uri="{FF2B5EF4-FFF2-40B4-BE49-F238E27FC236}">
                          <a16:creationId xmlns:a16="http://schemas.microsoft.com/office/drawing/2014/main" id="{82CBF444-121A-A32E-9898-8017E185D8B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03535" y="24439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42" name="Straight Connector 9341">
                      <a:extLst>
                        <a:ext uri="{FF2B5EF4-FFF2-40B4-BE49-F238E27FC236}">
                          <a16:creationId xmlns:a16="http://schemas.microsoft.com/office/drawing/2014/main" id="{5A32CF64-0B9D-BF1C-17CE-7C2BC7510E4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47985" y="24598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43" name="Straight Connector 9342">
                      <a:extLst>
                        <a:ext uri="{FF2B5EF4-FFF2-40B4-BE49-F238E27FC236}">
                          <a16:creationId xmlns:a16="http://schemas.microsoft.com/office/drawing/2014/main" id="{41B6CA41-DB67-7BCB-27FA-8D3A5E0A3A5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92435" y="24788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44" name="Straight Connector 9343">
                      <a:extLst>
                        <a:ext uri="{FF2B5EF4-FFF2-40B4-BE49-F238E27FC236}">
                          <a16:creationId xmlns:a16="http://schemas.microsoft.com/office/drawing/2014/main" id="{549B6AA4-F4C2-F545-9C3E-38814444158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36885" y="24947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45" name="Straight Connector 9344">
                      <a:extLst>
                        <a:ext uri="{FF2B5EF4-FFF2-40B4-BE49-F238E27FC236}">
                          <a16:creationId xmlns:a16="http://schemas.microsoft.com/office/drawing/2014/main" id="{4565CA71-6CFA-541F-E33D-EA25A836B79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1335" y="24979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46" name="Straight Connector 9345">
                      <a:extLst>
                        <a:ext uri="{FF2B5EF4-FFF2-40B4-BE49-F238E27FC236}">
                          <a16:creationId xmlns:a16="http://schemas.microsoft.com/office/drawing/2014/main" id="{1FD5EAAE-B0CE-2534-6E9C-9B41AC57B54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25785" y="248838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47" name="Straight Connector 9346">
                      <a:extLst>
                        <a:ext uri="{FF2B5EF4-FFF2-40B4-BE49-F238E27FC236}">
                          <a16:creationId xmlns:a16="http://schemas.microsoft.com/office/drawing/2014/main" id="{143CEF10-50DA-C161-10E5-9E8D5BF4303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70235" y="24661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48" name="Straight Connector 9347">
                      <a:extLst>
                        <a:ext uri="{FF2B5EF4-FFF2-40B4-BE49-F238E27FC236}">
                          <a16:creationId xmlns:a16="http://schemas.microsoft.com/office/drawing/2014/main" id="{17DFD183-1FB2-D02C-F0E5-35BD6EBC3D8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14685" y="24534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49" name="Straight Connector 9348">
                      <a:extLst>
                        <a:ext uri="{FF2B5EF4-FFF2-40B4-BE49-F238E27FC236}">
                          <a16:creationId xmlns:a16="http://schemas.microsoft.com/office/drawing/2014/main" id="{8153491D-1449-D54E-2DD6-72CD0C19694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59135" y="24407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50" name="Straight Connector 9349">
                      <a:extLst>
                        <a:ext uri="{FF2B5EF4-FFF2-40B4-BE49-F238E27FC236}">
                          <a16:creationId xmlns:a16="http://schemas.microsoft.com/office/drawing/2014/main" id="{DDB8BD96-CD27-939C-6B07-C47E553E490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03585" y="24344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51" name="Straight Connector 9350">
                      <a:extLst>
                        <a:ext uri="{FF2B5EF4-FFF2-40B4-BE49-F238E27FC236}">
                          <a16:creationId xmlns:a16="http://schemas.microsoft.com/office/drawing/2014/main" id="{687E0CD6-262A-3E1D-6148-2BA3C9E641F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4168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9207" name="Group 9206">
                  <a:extLst>
                    <a:ext uri="{FF2B5EF4-FFF2-40B4-BE49-F238E27FC236}">
                      <a16:creationId xmlns:a16="http://schemas.microsoft.com/office/drawing/2014/main" id="{9D143A51-5296-2304-99BE-F8E4585C4988}"/>
                    </a:ext>
                  </a:extLst>
                </p:cNvPr>
                <p:cNvGrpSpPr/>
                <p:nvPr/>
              </p:nvGrpSpPr>
              <p:grpSpPr>
                <a:xfrm flipV="1">
                  <a:off x="943290" y="2318486"/>
                  <a:ext cx="2886903" cy="279839"/>
                  <a:chOff x="954786" y="2182528"/>
                  <a:chExt cx="2886903" cy="279839"/>
                </a:xfrm>
              </p:grpSpPr>
              <p:sp>
                <p:nvSpPr>
                  <p:cNvPr id="9212" name="Freeform 9211">
                    <a:extLst>
                      <a:ext uri="{FF2B5EF4-FFF2-40B4-BE49-F238E27FC236}">
                        <a16:creationId xmlns:a16="http://schemas.microsoft.com/office/drawing/2014/main" id="{37915AD2-2EB1-6A0C-F700-D349E257DDDA}"/>
                      </a:ext>
                    </a:extLst>
                  </p:cNvPr>
                  <p:cNvSpPr/>
                  <p:nvPr/>
                </p:nvSpPr>
                <p:spPr>
                  <a:xfrm>
                    <a:off x="959004" y="2204713"/>
                    <a:ext cx="2882685" cy="158118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  <a:gd name="connsiteX0" fmla="*/ 0 w 6106332"/>
                      <a:gd name="connsiteY0" fmla="*/ 63995 h 294380"/>
                      <a:gd name="connsiteX1" fmla="*/ 216976 w 6106332"/>
                      <a:gd name="connsiteY1" fmla="*/ 110490 h 294380"/>
                      <a:gd name="connsiteX2" fmla="*/ 464949 w 6106332"/>
                      <a:gd name="connsiteY2" fmla="*/ 265473 h 294380"/>
                      <a:gd name="connsiteX3" fmla="*/ 790414 w 6106332"/>
                      <a:gd name="connsiteY3" fmla="*/ 125988 h 294380"/>
                      <a:gd name="connsiteX4" fmla="*/ 1040433 w 6106332"/>
                      <a:gd name="connsiteY4" fmla="*/ 293718 h 294380"/>
                      <a:gd name="connsiteX5" fmla="*/ 1379349 w 6106332"/>
                      <a:gd name="connsiteY5" fmla="*/ 187981 h 294380"/>
                      <a:gd name="connsiteX6" fmla="*/ 1549831 w 6106332"/>
                      <a:gd name="connsiteY6" fmla="*/ 280971 h 294380"/>
                      <a:gd name="connsiteX7" fmla="*/ 1844298 w 6106332"/>
                      <a:gd name="connsiteY7" fmla="*/ 125988 h 294380"/>
                      <a:gd name="connsiteX8" fmla="*/ 2340244 w 6106332"/>
                      <a:gd name="connsiteY8" fmla="*/ 32998 h 294380"/>
                      <a:gd name="connsiteX9" fmla="*/ 2712203 w 6106332"/>
                      <a:gd name="connsiteY9" fmla="*/ 63995 h 294380"/>
                      <a:gd name="connsiteX10" fmla="*/ 3130658 w 6106332"/>
                      <a:gd name="connsiteY10" fmla="*/ 187981 h 294380"/>
                      <a:gd name="connsiteX11" fmla="*/ 3316637 w 6106332"/>
                      <a:gd name="connsiteY11" fmla="*/ 265473 h 294380"/>
                      <a:gd name="connsiteX12" fmla="*/ 3642102 w 6106332"/>
                      <a:gd name="connsiteY12" fmla="*/ 125988 h 294380"/>
                      <a:gd name="connsiteX13" fmla="*/ 4308529 w 6106332"/>
                      <a:gd name="connsiteY13" fmla="*/ 2002 h 294380"/>
                      <a:gd name="connsiteX14" fmla="*/ 5036949 w 6106332"/>
                      <a:gd name="connsiteY14" fmla="*/ 63995 h 294380"/>
                      <a:gd name="connsiteX15" fmla="*/ 5532895 w 6106332"/>
                      <a:gd name="connsiteY15" fmla="*/ 249974 h 294380"/>
                      <a:gd name="connsiteX16" fmla="*/ 5749871 w 6106332"/>
                      <a:gd name="connsiteY16" fmla="*/ 156985 h 294380"/>
                      <a:gd name="connsiteX17" fmla="*/ 6106332 w 6106332"/>
                      <a:gd name="connsiteY17" fmla="*/ 48496 h 294380"/>
                      <a:gd name="connsiteX0" fmla="*/ 0 w 6106332"/>
                      <a:gd name="connsiteY0" fmla="*/ 63995 h 295078"/>
                      <a:gd name="connsiteX1" fmla="*/ 216976 w 6106332"/>
                      <a:gd name="connsiteY1" fmla="*/ 110490 h 295078"/>
                      <a:gd name="connsiteX2" fmla="*/ 464949 w 6106332"/>
                      <a:gd name="connsiteY2" fmla="*/ 265473 h 295078"/>
                      <a:gd name="connsiteX3" fmla="*/ 790415 w 6106332"/>
                      <a:gd name="connsiteY3" fmla="*/ 249055 h 295078"/>
                      <a:gd name="connsiteX4" fmla="*/ 1040433 w 6106332"/>
                      <a:gd name="connsiteY4" fmla="*/ 293718 h 295078"/>
                      <a:gd name="connsiteX5" fmla="*/ 1379349 w 6106332"/>
                      <a:gd name="connsiteY5" fmla="*/ 187981 h 295078"/>
                      <a:gd name="connsiteX6" fmla="*/ 1549831 w 6106332"/>
                      <a:gd name="connsiteY6" fmla="*/ 280971 h 295078"/>
                      <a:gd name="connsiteX7" fmla="*/ 1844298 w 6106332"/>
                      <a:gd name="connsiteY7" fmla="*/ 125988 h 295078"/>
                      <a:gd name="connsiteX8" fmla="*/ 2340244 w 6106332"/>
                      <a:gd name="connsiteY8" fmla="*/ 32998 h 295078"/>
                      <a:gd name="connsiteX9" fmla="*/ 2712203 w 6106332"/>
                      <a:gd name="connsiteY9" fmla="*/ 63995 h 295078"/>
                      <a:gd name="connsiteX10" fmla="*/ 3130658 w 6106332"/>
                      <a:gd name="connsiteY10" fmla="*/ 187981 h 295078"/>
                      <a:gd name="connsiteX11" fmla="*/ 3316637 w 6106332"/>
                      <a:gd name="connsiteY11" fmla="*/ 265473 h 295078"/>
                      <a:gd name="connsiteX12" fmla="*/ 3642102 w 6106332"/>
                      <a:gd name="connsiteY12" fmla="*/ 125988 h 295078"/>
                      <a:gd name="connsiteX13" fmla="*/ 4308529 w 6106332"/>
                      <a:gd name="connsiteY13" fmla="*/ 2002 h 295078"/>
                      <a:gd name="connsiteX14" fmla="*/ 5036949 w 6106332"/>
                      <a:gd name="connsiteY14" fmla="*/ 63995 h 295078"/>
                      <a:gd name="connsiteX15" fmla="*/ 5532895 w 6106332"/>
                      <a:gd name="connsiteY15" fmla="*/ 249974 h 295078"/>
                      <a:gd name="connsiteX16" fmla="*/ 5749871 w 6106332"/>
                      <a:gd name="connsiteY16" fmla="*/ 156985 h 295078"/>
                      <a:gd name="connsiteX17" fmla="*/ 6106332 w 6106332"/>
                      <a:gd name="connsiteY17" fmla="*/ 48496 h 295078"/>
                      <a:gd name="connsiteX0" fmla="*/ 0 w 6106332"/>
                      <a:gd name="connsiteY0" fmla="*/ 63995 h 293719"/>
                      <a:gd name="connsiteX1" fmla="*/ 216976 w 6106332"/>
                      <a:gd name="connsiteY1" fmla="*/ 110490 h 293719"/>
                      <a:gd name="connsiteX2" fmla="*/ 464949 w 6106332"/>
                      <a:gd name="connsiteY2" fmla="*/ 265473 h 293719"/>
                      <a:gd name="connsiteX3" fmla="*/ 790415 w 6106332"/>
                      <a:gd name="connsiteY3" fmla="*/ 249055 h 293719"/>
                      <a:gd name="connsiteX4" fmla="*/ 1040433 w 6106332"/>
                      <a:gd name="connsiteY4" fmla="*/ 293718 h 293719"/>
                      <a:gd name="connsiteX5" fmla="*/ 1352447 w 6106332"/>
                      <a:gd name="connsiteY5" fmla="*/ 278230 h 293719"/>
                      <a:gd name="connsiteX6" fmla="*/ 1549831 w 6106332"/>
                      <a:gd name="connsiteY6" fmla="*/ 280971 h 293719"/>
                      <a:gd name="connsiteX7" fmla="*/ 1844298 w 6106332"/>
                      <a:gd name="connsiteY7" fmla="*/ 125988 h 293719"/>
                      <a:gd name="connsiteX8" fmla="*/ 2340244 w 6106332"/>
                      <a:gd name="connsiteY8" fmla="*/ 32998 h 293719"/>
                      <a:gd name="connsiteX9" fmla="*/ 2712203 w 6106332"/>
                      <a:gd name="connsiteY9" fmla="*/ 63995 h 293719"/>
                      <a:gd name="connsiteX10" fmla="*/ 3130658 w 6106332"/>
                      <a:gd name="connsiteY10" fmla="*/ 187981 h 293719"/>
                      <a:gd name="connsiteX11" fmla="*/ 3316637 w 6106332"/>
                      <a:gd name="connsiteY11" fmla="*/ 265473 h 293719"/>
                      <a:gd name="connsiteX12" fmla="*/ 3642102 w 6106332"/>
                      <a:gd name="connsiteY12" fmla="*/ 125988 h 293719"/>
                      <a:gd name="connsiteX13" fmla="*/ 4308529 w 6106332"/>
                      <a:gd name="connsiteY13" fmla="*/ 2002 h 293719"/>
                      <a:gd name="connsiteX14" fmla="*/ 5036949 w 6106332"/>
                      <a:gd name="connsiteY14" fmla="*/ 63995 h 293719"/>
                      <a:gd name="connsiteX15" fmla="*/ 5532895 w 6106332"/>
                      <a:gd name="connsiteY15" fmla="*/ 249974 h 293719"/>
                      <a:gd name="connsiteX16" fmla="*/ 5749871 w 6106332"/>
                      <a:gd name="connsiteY16" fmla="*/ 156985 h 293719"/>
                      <a:gd name="connsiteX17" fmla="*/ 6106332 w 6106332"/>
                      <a:gd name="connsiteY17" fmla="*/ 48496 h 293719"/>
                      <a:gd name="connsiteX0" fmla="*/ 0 w 6106332"/>
                      <a:gd name="connsiteY0" fmla="*/ 63995 h 408581"/>
                      <a:gd name="connsiteX1" fmla="*/ 216976 w 6106332"/>
                      <a:gd name="connsiteY1" fmla="*/ 110490 h 408581"/>
                      <a:gd name="connsiteX2" fmla="*/ 464949 w 6106332"/>
                      <a:gd name="connsiteY2" fmla="*/ 265473 h 408581"/>
                      <a:gd name="connsiteX3" fmla="*/ 790415 w 6106332"/>
                      <a:gd name="connsiteY3" fmla="*/ 249055 h 408581"/>
                      <a:gd name="connsiteX4" fmla="*/ 1026982 w 6106332"/>
                      <a:gd name="connsiteY4" fmla="*/ 408581 h 408581"/>
                      <a:gd name="connsiteX5" fmla="*/ 1352447 w 6106332"/>
                      <a:gd name="connsiteY5" fmla="*/ 278230 h 408581"/>
                      <a:gd name="connsiteX6" fmla="*/ 1549831 w 6106332"/>
                      <a:gd name="connsiteY6" fmla="*/ 280971 h 408581"/>
                      <a:gd name="connsiteX7" fmla="*/ 1844298 w 6106332"/>
                      <a:gd name="connsiteY7" fmla="*/ 125988 h 408581"/>
                      <a:gd name="connsiteX8" fmla="*/ 2340244 w 6106332"/>
                      <a:gd name="connsiteY8" fmla="*/ 32998 h 408581"/>
                      <a:gd name="connsiteX9" fmla="*/ 2712203 w 6106332"/>
                      <a:gd name="connsiteY9" fmla="*/ 63995 h 408581"/>
                      <a:gd name="connsiteX10" fmla="*/ 3130658 w 6106332"/>
                      <a:gd name="connsiteY10" fmla="*/ 187981 h 408581"/>
                      <a:gd name="connsiteX11" fmla="*/ 3316637 w 6106332"/>
                      <a:gd name="connsiteY11" fmla="*/ 265473 h 408581"/>
                      <a:gd name="connsiteX12" fmla="*/ 3642102 w 6106332"/>
                      <a:gd name="connsiteY12" fmla="*/ 125988 h 408581"/>
                      <a:gd name="connsiteX13" fmla="*/ 4308529 w 6106332"/>
                      <a:gd name="connsiteY13" fmla="*/ 2002 h 408581"/>
                      <a:gd name="connsiteX14" fmla="*/ 5036949 w 6106332"/>
                      <a:gd name="connsiteY14" fmla="*/ 63995 h 408581"/>
                      <a:gd name="connsiteX15" fmla="*/ 5532895 w 6106332"/>
                      <a:gd name="connsiteY15" fmla="*/ 249974 h 408581"/>
                      <a:gd name="connsiteX16" fmla="*/ 5749871 w 6106332"/>
                      <a:gd name="connsiteY16" fmla="*/ 156985 h 408581"/>
                      <a:gd name="connsiteX17" fmla="*/ 6106332 w 6106332"/>
                      <a:gd name="connsiteY17" fmla="*/ 48496 h 408581"/>
                      <a:gd name="connsiteX0" fmla="*/ 0 w 6106332"/>
                      <a:gd name="connsiteY0" fmla="*/ 63995 h 410323"/>
                      <a:gd name="connsiteX1" fmla="*/ 216976 w 6106332"/>
                      <a:gd name="connsiteY1" fmla="*/ 110490 h 410323"/>
                      <a:gd name="connsiteX2" fmla="*/ 464949 w 6106332"/>
                      <a:gd name="connsiteY2" fmla="*/ 265473 h 410323"/>
                      <a:gd name="connsiteX3" fmla="*/ 750062 w 6106332"/>
                      <a:gd name="connsiteY3" fmla="*/ 347509 h 410323"/>
                      <a:gd name="connsiteX4" fmla="*/ 1026982 w 6106332"/>
                      <a:gd name="connsiteY4" fmla="*/ 408581 h 410323"/>
                      <a:gd name="connsiteX5" fmla="*/ 1352447 w 6106332"/>
                      <a:gd name="connsiteY5" fmla="*/ 278230 h 410323"/>
                      <a:gd name="connsiteX6" fmla="*/ 1549831 w 6106332"/>
                      <a:gd name="connsiteY6" fmla="*/ 280971 h 410323"/>
                      <a:gd name="connsiteX7" fmla="*/ 1844298 w 6106332"/>
                      <a:gd name="connsiteY7" fmla="*/ 125988 h 410323"/>
                      <a:gd name="connsiteX8" fmla="*/ 2340244 w 6106332"/>
                      <a:gd name="connsiteY8" fmla="*/ 32998 h 410323"/>
                      <a:gd name="connsiteX9" fmla="*/ 2712203 w 6106332"/>
                      <a:gd name="connsiteY9" fmla="*/ 63995 h 410323"/>
                      <a:gd name="connsiteX10" fmla="*/ 3130658 w 6106332"/>
                      <a:gd name="connsiteY10" fmla="*/ 187981 h 410323"/>
                      <a:gd name="connsiteX11" fmla="*/ 3316637 w 6106332"/>
                      <a:gd name="connsiteY11" fmla="*/ 265473 h 410323"/>
                      <a:gd name="connsiteX12" fmla="*/ 3642102 w 6106332"/>
                      <a:gd name="connsiteY12" fmla="*/ 125988 h 410323"/>
                      <a:gd name="connsiteX13" fmla="*/ 4308529 w 6106332"/>
                      <a:gd name="connsiteY13" fmla="*/ 2002 h 410323"/>
                      <a:gd name="connsiteX14" fmla="*/ 5036949 w 6106332"/>
                      <a:gd name="connsiteY14" fmla="*/ 63995 h 410323"/>
                      <a:gd name="connsiteX15" fmla="*/ 5532895 w 6106332"/>
                      <a:gd name="connsiteY15" fmla="*/ 249974 h 410323"/>
                      <a:gd name="connsiteX16" fmla="*/ 5749871 w 6106332"/>
                      <a:gd name="connsiteY16" fmla="*/ 156985 h 410323"/>
                      <a:gd name="connsiteX17" fmla="*/ 6106332 w 6106332"/>
                      <a:gd name="connsiteY17" fmla="*/ 48496 h 410323"/>
                      <a:gd name="connsiteX0" fmla="*/ 0 w 6106332"/>
                      <a:gd name="connsiteY0" fmla="*/ 63995 h 408589"/>
                      <a:gd name="connsiteX1" fmla="*/ 216976 w 6106332"/>
                      <a:gd name="connsiteY1" fmla="*/ 110490 h 408589"/>
                      <a:gd name="connsiteX2" fmla="*/ 464949 w 6106332"/>
                      <a:gd name="connsiteY2" fmla="*/ 265473 h 408589"/>
                      <a:gd name="connsiteX3" fmla="*/ 750062 w 6106332"/>
                      <a:gd name="connsiteY3" fmla="*/ 347509 h 408589"/>
                      <a:gd name="connsiteX4" fmla="*/ 1026982 w 6106332"/>
                      <a:gd name="connsiteY4" fmla="*/ 408581 h 408589"/>
                      <a:gd name="connsiteX5" fmla="*/ 1365898 w 6106332"/>
                      <a:gd name="connsiteY5" fmla="*/ 343866 h 408589"/>
                      <a:gd name="connsiteX6" fmla="*/ 1549831 w 6106332"/>
                      <a:gd name="connsiteY6" fmla="*/ 280971 h 408589"/>
                      <a:gd name="connsiteX7" fmla="*/ 1844298 w 6106332"/>
                      <a:gd name="connsiteY7" fmla="*/ 125988 h 408589"/>
                      <a:gd name="connsiteX8" fmla="*/ 2340244 w 6106332"/>
                      <a:gd name="connsiteY8" fmla="*/ 32998 h 408589"/>
                      <a:gd name="connsiteX9" fmla="*/ 2712203 w 6106332"/>
                      <a:gd name="connsiteY9" fmla="*/ 63995 h 408589"/>
                      <a:gd name="connsiteX10" fmla="*/ 3130658 w 6106332"/>
                      <a:gd name="connsiteY10" fmla="*/ 187981 h 408589"/>
                      <a:gd name="connsiteX11" fmla="*/ 3316637 w 6106332"/>
                      <a:gd name="connsiteY11" fmla="*/ 265473 h 408589"/>
                      <a:gd name="connsiteX12" fmla="*/ 3642102 w 6106332"/>
                      <a:gd name="connsiteY12" fmla="*/ 125988 h 408589"/>
                      <a:gd name="connsiteX13" fmla="*/ 4308529 w 6106332"/>
                      <a:gd name="connsiteY13" fmla="*/ 2002 h 408589"/>
                      <a:gd name="connsiteX14" fmla="*/ 5036949 w 6106332"/>
                      <a:gd name="connsiteY14" fmla="*/ 63995 h 408589"/>
                      <a:gd name="connsiteX15" fmla="*/ 5532895 w 6106332"/>
                      <a:gd name="connsiteY15" fmla="*/ 249974 h 408589"/>
                      <a:gd name="connsiteX16" fmla="*/ 5749871 w 6106332"/>
                      <a:gd name="connsiteY16" fmla="*/ 156985 h 408589"/>
                      <a:gd name="connsiteX17" fmla="*/ 6106332 w 6106332"/>
                      <a:gd name="connsiteY17" fmla="*/ 48496 h 4085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408589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76101" y="225970"/>
                          <a:pt x="464949" y="265473"/>
                        </a:cubicBezTo>
                        <a:cubicBezTo>
                          <a:pt x="553797" y="304976"/>
                          <a:pt x="656390" y="323658"/>
                          <a:pt x="750062" y="347509"/>
                        </a:cubicBezTo>
                        <a:cubicBezTo>
                          <a:pt x="843734" y="371360"/>
                          <a:pt x="924343" y="409188"/>
                          <a:pt x="1026982" y="408581"/>
                        </a:cubicBezTo>
                        <a:cubicBezTo>
                          <a:pt x="1129621" y="407974"/>
                          <a:pt x="1278757" y="365134"/>
                          <a:pt x="1365898" y="343866"/>
                        </a:cubicBezTo>
                        <a:cubicBezTo>
                          <a:pt x="1453040" y="322598"/>
                          <a:pt x="1470098" y="317284"/>
                          <a:pt x="1549831" y="280971"/>
                        </a:cubicBezTo>
                        <a:cubicBezTo>
                          <a:pt x="1629564" y="244658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101600"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13" name="Oval 9212">
                    <a:extLst>
                      <a:ext uri="{FF2B5EF4-FFF2-40B4-BE49-F238E27FC236}">
                        <a16:creationId xmlns:a16="http://schemas.microsoft.com/office/drawing/2014/main" id="{924C2175-10AB-3533-16CC-6E1902D20B95}"/>
                      </a:ext>
                    </a:extLst>
                  </p:cNvPr>
                  <p:cNvSpPr/>
                  <p:nvPr/>
                </p:nvSpPr>
                <p:spPr>
                  <a:xfrm>
                    <a:off x="1339518" y="2270146"/>
                    <a:ext cx="192221" cy="192221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14" name="Freeform 9213">
                    <a:extLst>
                      <a:ext uri="{FF2B5EF4-FFF2-40B4-BE49-F238E27FC236}">
                        <a16:creationId xmlns:a16="http://schemas.microsoft.com/office/drawing/2014/main" id="{2F192496-D019-EA20-A2E5-6790CFB12BE3}"/>
                      </a:ext>
                    </a:extLst>
                  </p:cNvPr>
                  <p:cNvSpPr/>
                  <p:nvPr/>
                </p:nvSpPr>
                <p:spPr>
                  <a:xfrm>
                    <a:off x="957960" y="2184684"/>
                    <a:ext cx="2882685" cy="145924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  <a:gd name="connsiteX0" fmla="*/ 0 w 6106332"/>
                      <a:gd name="connsiteY0" fmla="*/ 63995 h 294380"/>
                      <a:gd name="connsiteX1" fmla="*/ 216976 w 6106332"/>
                      <a:gd name="connsiteY1" fmla="*/ 110490 h 294380"/>
                      <a:gd name="connsiteX2" fmla="*/ 464949 w 6106332"/>
                      <a:gd name="connsiteY2" fmla="*/ 265473 h 294380"/>
                      <a:gd name="connsiteX3" fmla="*/ 790414 w 6106332"/>
                      <a:gd name="connsiteY3" fmla="*/ 125988 h 294380"/>
                      <a:gd name="connsiteX4" fmla="*/ 1053884 w 6106332"/>
                      <a:gd name="connsiteY4" fmla="*/ 293718 h 294380"/>
                      <a:gd name="connsiteX5" fmla="*/ 1379349 w 6106332"/>
                      <a:gd name="connsiteY5" fmla="*/ 187981 h 294380"/>
                      <a:gd name="connsiteX6" fmla="*/ 1549831 w 6106332"/>
                      <a:gd name="connsiteY6" fmla="*/ 280971 h 294380"/>
                      <a:gd name="connsiteX7" fmla="*/ 1844298 w 6106332"/>
                      <a:gd name="connsiteY7" fmla="*/ 125988 h 294380"/>
                      <a:gd name="connsiteX8" fmla="*/ 2340244 w 6106332"/>
                      <a:gd name="connsiteY8" fmla="*/ 32998 h 294380"/>
                      <a:gd name="connsiteX9" fmla="*/ 2712203 w 6106332"/>
                      <a:gd name="connsiteY9" fmla="*/ 63995 h 294380"/>
                      <a:gd name="connsiteX10" fmla="*/ 3130658 w 6106332"/>
                      <a:gd name="connsiteY10" fmla="*/ 187981 h 294380"/>
                      <a:gd name="connsiteX11" fmla="*/ 3316637 w 6106332"/>
                      <a:gd name="connsiteY11" fmla="*/ 265473 h 294380"/>
                      <a:gd name="connsiteX12" fmla="*/ 3642102 w 6106332"/>
                      <a:gd name="connsiteY12" fmla="*/ 125988 h 294380"/>
                      <a:gd name="connsiteX13" fmla="*/ 4308529 w 6106332"/>
                      <a:gd name="connsiteY13" fmla="*/ 2002 h 294380"/>
                      <a:gd name="connsiteX14" fmla="*/ 5036949 w 6106332"/>
                      <a:gd name="connsiteY14" fmla="*/ 63995 h 294380"/>
                      <a:gd name="connsiteX15" fmla="*/ 5532895 w 6106332"/>
                      <a:gd name="connsiteY15" fmla="*/ 249974 h 294380"/>
                      <a:gd name="connsiteX16" fmla="*/ 5749871 w 6106332"/>
                      <a:gd name="connsiteY16" fmla="*/ 156985 h 294380"/>
                      <a:gd name="connsiteX17" fmla="*/ 6106332 w 6106332"/>
                      <a:gd name="connsiteY17" fmla="*/ 48496 h 294380"/>
                      <a:gd name="connsiteX0" fmla="*/ 0 w 6106332"/>
                      <a:gd name="connsiteY0" fmla="*/ 63995 h 347974"/>
                      <a:gd name="connsiteX1" fmla="*/ 216976 w 6106332"/>
                      <a:gd name="connsiteY1" fmla="*/ 110490 h 347974"/>
                      <a:gd name="connsiteX2" fmla="*/ 464949 w 6106332"/>
                      <a:gd name="connsiteY2" fmla="*/ 265473 h 347974"/>
                      <a:gd name="connsiteX3" fmla="*/ 790415 w 6106332"/>
                      <a:gd name="connsiteY3" fmla="*/ 347509 h 347974"/>
                      <a:gd name="connsiteX4" fmla="*/ 1053884 w 6106332"/>
                      <a:gd name="connsiteY4" fmla="*/ 293718 h 347974"/>
                      <a:gd name="connsiteX5" fmla="*/ 1379349 w 6106332"/>
                      <a:gd name="connsiteY5" fmla="*/ 187981 h 347974"/>
                      <a:gd name="connsiteX6" fmla="*/ 1549831 w 6106332"/>
                      <a:gd name="connsiteY6" fmla="*/ 280971 h 347974"/>
                      <a:gd name="connsiteX7" fmla="*/ 1844298 w 6106332"/>
                      <a:gd name="connsiteY7" fmla="*/ 125988 h 347974"/>
                      <a:gd name="connsiteX8" fmla="*/ 2340244 w 6106332"/>
                      <a:gd name="connsiteY8" fmla="*/ 32998 h 347974"/>
                      <a:gd name="connsiteX9" fmla="*/ 2712203 w 6106332"/>
                      <a:gd name="connsiteY9" fmla="*/ 63995 h 347974"/>
                      <a:gd name="connsiteX10" fmla="*/ 3130658 w 6106332"/>
                      <a:gd name="connsiteY10" fmla="*/ 187981 h 347974"/>
                      <a:gd name="connsiteX11" fmla="*/ 3316637 w 6106332"/>
                      <a:gd name="connsiteY11" fmla="*/ 265473 h 347974"/>
                      <a:gd name="connsiteX12" fmla="*/ 3642102 w 6106332"/>
                      <a:gd name="connsiteY12" fmla="*/ 125988 h 347974"/>
                      <a:gd name="connsiteX13" fmla="*/ 4308529 w 6106332"/>
                      <a:gd name="connsiteY13" fmla="*/ 2002 h 347974"/>
                      <a:gd name="connsiteX14" fmla="*/ 5036949 w 6106332"/>
                      <a:gd name="connsiteY14" fmla="*/ 63995 h 347974"/>
                      <a:gd name="connsiteX15" fmla="*/ 5532895 w 6106332"/>
                      <a:gd name="connsiteY15" fmla="*/ 249974 h 347974"/>
                      <a:gd name="connsiteX16" fmla="*/ 5749871 w 6106332"/>
                      <a:gd name="connsiteY16" fmla="*/ 156985 h 347974"/>
                      <a:gd name="connsiteX17" fmla="*/ 6106332 w 6106332"/>
                      <a:gd name="connsiteY17" fmla="*/ 48496 h 347974"/>
                      <a:gd name="connsiteX0" fmla="*/ 0 w 6106332"/>
                      <a:gd name="connsiteY0" fmla="*/ 63995 h 399764"/>
                      <a:gd name="connsiteX1" fmla="*/ 216976 w 6106332"/>
                      <a:gd name="connsiteY1" fmla="*/ 110490 h 399764"/>
                      <a:gd name="connsiteX2" fmla="*/ 464949 w 6106332"/>
                      <a:gd name="connsiteY2" fmla="*/ 265473 h 399764"/>
                      <a:gd name="connsiteX3" fmla="*/ 790415 w 6106332"/>
                      <a:gd name="connsiteY3" fmla="*/ 347509 h 399764"/>
                      <a:gd name="connsiteX4" fmla="*/ 1080786 w 6106332"/>
                      <a:gd name="connsiteY4" fmla="*/ 392172 h 399764"/>
                      <a:gd name="connsiteX5" fmla="*/ 1379349 w 6106332"/>
                      <a:gd name="connsiteY5" fmla="*/ 187981 h 399764"/>
                      <a:gd name="connsiteX6" fmla="*/ 1549831 w 6106332"/>
                      <a:gd name="connsiteY6" fmla="*/ 280971 h 399764"/>
                      <a:gd name="connsiteX7" fmla="*/ 1844298 w 6106332"/>
                      <a:gd name="connsiteY7" fmla="*/ 125988 h 399764"/>
                      <a:gd name="connsiteX8" fmla="*/ 2340244 w 6106332"/>
                      <a:gd name="connsiteY8" fmla="*/ 32998 h 399764"/>
                      <a:gd name="connsiteX9" fmla="*/ 2712203 w 6106332"/>
                      <a:gd name="connsiteY9" fmla="*/ 63995 h 399764"/>
                      <a:gd name="connsiteX10" fmla="*/ 3130658 w 6106332"/>
                      <a:gd name="connsiteY10" fmla="*/ 187981 h 399764"/>
                      <a:gd name="connsiteX11" fmla="*/ 3316637 w 6106332"/>
                      <a:gd name="connsiteY11" fmla="*/ 265473 h 399764"/>
                      <a:gd name="connsiteX12" fmla="*/ 3642102 w 6106332"/>
                      <a:gd name="connsiteY12" fmla="*/ 125988 h 399764"/>
                      <a:gd name="connsiteX13" fmla="*/ 4308529 w 6106332"/>
                      <a:gd name="connsiteY13" fmla="*/ 2002 h 399764"/>
                      <a:gd name="connsiteX14" fmla="*/ 5036949 w 6106332"/>
                      <a:gd name="connsiteY14" fmla="*/ 63995 h 399764"/>
                      <a:gd name="connsiteX15" fmla="*/ 5532895 w 6106332"/>
                      <a:gd name="connsiteY15" fmla="*/ 249974 h 399764"/>
                      <a:gd name="connsiteX16" fmla="*/ 5749871 w 6106332"/>
                      <a:gd name="connsiteY16" fmla="*/ 156985 h 399764"/>
                      <a:gd name="connsiteX17" fmla="*/ 6106332 w 6106332"/>
                      <a:gd name="connsiteY17" fmla="*/ 48496 h 399764"/>
                      <a:gd name="connsiteX0" fmla="*/ 0 w 6106332"/>
                      <a:gd name="connsiteY0" fmla="*/ 63995 h 392978"/>
                      <a:gd name="connsiteX1" fmla="*/ 216976 w 6106332"/>
                      <a:gd name="connsiteY1" fmla="*/ 110490 h 392978"/>
                      <a:gd name="connsiteX2" fmla="*/ 464949 w 6106332"/>
                      <a:gd name="connsiteY2" fmla="*/ 265473 h 392978"/>
                      <a:gd name="connsiteX3" fmla="*/ 790415 w 6106332"/>
                      <a:gd name="connsiteY3" fmla="*/ 347509 h 392978"/>
                      <a:gd name="connsiteX4" fmla="*/ 1080786 w 6106332"/>
                      <a:gd name="connsiteY4" fmla="*/ 392172 h 392978"/>
                      <a:gd name="connsiteX5" fmla="*/ 1359173 w 6106332"/>
                      <a:gd name="connsiteY5" fmla="*/ 311048 h 392978"/>
                      <a:gd name="connsiteX6" fmla="*/ 1549831 w 6106332"/>
                      <a:gd name="connsiteY6" fmla="*/ 280971 h 392978"/>
                      <a:gd name="connsiteX7" fmla="*/ 1844298 w 6106332"/>
                      <a:gd name="connsiteY7" fmla="*/ 125988 h 392978"/>
                      <a:gd name="connsiteX8" fmla="*/ 2340244 w 6106332"/>
                      <a:gd name="connsiteY8" fmla="*/ 32998 h 392978"/>
                      <a:gd name="connsiteX9" fmla="*/ 2712203 w 6106332"/>
                      <a:gd name="connsiteY9" fmla="*/ 63995 h 392978"/>
                      <a:gd name="connsiteX10" fmla="*/ 3130658 w 6106332"/>
                      <a:gd name="connsiteY10" fmla="*/ 187981 h 392978"/>
                      <a:gd name="connsiteX11" fmla="*/ 3316637 w 6106332"/>
                      <a:gd name="connsiteY11" fmla="*/ 265473 h 392978"/>
                      <a:gd name="connsiteX12" fmla="*/ 3642102 w 6106332"/>
                      <a:gd name="connsiteY12" fmla="*/ 125988 h 392978"/>
                      <a:gd name="connsiteX13" fmla="*/ 4308529 w 6106332"/>
                      <a:gd name="connsiteY13" fmla="*/ 2002 h 392978"/>
                      <a:gd name="connsiteX14" fmla="*/ 5036949 w 6106332"/>
                      <a:gd name="connsiteY14" fmla="*/ 63995 h 392978"/>
                      <a:gd name="connsiteX15" fmla="*/ 5532895 w 6106332"/>
                      <a:gd name="connsiteY15" fmla="*/ 249974 h 392978"/>
                      <a:gd name="connsiteX16" fmla="*/ 5749871 w 6106332"/>
                      <a:gd name="connsiteY16" fmla="*/ 156985 h 392978"/>
                      <a:gd name="connsiteX17" fmla="*/ 6106332 w 6106332"/>
                      <a:gd name="connsiteY17" fmla="*/ 48496 h 392978"/>
                      <a:gd name="connsiteX0" fmla="*/ 0 w 6106332"/>
                      <a:gd name="connsiteY0" fmla="*/ 63995 h 377078"/>
                      <a:gd name="connsiteX1" fmla="*/ 216976 w 6106332"/>
                      <a:gd name="connsiteY1" fmla="*/ 110490 h 377078"/>
                      <a:gd name="connsiteX2" fmla="*/ 464949 w 6106332"/>
                      <a:gd name="connsiteY2" fmla="*/ 265473 h 377078"/>
                      <a:gd name="connsiteX3" fmla="*/ 790415 w 6106332"/>
                      <a:gd name="connsiteY3" fmla="*/ 347509 h 377078"/>
                      <a:gd name="connsiteX4" fmla="*/ 1047159 w 6106332"/>
                      <a:gd name="connsiteY4" fmla="*/ 375763 h 377078"/>
                      <a:gd name="connsiteX5" fmla="*/ 1359173 w 6106332"/>
                      <a:gd name="connsiteY5" fmla="*/ 311048 h 377078"/>
                      <a:gd name="connsiteX6" fmla="*/ 1549831 w 6106332"/>
                      <a:gd name="connsiteY6" fmla="*/ 280971 h 377078"/>
                      <a:gd name="connsiteX7" fmla="*/ 1844298 w 6106332"/>
                      <a:gd name="connsiteY7" fmla="*/ 125988 h 377078"/>
                      <a:gd name="connsiteX8" fmla="*/ 2340244 w 6106332"/>
                      <a:gd name="connsiteY8" fmla="*/ 32998 h 377078"/>
                      <a:gd name="connsiteX9" fmla="*/ 2712203 w 6106332"/>
                      <a:gd name="connsiteY9" fmla="*/ 63995 h 377078"/>
                      <a:gd name="connsiteX10" fmla="*/ 3130658 w 6106332"/>
                      <a:gd name="connsiteY10" fmla="*/ 187981 h 377078"/>
                      <a:gd name="connsiteX11" fmla="*/ 3316637 w 6106332"/>
                      <a:gd name="connsiteY11" fmla="*/ 265473 h 377078"/>
                      <a:gd name="connsiteX12" fmla="*/ 3642102 w 6106332"/>
                      <a:gd name="connsiteY12" fmla="*/ 125988 h 377078"/>
                      <a:gd name="connsiteX13" fmla="*/ 4308529 w 6106332"/>
                      <a:gd name="connsiteY13" fmla="*/ 2002 h 377078"/>
                      <a:gd name="connsiteX14" fmla="*/ 5036949 w 6106332"/>
                      <a:gd name="connsiteY14" fmla="*/ 63995 h 377078"/>
                      <a:gd name="connsiteX15" fmla="*/ 5532895 w 6106332"/>
                      <a:gd name="connsiteY15" fmla="*/ 249974 h 377078"/>
                      <a:gd name="connsiteX16" fmla="*/ 5749871 w 6106332"/>
                      <a:gd name="connsiteY16" fmla="*/ 156985 h 377078"/>
                      <a:gd name="connsiteX17" fmla="*/ 6106332 w 6106332"/>
                      <a:gd name="connsiteY17" fmla="*/ 48496 h 3770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37707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25970"/>
                          <a:pt x="464949" y="265473"/>
                        </a:cubicBezTo>
                        <a:cubicBezTo>
                          <a:pt x="560522" y="304976"/>
                          <a:pt x="693380" y="329127"/>
                          <a:pt x="790415" y="347509"/>
                        </a:cubicBezTo>
                        <a:cubicBezTo>
                          <a:pt x="887450" y="365891"/>
                          <a:pt x="952366" y="381840"/>
                          <a:pt x="1047159" y="375763"/>
                        </a:cubicBezTo>
                        <a:cubicBezTo>
                          <a:pt x="1141952" y="369686"/>
                          <a:pt x="1275394" y="326847"/>
                          <a:pt x="1359173" y="311048"/>
                        </a:cubicBezTo>
                        <a:cubicBezTo>
                          <a:pt x="1442952" y="295249"/>
                          <a:pt x="1468977" y="311814"/>
                          <a:pt x="1549831" y="280971"/>
                        </a:cubicBezTo>
                        <a:cubicBezTo>
                          <a:pt x="1630685" y="250128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15" name="Freeform 9214">
                    <a:extLst>
                      <a:ext uri="{FF2B5EF4-FFF2-40B4-BE49-F238E27FC236}">
                        <a16:creationId xmlns:a16="http://schemas.microsoft.com/office/drawing/2014/main" id="{331FAAC5-58B0-CFC3-6BF8-B6B27E2ACF24}"/>
                      </a:ext>
                    </a:extLst>
                  </p:cNvPr>
                  <p:cNvSpPr/>
                  <p:nvPr/>
                </p:nvSpPr>
                <p:spPr>
                  <a:xfrm>
                    <a:off x="954786" y="2231491"/>
                    <a:ext cx="2882685" cy="145760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  <a:gd name="connsiteX0" fmla="*/ 0 w 6106332"/>
                      <a:gd name="connsiteY0" fmla="*/ 63995 h 348229"/>
                      <a:gd name="connsiteX1" fmla="*/ 216976 w 6106332"/>
                      <a:gd name="connsiteY1" fmla="*/ 110490 h 348229"/>
                      <a:gd name="connsiteX2" fmla="*/ 464949 w 6106332"/>
                      <a:gd name="connsiteY2" fmla="*/ 265473 h 348229"/>
                      <a:gd name="connsiteX3" fmla="*/ 864396 w 6106332"/>
                      <a:gd name="connsiteY3" fmla="*/ 339304 h 348229"/>
                      <a:gd name="connsiteX4" fmla="*/ 1053885 w 6106332"/>
                      <a:gd name="connsiteY4" fmla="*/ 63995 h 348229"/>
                      <a:gd name="connsiteX5" fmla="*/ 1379349 w 6106332"/>
                      <a:gd name="connsiteY5" fmla="*/ 187981 h 348229"/>
                      <a:gd name="connsiteX6" fmla="*/ 1549831 w 6106332"/>
                      <a:gd name="connsiteY6" fmla="*/ 280971 h 348229"/>
                      <a:gd name="connsiteX7" fmla="*/ 1844298 w 6106332"/>
                      <a:gd name="connsiteY7" fmla="*/ 125988 h 348229"/>
                      <a:gd name="connsiteX8" fmla="*/ 2340244 w 6106332"/>
                      <a:gd name="connsiteY8" fmla="*/ 32998 h 348229"/>
                      <a:gd name="connsiteX9" fmla="*/ 2712203 w 6106332"/>
                      <a:gd name="connsiteY9" fmla="*/ 63995 h 348229"/>
                      <a:gd name="connsiteX10" fmla="*/ 3130658 w 6106332"/>
                      <a:gd name="connsiteY10" fmla="*/ 187981 h 348229"/>
                      <a:gd name="connsiteX11" fmla="*/ 3316637 w 6106332"/>
                      <a:gd name="connsiteY11" fmla="*/ 265473 h 348229"/>
                      <a:gd name="connsiteX12" fmla="*/ 3642102 w 6106332"/>
                      <a:gd name="connsiteY12" fmla="*/ 125988 h 348229"/>
                      <a:gd name="connsiteX13" fmla="*/ 4308529 w 6106332"/>
                      <a:gd name="connsiteY13" fmla="*/ 2002 h 348229"/>
                      <a:gd name="connsiteX14" fmla="*/ 5036949 w 6106332"/>
                      <a:gd name="connsiteY14" fmla="*/ 63995 h 348229"/>
                      <a:gd name="connsiteX15" fmla="*/ 5532895 w 6106332"/>
                      <a:gd name="connsiteY15" fmla="*/ 249974 h 348229"/>
                      <a:gd name="connsiteX16" fmla="*/ 5749871 w 6106332"/>
                      <a:gd name="connsiteY16" fmla="*/ 156985 h 348229"/>
                      <a:gd name="connsiteX17" fmla="*/ 6106332 w 6106332"/>
                      <a:gd name="connsiteY17" fmla="*/ 48496 h 348229"/>
                      <a:gd name="connsiteX0" fmla="*/ 0 w 6106332"/>
                      <a:gd name="connsiteY0" fmla="*/ 63995 h 355844"/>
                      <a:gd name="connsiteX1" fmla="*/ 216976 w 6106332"/>
                      <a:gd name="connsiteY1" fmla="*/ 110490 h 355844"/>
                      <a:gd name="connsiteX2" fmla="*/ 464949 w 6106332"/>
                      <a:gd name="connsiteY2" fmla="*/ 265473 h 355844"/>
                      <a:gd name="connsiteX3" fmla="*/ 797140 w 6106332"/>
                      <a:gd name="connsiteY3" fmla="*/ 347508 h 355844"/>
                      <a:gd name="connsiteX4" fmla="*/ 1053885 w 6106332"/>
                      <a:gd name="connsiteY4" fmla="*/ 63995 h 355844"/>
                      <a:gd name="connsiteX5" fmla="*/ 1379349 w 6106332"/>
                      <a:gd name="connsiteY5" fmla="*/ 187981 h 355844"/>
                      <a:gd name="connsiteX6" fmla="*/ 1549831 w 6106332"/>
                      <a:gd name="connsiteY6" fmla="*/ 280971 h 355844"/>
                      <a:gd name="connsiteX7" fmla="*/ 1844298 w 6106332"/>
                      <a:gd name="connsiteY7" fmla="*/ 125988 h 355844"/>
                      <a:gd name="connsiteX8" fmla="*/ 2340244 w 6106332"/>
                      <a:gd name="connsiteY8" fmla="*/ 32998 h 355844"/>
                      <a:gd name="connsiteX9" fmla="*/ 2712203 w 6106332"/>
                      <a:gd name="connsiteY9" fmla="*/ 63995 h 355844"/>
                      <a:gd name="connsiteX10" fmla="*/ 3130658 w 6106332"/>
                      <a:gd name="connsiteY10" fmla="*/ 187981 h 355844"/>
                      <a:gd name="connsiteX11" fmla="*/ 3316637 w 6106332"/>
                      <a:gd name="connsiteY11" fmla="*/ 265473 h 355844"/>
                      <a:gd name="connsiteX12" fmla="*/ 3642102 w 6106332"/>
                      <a:gd name="connsiteY12" fmla="*/ 125988 h 355844"/>
                      <a:gd name="connsiteX13" fmla="*/ 4308529 w 6106332"/>
                      <a:gd name="connsiteY13" fmla="*/ 2002 h 355844"/>
                      <a:gd name="connsiteX14" fmla="*/ 5036949 w 6106332"/>
                      <a:gd name="connsiteY14" fmla="*/ 63995 h 355844"/>
                      <a:gd name="connsiteX15" fmla="*/ 5532895 w 6106332"/>
                      <a:gd name="connsiteY15" fmla="*/ 249974 h 355844"/>
                      <a:gd name="connsiteX16" fmla="*/ 5749871 w 6106332"/>
                      <a:gd name="connsiteY16" fmla="*/ 156985 h 355844"/>
                      <a:gd name="connsiteX17" fmla="*/ 6106332 w 6106332"/>
                      <a:gd name="connsiteY17" fmla="*/ 48496 h 355844"/>
                      <a:gd name="connsiteX0" fmla="*/ 0 w 6106332"/>
                      <a:gd name="connsiteY0" fmla="*/ 63995 h 385150"/>
                      <a:gd name="connsiteX1" fmla="*/ 216976 w 6106332"/>
                      <a:gd name="connsiteY1" fmla="*/ 110490 h 385150"/>
                      <a:gd name="connsiteX2" fmla="*/ 464949 w 6106332"/>
                      <a:gd name="connsiteY2" fmla="*/ 265473 h 385150"/>
                      <a:gd name="connsiteX3" fmla="*/ 797140 w 6106332"/>
                      <a:gd name="connsiteY3" fmla="*/ 347508 h 385150"/>
                      <a:gd name="connsiteX4" fmla="*/ 1094237 w 6106332"/>
                      <a:gd name="connsiteY4" fmla="*/ 375762 h 385150"/>
                      <a:gd name="connsiteX5" fmla="*/ 1379349 w 6106332"/>
                      <a:gd name="connsiteY5" fmla="*/ 187981 h 385150"/>
                      <a:gd name="connsiteX6" fmla="*/ 1549831 w 6106332"/>
                      <a:gd name="connsiteY6" fmla="*/ 280971 h 385150"/>
                      <a:gd name="connsiteX7" fmla="*/ 1844298 w 6106332"/>
                      <a:gd name="connsiteY7" fmla="*/ 125988 h 385150"/>
                      <a:gd name="connsiteX8" fmla="*/ 2340244 w 6106332"/>
                      <a:gd name="connsiteY8" fmla="*/ 32998 h 385150"/>
                      <a:gd name="connsiteX9" fmla="*/ 2712203 w 6106332"/>
                      <a:gd name="connsiteY9" fmla="*/ 63995 h 385150"/>
                      <a:gd name="connsiteX10" fmla="*/ 3130658 w 6106332"/>
                      <a:gd name="connsiteY10" fmla="*/ 187981 h 385150"/>
                      <a:gd name="connsiteX11" fmla="*/ 3316637 w 6106332"/>
                      <a:gd name="connsiteY11" fmla="*/ 265473 h 385150"/>
                      <a:gd name="connsiteX12" fmla="*/ 3642102 w 6106332"/>
                      <a:gd name="connsiteY12" fmla="*/ 125988 h 385150"/>
                      <a:gd name="connsiteX13" fmla="*/ 4308529 w 6106332"/>
                      <a:gd name="connsiteY13" fmla="*/ 2002 h 385150"/>
                      <a:gd name="connsiteX14" fmla="*/ 5036949 w 6106332"/>
                      <a:gd name="connsiteY14" fmla="*/ 63995 h 385150"/>
                      <a:gd name="connsiteX15" fmla="*/ 5532895 w 6106332"/>
                      <a:gd name="connsiteY15" fmla="*/ 249974 h 385150"/>
                      <a:gd name="connsiteX16" fmla="*/ 5749871 w 6106332"/>
                      <a:gd name="connsiteY16" fmla="*/ 156985 h 385150"/>
                      <a:gd name="connsiteX17" fmla="*/ 6106332 w 6106332"/>
                      <a:gd name="connsiteY17" fmla="*/ 48496 h 385150"/>
                      <a:gd name="connsiteX0" fmla="*/ 0 w 6106332"/>
                      <a:gd name="connsiteY0" fmla="*/ 63995 h 376654"/>
                      <a:gd name="connsiteX1" fmla="*/ 216976 w 6106332"/>
                      <a:gd name="connsiteY1" fmla="*/ 110490 h 376654"/>
                      <a:gd name="connsiteX2" fmla="*/ 464949 w 6106332"/>
                      <a:gd name="connsiteY2" fmla="*/ 265473 h 376654"/>
                      <a:gd name="connsiteX3" fmla="*/ 797140 w 6106332"/>
                      <a:gd name="connsiteY3" fmla="*/ 347508 h 376654"/>
                      <a:gd name="connsiteX4" fmla="*/ 1094237 w 6106332"/>
                      <a:gd name="connsiteY4" fmla="*/ 375762 h 376654"/>
                      <a:gd name="connsiteX5" fmla="*/ 1379349 w 6106332"/>
                      <a:gd name="connsiteY5" fmla="*/ 319251 h 376654"/>
                      <a:gd name="connsiteX6" fmla="*/ 1549831 w 6106332"/>
                      <a:gd name="connsiteY6" fmla="*/ 280971 h 376654"/>
                      <a:gd name="connsiteX7" fmla="*/ 1844298 w 6106332"/>
                      <a:gd name="connsiteY7" fmla="*/ 125988 h 376654"/>
                      <a:gd name="connsiteX8" fmla="*/ 2340244 w 6106332"/>
                      <a:gd name="connsiteY8" fmla="*/ 32998 h 376654"/>
                      <a:gd name="connsiteX9" fmla="*/ 2712203 w 6106332"/>
                      <a:gd name="connsiteY9" fmla="*/ 63995 h 376654"/>
                      <a:gd name="connsiteX10" fmla="*/ 3130658 w 6106332"/>
                      <a:gd name="connsiteY10" fmla="*/ 187981 h 376654"/>
                      <a:gd name="connsiteX11" fmla="*/ 3316637 w 6106332"/>
                      <a:gd name="connsiteY11" fmla="*/ 265473 h 376654"/>
                      <a:gd name="connsiteX12" fmla="*/ 3642102 w 6106332"/>
                      <a:gd name="connsiteY12" fmla="*/ 125988 h 376654"/>
                      <a:gd name="connsiteX13" fmla="*/ 4308529 w 6106332"/>
                      <a:gd name="connsiteY13" fmla="*/ 2002 h 376654"/>
                      <a:gd name="connsiteX14" fmla="*/ 5036949 w 6106332"/>
                      <a:gd name="connsiteY14" fmla="*/ 63995 h 376654"/>
                      <a:gd name="connsiteX15" fmla="*/ 5532895 w 6106332"/>
                      <a:gd name="connsiteY15" fmla="*/ 249974 h 376654"/>
                      <a:gd name="connsiteX16" fmla="*/ 5749871 w 6106332"/>
                      <a:gd name="connsiteY16" fmla="*/ 156985 h 376654"/>
                      <a:gd name="connsiteX17" fmla="*/ 6106332 w 6106332"/>
                      <a:gd name="connsiteY17" fmla="*/ 48496 h 3766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376654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8255" y="225970"/>
                          <a:pt x="464949" y="265473"/>
                        </a:cubicBezTo>
                        <a:cubicBezTo>
                          <a:pt x="561643" y="304976"/>
                          <a:pt x="692259" y="329127"/>
                          <a:pt x="797140" y="347508"/>
                        </a:cubicBezTo>
                        <a:cubicBezTo>
                          <a:pt x="902021" y="365890"/>
                          <a:pt x="997202" y="380472"/>
                          <a:pt x="1094237" y="375762"/>
                        </a:cubicBezTo>
                        <a:cubicBezTo>
                          <a:pt x="1191272" y="371053"/>
                          <a:pt x="1303417" y="335049"/>
                          <a:pt x="1379349" y="319251"/>
                        </a:cubicBezTo>
                        <a:cubicBezTo>
                          <a:pt x="1455281" y="303453"/>
                          <a:pt x="1472340" y="313182"/>
                          <a:pt x="1549831" y="280971"/>
                        </a:cubicBezTo>
                        <a:cubicBezTo>
                          <a:pt x="1627323" y="248761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9216" name="Group 9215">
                    <a:extLst>
                      <a:ext uri="{FF2B5EF4-FFF2-40B4-BE49-F238E27FC236}">
                        <a16:creationId xmlns:a16="http://schemas.microsoft.com/office/drawing/2014/main" id="{23068D93-1180-C248-352C-A6BD1849E585}"/>
                      </a:ext>
                    </a:extLst>
                  </p:cNvPr>
                  <p:cNvGrpSpPr/>
                  <p:nvPr/>
                </p:nvGrpSpPr>
                <p:grpSpPr>
                  <a:xfrm>
                    <a:off x="987483" y="2182528"/>
                    <a:ext cx="2845752" cy="197400"/>
                    <a:chOff x="995933" y="2403417"/>
                    <a:chExt cx="2845752" cy="197400"/>
                  </a:xfrm>
                </p:grpSpPr>
                <p:cxnSp>
                  <p:nvCxnSpPr>
                    <p:cNvPr id="9217" name="Straight Connector 9216">
                      <a:extLst>
                        <a:ext uri="{FF2B5EF4-FFF2-40B4-BE49-F238E27FC236}">
                          <a16:creationId xmlns:a16="http://schemas.microsoft.com/office/drawing/2014/main" id="{5A4AEC7C-1EE7-A0BF-3DAA-4FF855EA86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1666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18" name="Straight Connector 9217">
                      <a:extLst>
                        <a:ext uri="{FF2B5EF4-FFF2-40B4-BE49-F238E27FC236}">
                          <a16:creationId xmlns:a16="http://schemas.microsoft.com/office/drawing/2014/main" id="{17E3EB6C-0889-88A9-F730-B2CB1DAB467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611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19" name="Straight Connector 9218">
                      <a:extLst>
                        <a:ext uri="{FF2B5EF4-FFF2-40B4-BE49-F238E27FC236}">
                          <a16:creationId xmlns:a16="http://schemas.microsoft.com/office/drawing/2014/main" id="{4B1BABC9-FFD4-DFE7-2DE2-668D40E5CED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055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20" name="Straight Connector 9219">
                      <a:extLst>
                        <a:ext uri="{FF2B5EF4-FFF2-40B4-BE49-F238E27FC236}">
                          <a16:creationId xmlns:a16="http://schemas.microsoft.com/office/drawing/2014/main" id="{0CB52274-74B8-159B-ECFF-83CE09377ED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660000">
                      <a:off x="2250016" y="24288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21" name="Straight Connector 9220">
                      <a:extLst>
                        <a:ext uri="{FF2B5EF4-FFF2-40B4-BE49-F238E27FC236}">
                          <a16:creationId xmlns:a16="http://schemas.microsoft.com/office/drawing/2014/main" id="{ACCFCC13-B78C-B867-96C0-994A1574B72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94466" y="24383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22" name="Straight Connector 9221">
                      <a:extLst>
                        <a:ext uri="{FF2B5EF4-FFF2-40B4-BE49-F238E27FC236}">
                          <a16:creationId xmlns:a16="http://schemas.microsoft.com/office/drawing/2014/main" id="{95B03172-1DC0-CAA7-B24B-76D03684E2B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38916" y="24510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23" name="Straight Connector 9222">
                      <a:extLst>
                        <a:ext uri="{FF2B5EF4-FFF2-40B4-BE49-F238E27FC236}">
                          <a16:creationId xmlns:a16="http://schemas.microsoft.com/office/drawing/2014/main" id="{25C2F38B-3090-7595-ED10-716678E4A1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83366" y="24637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24" name="Straight Connector 9223">
                      <a:extLst>
                        <a:ext uri="{FF2B5EF4-FFF2-40B4-BE49-F238E27FC236}">
                          <a16:creationId xmlns:a16="http://schemas.microsoft.com/office/drawing/2014/main" id="{FE97F38A-E65D-F0B0-E0B6-043BA96FA92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27816" y="24764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25" name="Straight Connector 9224">
                      <a:extLst>
                        <a:ext uri="{FF2B5EF4-FFF2-40B4-BE49-F238E27FC236}">
                          <a16:creationId xmlns:a16="http://schemas.microsoft.com/office/drawing/2014/main" id="{74F5013F-97CA-8373-3D8F-7889BB9B57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72266" y="24954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26" name="Straight Connector 9225">
                      <a:extLst>
                        <a:ext uri="{FF2B5EF4-FFF2-40B4-BE49-F238E27FC236}">
                          <a16:creationId xmlns:a16="http://schemas.microsoft.com/office/drawing/2014/main" id="{A48543CA-EA27-E389-896D-F1D509E8756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16716" y="25081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27" name="Straight Connector 9226">
                      <a:extLst>
                        <a:ext uri="{FF2B5EF4-FFF2-40B4-BE49-F238E27FC236}">
                          <a16:creationId xmlns:a16="http://schemas.microsoft.com/office/drawing/2014/main" id="{DE8D0138-3849-1E4E-CDBB-03F4DD45F66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61166" y="24923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28" name="Straight Connector 9227">
                      <a:extLst>
                        <a:ext uri="{FF2B5EF4-FFF2-40B4-BE49-F238E27FC236}">
                          <a16:creationId xmlns:a16="http://schemas.microsoft.com/office/drawing/2014/main" id="{D6C01129-0175-6868-B9E7-CD958914D0D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05616" y="24732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29" name="Straight Connector 9228">
                      <a:extLst>
                        <a:ext uri="{FF2B5EF4-FFF2-40B4-BE49-F238E27FC236}">
                          <a16:creationId xmlns:a16="http://schemas.microsoft.com/office/drawing/2014/main" id="{3E1D362A-CC30-1803-319B-795A7FAE58F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50066" y="24573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30" name="Straight Connector 9229">
                      <a:extLst>
                        <a:ext uri="{FF2B5EF4-FFF2-40B4-BE49-F238E27FC236}">
                          <a16:creationId xmlns:a16="http://schemas.microsoft.com/office/drawing/2014/main" id="{759C70F0-DB7F-E73F-4947-D8652B097D8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94516" y="24542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31" name="Straight Connector 9230">
                      <a:extLst>
                        <a:ext uri="{FF2B5EF4-FFF2-40B4-BE49-F238E27FC236}">
                          <a16:creationId xmlns:a16="http://schemas.microsoft.com/office/drawing/2014/main" id="{7F1AC329-EE65-20F9-71D6-6259E17E731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38966" y="24415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32" name="Straight Connector 9231">
                      <a:extLst>
                        <a:ext uri="{FF2B5EF4-FFF2-40B4-BE49-F238E27FC236}">
                          <a16:creationId xmlns:a16="http://schemas.microsoft.com/office/drawing/2014/main" id="{6B760DFD-7C76-01B4-36C0-FE2D4236972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83416" y="24319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33" name="Straight Connector 9232">
                      <a:extLst>
                        <a:ext uri="{FF2B5EF4-FFF2-40B4-BE49-F238E27FC236}">
                          <a16:creationId xmlns:a16="http://schemas.microsoft.com/office/drawing/2014/main" id="{B12458A3-D26C-7C31-1DE5-F87DA480128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278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34" name="Straight Connector 9233">
                      <a:extLst>
                        <a:ext uri="{FF2B5EF4-FFF2-40B4-BE49-F238E27FC236}">
                          <a16:creationId xmlns:a16="http://schemas.microsoft.com/office/drawing/2014/main" id="{988A43AB-58D0-D4BC-51C3-EAEE9167AB7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723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35" name="Straight Connector 9234">
                      <a:extLst>
                        <a:ext uri="{FF2B5EF4-FFF2-40B4-BE49-F238E27FC236}">
                          <a16:creationId xmlns:a16="http://schemas.microsoft.com/office/drawing/2014/main" id="{D61592B6-2614-D4EF-0BB3-8AFD157C321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167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36" name="Straight Connector 9235">
                      <a:extLst>
                        <a:ext uri="{FF2B5EF4-FFF2-40B4-BE49-F238E27FC236}">
                          <a16:creationId xmlns:a16="http://schemas.microsoft.com/office/drawing/2014/main" id="{6A326DC8-A26D-33D2-905A-F7E11AC84F8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612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37" name="Straight Connector 9236">
                      <a:extLst>
                        <a:ext uri="{FF2B5EF4-FFF2-40B4-BE49-F238E27FC236}">
                          <a16:creationId xmlns:a16="http://schemas.microsoft.com/office/drawing/2014/main" id="{FBE37C25-91EE-C747-D162-89660A77416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056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38" name="Straight Connector 9237">
                      <a:extLst>
                        <a:ext uri="{FF2B5EF4-FFF2-40B4-BE49-F238E27FC236}">
                          <a16:creationId xmlns:a16="http://schemas.microsoft.com/office/drawing/2014/main" id="{09CDD777-616C-8A2A-9CD4-60BAD96D776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50116" y="24034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39" name="Straight Connector 9238">
                      <a:extLst>
                        <a:ext uri="{FF2B5EF4-FFF2-40B4-BE49-F238E27FC236}">
                          <a16:creationId xmlns:a16="http://schemas.microsoft.com/office/drawing/2014/main" id="{940CDE41-1C08-FD08-3B50-1E15BD95927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945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40" name="Straight Connector 9239">
                      <a:extLst>
                        <a:ext uri="{FF2B5EF4-FFF2-40B4-BE49-F238E27FC236}">
                          <a16:creationId xmlns:a16="http://schemas.microsoft.com/office/drawing/2014/main" id="{C1231AF9-7621-2CFE-B0A0-0F2DB4FF1C6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390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41" name="Straight Connector 9240">
                      <a:extLst>
                        <a:ext uri="{FF2B5EF4-FFF2-40B4-BE49-F238E27FC236}">
                          <a16:creationId xmlns:a16="http://schemas.microsoft.com/office/drawing/2014/main" id="{E5983B1D-F016-C99F-4DA2-F47B47B42BD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43558" y="24429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42" name="Straight Connector 9241">
                      <a:extLst>
                        <a:ext uri="{FF2B5EF4-FFF2-40B4-BE49-F238E27FC236}">
                          <a16:creationId xmlns:a16="http://schemas.microsoft.com/office/drawing/2014/main" id="{36373AA2-8BE6-D2BB-E75F-DA58EBA25F2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880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43" name="Straight Connector 9242">
                      <a:extLst>
                        <a:ext uri="{FF2B5EF4-FFF2-40B4-BE49-F238E27FC236}">
                          <a16:creationId xmlns:a16="http://schemas.microsoft.com/office/drawing/2014/main" id="{52F62C86-F847-10AD-CE1F-E35287FCFAE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32458" y="24937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44" name="Straight Connector 9243">
                      <a:extLst>
                        <a:ext uri="{FF2B5EF4-FFF2-40B4-BE49-F238E27FC236}">
                          <a16:creationId xmlns:a16="http://schemas.microsoft.com/office/drawing/2014/main" id="{98BB953A-8C8C-7FFB-EBD9-E3F651A167D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769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45" name="Straight Connector 9244">
                      <a:extLst>
                        <a:ext uri="{FF2B5EF4-FFF2-40B4-BE49-F238E27FC236}">
                          <a16:creationId xmlns:a16="http://schemas.microsoft.com/office/drawing/2014/main" id="{EA84458C-EF1C-2836-939C-1032826DCD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21358" y="25159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46" name="Straight Connector 9245">
                      <a:extLst>
                        <a:ext uri="{FF2B5EF4-FFF2-40B4-BE49-F238E27FC236}">
                          <a16:creationId xmlns:a16="http://schemas.microsoft.com/office/drawing/2014/main" id="{AEE9B4E8-2872-53BD-589F-4251AFB0C22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65808" y="25222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47" name="Straight Connector 9246">
                      <a:extLst>
                        <a:ext uri="{FF2B5EF4-FFF2-40B4-BE49-F238E27FC236}">
                          <a16:creationId xmlns:a16="http://schemas.microsoft.com/office/drawing/2014/main" id="{372059F4-8AD5-6B99-5751-753E8D4D863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10258" y="25319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48" name="Straight Connector 9247">
                      <a:extLst>
                        <a:ext uri="{FF2B5EF4-FFF2-40B4-BE49-F238E27FC236}">
                          <a16:creationId xmlns:a16="http://schemas.microsoft.com/office/drawing/2014/main" id="{08E91629-6B91-502C-AA7B-212F68AE5DA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54708" y="254434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49" name="Straight Connector 9248">
                      <a:extLst>
                        <a:ext uri="{FF2B5EF4-FFF2-40B4-BE49-F238E27FC236}">
                          <a16:creationId xmlns:a16="http://schemas.microsoft.com/office/drawing/2014/main" id="{B67B0F57-65A1-6DDB-8C7D-EE9D0919530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99158" y="25431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50" name="Straight Connector 9249">
                      <a:extLst>
                        <a:ext uri="{FF2B5EF4-FFF2-40B4-BE49-F238E27FC236}">
                          <a16:creationId xmlns:a16="http://schemas.microsoft.com/office/drawing/2014/main" id="{5059A006-0E4D-6989-B32C-C84CFF96FEB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43608" y="254917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51" name="Straight Connector 9250">
                      <a:extLst>
                        <a:ext uri="{FF2B5EF4-FFF2-40B4-BE49-F238E27FC236}">
                          <a16:creationId xmlns:a16="http://schemas.microsoft.com/office/drawing/2014/main" id="{FD006068-6FBA-B5E9-A90F-BDDDEDEBBF9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88058" y="25504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52" name="Straight Connector 9251">
                      <a:extLst>
                        <a:ext uri="{FF2B5EF4-FFF2-40B4-BE49-F238E27FC236}">
                          <a16:creationId xmlns:a16="http://schemas.microsoft.com/office/drawing/2014/main" id="{DA8DC590-454E-A048-0D08-C84BAF76EF2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32508" y="254434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53" name="Straight Connector 9252">
                      <a:extLst>
                        <a:ext uri="{FF2B5EF4-FFF2-40B4-BE49-F238E27FC236}">
                          <a16:creationId xmlns:a16="http://schemas.microsoft.com/office/drawing/2014/main" id="{269CD09C-5F33-6DCA-42EC-4C5F3BECB02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76958" y="25382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54" name="Straight Connector 9253">
                      <a:extLst>
                        <a:ext uri="{FF2B5EF4-FFF2-40B4-BE49-F238E27FC236}">
                          <a16:creationId xmlns:a16="http://schemas.microsoft.com/office/drawing/2014/main" id="{651D9D7D-A125-5508-9C66-F9DBB988B4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21408" y="25254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55" name="Straight Connector 9254">
                      <a:extLst>
                        <a:ext uri="{FF2B5EF4-FFF2-40B4-BE49-F238E27FC236}">
                          <a16:creationId xmlns:a16="http://schemas.microsoft.com/office/drawing/2014/main" id="{6B20D104-C487-92E4-2425-DAFEC0F780D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65858" y="25127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56" name="Straight Connector 9255">
                      <a:extLst>
                        <a:ext uri="{FF2B5EF4-FFF2-40B4-BE49-F238E27FC236}">
                          <a16:creationId xmlns:a16="http://schemas.microsoft.com/office/drawing/2014/main" id="{7BF024B2-8D90-2726-8EA8-923C8F61A9D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103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57" name="Straight Connector 9256">
                      <a:extLst>
                        <a:ext uri="{FF2B5EF4-FFF2-40B4-BE49-F238E27FC236}">
                          <a16:creationId xmlns:a16="http://schemas.microsoft.com/office/drawing/2014/main" id="{F39F441E-F68C-3DFB-DBFA-961D82D36B0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0880000">
                      <a:off x="1754758" y="24905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58" name="Straight Connector 9257">
                      <a:extLst>
                        <a:ext uri="{FF2B5EF4-FFF2-40B4-BE49-F238E27FC236}">
                          <a16:creationId xmlns:a16="http://schemas.microsoft.com/office/drawing/2014/main" id="{BA4A3945-86B8-ABD0-9582-8C9C2A103F2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0760000">
                      <a:off x="1792858" y="24683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59" name="Straight Connector 9258">
                      <a:extLst>
                        <a:ext uri="{FF2B5EF4-FFF2-40B4-BE49-F238E27FC236}">
                          <a16:creationId xmlns:a16="http://schemas.microsoft.com/office/drawing/2014/main" id="{B2CB6D34-FDF8-6FBD-74A9-7677097229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0640000">
                      <a:off x="1830958" y="24524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60" name="Straight Connector 9259">
                      <a:extLst>
                        <a:ext uri="{FF2B5EF4-FFF2-40B4-BE49-F238E27FC236}">
                          <a16:creationId xmlns:a16="http://schemas.microsoft.com/office/drawing/2014/main" id="{6B680C50-EB64-514B-0F8F-75BAAC6D8D8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88108" y="24397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61" name="Straight Connector 9260">
                      <a:extLst>
                        <a:ext uri="{FF2B5EF4-FFF2-40B4-BE49-F238E27FC236}">
                          <a16:creationId xmlns:a16="http://schemas.microsoft.com/office/drawing/2014/main" id="{2C438BE6-D0FF-663C-46A0-A2C245E9F74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325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62" name="Straight Connector 9261">
                      <a:extLst>
                        <a:ext uri="{FF2B5EF4-FFF2-40B4-BE49-F238E27FC236}">
                          <a16:creationId xmlns:a16="http://schemas.microsoft.com/office/drawing/2014/main" id="{D523657B-D951-68F0-A639-1251A9FE7F7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770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63" name="Straight Connector 9262">
                      <a:extLst>
                        <a:ext uri="{FF2B5EF4-FFF2-40B4-BE49-F238E27FC236}">
                          <a16:creationId xmlns:a16="http://schemas.microsoft.com/office/drawing/2014/main" id="{6989C483-9FC0-10AF-4D73-D3BDB16E32E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21458" y="24175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64" name="Straight Connector 9263">
                      <a:extLst>
                        <a:ext uri="{FF2B5EF4-FFF2-40B4-BE49-F238E27FC236}">
                          <a16:creationId xmlns:a16="http://schemas.microsoft.com/office/drawing/2014/main" id="{7737E37D-5693-F69F-1074-4F80A8DD400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65908" y="24143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65" name="Straight Connector 9264">
                      <a:extLst>
                        <a:ext uri="{FF2B5EF4-FFF2-40B4-BE49-F238E27FC236}">
                          <a16:creationId xmlns:a16="http://schemas.microsoft.com/office/drawing/2014/main" id="{5475FFFE-2E08-1F32-FFC1-5ED8AE33DA1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95933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66" name="Straight Connector 9265">
                      <a:extLst>
                        <a:ext uri="{FF2B5EF4-FFF2-40B4-BE49-F238E27FC236}">
                          <a16:creationId xmlns:a16="http://schemas.microsoft.com/office/drawing/2014/main" id="{5583AEF9-E9FC-044D-D46A-1B129CAF40F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81285" y="24090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67" name="Straight Connector 9266">
                      <a:extLst>
                        <a:ext uri="{FF2B5EF4-FFF2-40B4-BE49-F238E27FC236}">
                          <a16:creationId xmlns:a16="http://schemas.microsoft.com/office/drawing/2014/main" id="{DB0B24B3-2F80-AFFB-8627-A916C8FD227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25735" y="24153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68" name="Straight Connector 9267">
                      <a:extLst>
                        <a:ext uri="{FF2B5EF4-FFF2-40B4-BE49-F238E27FC236}">
                          <a16:creationId xmlns:a16="http://schemas.microsoft.com/office/drawing/2014/main" id="{F7DB36AA-7DF8-E9B6-C699-48DBD352224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70185" y="24185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69" name="Straight Connector 9268">
                      <a:extLst>
                        <a:ext uri="{FF2B5EF4-FFF2-40B4-BE49-F238E27FC236}">
                          <a16:creationId xmlns:a16="http://schemas.microsoft.com/office/drawing/2014/main" id="{B9324893-D3D1-DD9A-3253-8C631307858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1463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70" name="Straight Connector 9269">
                      <a:extLst>
                        <a:ext uri="{FF2B5EF4-FFF2-40B4-BE49-F238E27FC236}">
                          <a16:creationId xmlns:a16="http://schemas.microsoft.com/office/drawing/2014/main" id="{C8827E58-493D-8319-FEE4-7D907ACC610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59085" y="24312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71" name="Straight Connector 9270">
                      <a:extLst>
                        <a:ext uri="{FF2B5EF4-FFF2-40B4-BE49-F238E27FC236}">
                          <a16:creationId xmlns:a16="http://schemas.microsoft.com/office/drawing/2014/main" id="{71C02FF7-63EC-5648-414B-38CC8081638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03535" y="24439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72" name="Straight Connector 9271">
                      <a:extLst>
                        <a:ext uri="{FF2B5EF4-FFF2-40B4-BE49-F238E27FC236}">
                          <a16:creationId xmlns:a16="http://schemas.microsoft.com/office/drawing/2014/main" id="{720B75A9-9BE1-E794-DCA7-E7BB146F176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47985" y="24598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73" name="Straight Connector 9272">
                      <a:extLst>
                        <a:ext uri="{FF2B5EF4-FFF2-40B4-BE49-F238E27FC236}">
                          <a16:creationId xmlns:a16="http://schemas.microsoft.com/office/drawing/2014/main" id="{0DA35454-8CCE-D4AA-67E3-F56616D7E1E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92435" y="24788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74" name="Straight Connector 9273">
                      <a:extLst>
                        <a:ext uri="{FF2B5EF4-FFF2-40B4-BE49-F238E27FC236}">
                          <a16:creationId xmlns:a16="http://schemas.microsoft.com/office/drawing/2014/main" id="{DDD26AA4-435D-32E4-E91A-015A24B123D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36885" y="24947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75" name="Straight Connector 9274">
                      <a:extLst>
                        <a:ext uri="{FF2B5EF4-FFF2-40B4-BE49-F238E27FC236}">
                          <a16:creationId xmlns:a16="http://schemas.microsoft.com/office/drawing/2014/main" id="{0BE0A921-BA98-7184-DC74-C7DE7D1CE03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1335" y="24979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76" name="Straight Connector 9275">
                      <a:extLst>
                        <a:ext uri="{FF2B5EF4-FFF2-40B4-BE49-F238E27FC236}">
                          <a16:creationId xmlns:a16="http://schemas.microsoft.com/office/drawing/2014/main" id="{76BB168D-DDBC-60F0-29E3-D615936102F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25785" y="248838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77" name="Straight Connector 9276">
                      <a:extLst>
                        <a:ext uri="{FF2B5EF4-FFF2-40B4-BE49-F238E27FC236}">
                          <a16:creationId xmlns:a16="http://schemas.microsoft.com/office/drawing/2014/main" id="{3D34D435-031D-5AB5-1D60-06E257D80DB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70235" y="24661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78" name="Straight Connector 9277">
                      <a:extLst>
                        <a:ext uri="{FF2B5EF4-FFF2-40B4-BE49-F238E27FC236}">
                          <a16:creationId xmlns:a16="http://schemas.microsoft.com/office/drawing/2014/main" id="{34940A02-FDFA-38D3-A344-5757E6D4323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14685" y="24534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79" name="Straight Connector 9278">
                      <a:extLst>
                        <a:ext uri="{FF2B5EF4-FFF2-40B4-BE49-F238E27FC236}">
                          <a16:creationId xmlns:a16="http://schemas.microsoft.com/office/drawing/2014/main" id="{1B205486-A0B1-69D5-1B74-3DEC9FAC4BE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59135" y="24407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80" name="Straight Connector 9279">
                      <a:extLst>
                        <a:ext uri="{FF2B5EF4-FFF2-40B4-BE49-F238E27FC236}">
                          <a16:creationId xmlns:a16="http://schemas.microsoft.com/office/drawing/2014/main" id="{E63ED387-C672-4F9F-7CDC-604A4F23AB6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03585" y="24344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81" name="Straight Connector 9280">
                      <a:extLst>
                        <a:ext uri="{FF2B5EF4-FFF2-40B4-BE49-F238E27FC236}">
                          <a16:creationId xmlns:a16="http://schemas.microsoft.com/office/drawing/2014/main" id="{F7B47EF4-7544-0FF5-4455-419FCD9E72A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4168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9208" name="Arc 9207">
                  <a:extLst>
                    <a:ext uri="{FF2B5EF4-FFF2-40B4-BE49-F238E27FC236}">
                      <a16:creationId xmlns:a16="http://schemas.microsoft.com/office/drawing/2014/main" id="{E0845161-5FE3-721C-53C6-0AF7FEECDE34}"/>
                    </a:ext>
                  </a:extLst>
                </p:cNvPr>
                <p:cNvSpPr/>
                <p:nvPr/>
              </p:nvSpPr>
              <p:spPr>
                <a:xfrm flipH="1">
                  <a:off x="3499962" y="2205840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09" name="Arc 9208">
                  <a:extLst>
                    <a:ext uri="{FF2B5EF4-FFF2-40B4-BE49-F238E27FC236}">
                      <a16:creationId xmlns:a16="http://schemas.microsoft.com/office/drawing/2014/main" id="{870FEE17-B481-9E0A-27D5-146C197A1125}"/>
                    </a:ext>
                  </a:extLst>
                </p:cNvPr>
                <p:cNvSpPr/>
                <p:nvPr/>
              </p:nvSpPr>
              <p:spPr>
                <a:xfrm flipH="1">
                  <a:off x="1120174" y="2208965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10" name="Arc 9209">
                  <a:extLst>
                    <a:ext uri="{FF2B5EF4-FFF2-40B4-BE49-F238E27FC236}">
                      <a16:creationId xmlns:a16="http://schemas.microsoft.com/office/drawing/2014/main" id="{D9C07363-8570-8CE3-F9DB-276AF55C6419}"/>
                    </a:ext>
                  </a:extLst>
                </p:cNvPr>
                <p:cNvSpPr/>
                <p:nvPr/>
              </p:nvSpPr>
              <p:spPr>
                <a:xfrm flipH="1">
                  <a:off x="1612219" y="2209370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11" name="Arc 9210">
                  <a:extLst>
                    <a:ext uri="{FF2B5EF4-FFF2-40B4-BE49-F238E27FC236}">
                      <a16:creationId xmlns:a16="http://schemas.microsoft.com/office/drawing/2014/main" id="{FAE49F50-6D2A-43D3-5908-FEC88A90D4E6}"/>
                    </a:ext>
                  </a:extLst>
                </p:cNvPr>
                <p:cNvSpPr/>
                <p:nvPr/>
              </p:nvSpPr>
              <p:spPr>
                <a:xfrm flipH="1">
                  <a:off x="2448873" y="2209405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003" name="Freeform 9002">
                <a:extLst>
                  <a:ext uri="{FF2B5EF4-FFF2-40B4-BE49-F238E27FC236}">
                    <a16:creationId xmlns:a16="http://schemas.microsoft.com/office/drawing/2014/main" id="{BBB2DD5F-3D08-8DFC-6DFF-AED5EA6A1BC9}"/>
                  </a:ext>
                </a:extLst>
              </p:cNvPr>
              <p:cNvSpPr/>
              <p:nvPr/>
            </p:nvSpPr>
            <p:spPr>
              <a:xfrm>
                <a:off x="5245100" y="2530475"/>
                <a:ext cx="284117" cy="32055"/>
              </a:xfrm>
              <a:custGeom>
                <a:avLst/>
                <a:gdLst>
                  <a:gd name="connsiteX0" fmla="*/ 0 w 284117"/>
                  <a:gd name="connsiteY0" fmla="*/ 0 h 32055"/>
                  <a:gd name="connsiteX1" fmla="*/ 69850 w 284117"/>
                  <a:gd name="connsiteY1" fmla="*/ 15875 h 32055"/>
                  <a:gd name="connsiteX2" fmla="*/ 139700 w 284117"/>
                  <a:gd name="connsiteY2" fmla="*/ 22225 h 32055"/>
                  <a:gd name="connsiteX3" fmla="*/ 200025 w 284117"/>
                  <a:gd name="connsiteY3" fmla="*/ 31750 h 32055"/>
                  <a:gd name="connsiteX4" fmla="*/ 244475 w 284117"/>
                  <a:gd name="connsiteY4" fmla="*/ 28575 h 32055"/>
                  <a:gd name="connsiteX5" fmla="*/ 282575 w 284117"/>
                  <a:gd name="connsiteY5" fmla="*/ 31750 h 32055"/>
                  <a:gd name="connsiteX6" fmla="*/ 273050 w 284117"/>
                  <a:gd name="connsiteY6" fmla="*/ 31750 h 32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4117" h="32055">
                    <a:moveTo>
                      <a:pt x="0" y="0"/>
                    </a:moveTo>
                    <a:cubicBezTo>
                      <a:pt x="23283" y="6085"/>
                      <a:pt x="46567" y="12171"/>
                      <a:pt x="69850" y="15875"/>
                    </a:cubicBezTo>
                    <a:cubicBezTo>
                      <a:pt x="93133" y="19579"/>
                      <a:pt x="118004" y="19579"/>
                      <a:pt x="139700" y="22225"/>
                    </a:cubicBezTo>
                    <a:cubicBezTo>
                      <a:pt x="161396" y="24871"/>
                      <a:pt x="182563" y="30692"/>
                      <a:pt x="200025" y="31750"/>
                    </a:cubicBezTo>
                    <a:cubicBezTo>
                      <a:pt x="217487" y="32808"/>
                      <a:pt x="230717" y="28575"/>
                      <a:pt x="244475" y="28575"/>
                    </a:cubicBezTo>
                    <a:cubicBezTo>
                      <a:pt x="258233" y="28575"/>
                      <a:pt x="282575" y="31750"/>
                      <a:pt x="282575" y="31750"/>
                    </a:cubicBezTo>
                    <a:cubicBezTo>
                      <a:pt x="287338" y="32279"/>
                      <a:pt x="280194" y="32014"/>
                      <a:pt x="273050" y="31750"/>
                    </a:cubicBezTo>
                  </a:path>
                </a:pathLst>
              </a:custGeom>
              <a:noFill/>
              <a:ln w="1079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004" name="Group 9003">
                <a:extLst>
                  <a:ext uri="{FF2B5EF4-FFF2-40B4-BE49-F238E27FC236}">
                    <a16:creationId xmlns:a16="http://schemas.microsoft.com/office/drawing/2014/main" id="{8B90C375-8D7F-FC25-D791-BABA867679BE}"/>
                  </a:ext>
                </a:extLst>
              </p:cNvPr>
              <p:cNvGrpSpPr/>
              <p:nvPr/>
            </p:nvGrpSpPr>
            <p:grpSpPr>
              <a:xfrm>
                <a:off x="4343475" y="2885684"/>
                <a:ext cx="2886903" cy="455179"/>
                <a:chOff x="943290" y="2182528"/>
                <a:chExt cx="2886903" cy="455179"/>
              </a:xfrm>
            </p:grpSpPr>
            <p:sp>
              <p:nvSpPr>
                <p:cNvPr id="9052" name="Arc 9051">
                  <a:extLst>
                    <a:ext uri="{FF2B5EF4-FFF2-40B4-BE49-F238E27FC236}">
                      <a16:creationId xmlns:a16="http://schemas.microsoft.com/office/drawing/2014/main" id="{A7653BA0-4148-1209-8DE2-8B437876D0F8}"/>
                    </a:ext>
                  </a:extLst>
                </p:cNvPr>
                <p:cNvSpPr/>
                <p:nvPr/>
              </p:nvSpPr>
              <p:spPr>
                <a:xfrm>
                  <a:off x="3503164" y="2208527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53" name="Arc 9052">
                  <a:extLst>
                    <a:ext uri="{FF2B5EF4-FFF2-40B4-BE49-F238E27FC236}">
                      <a16:creationId xmlns:a16="http://schemas.microsoft.com/office/drawing/2014/main" id="{184E90CB-7517-FC21-2FC4-B310F4AA4B1D}"/>
                    </a:ext>
                  </a:extLst>
                </p:cNvPr>
                <p:cNvSpPr/>
                <p:nvPr/>
              </p:nvSpPr>
              <p:spPr>
                <a:xfrm>
                  <a:off x="1116750" y="2209914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54" name="Arc 9053">
                  <a:extLst>
                    <a:ext uri="{FF2B5EF4-FFF2-40B4-BE49-F238E27FC236}">
                      <a16:creationId xmlns:a16="http://schemas.microsoft.com/office/drawing/2014/main" id="{5001F7DF-F14F-F6B5-D86E-EE72FC4E2EE2}"/>
                    </a:ext>
                  </a:extLst>
                </p:cNvPr>
                <p:cNvSpPr/>
                <p:nvPr/>
              </p:nvSpPr>
              <p:spPr>
                <a:xfrm>
                  <a:off x="1617448" y="2213078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55" name="Arc 9054">
                  <a:extLst>
                    <a:ext uri="{FF2B5EF4-FFF2-40B4-BE49-F238E27FC236}">
                      <a16:creationId xmlns:a16="http://schemas.microsoft.com/office/drawing/2014/main" id="{F72D97EC-3AB1-1D17-97BF-12EB4A8277C1}"/>
                    </a:ext>
                  </a:extLst>
                </p:cNvPr>
                <p:cNvSpPr/>
                <p:nvPr/>
              </p:nvSpPr>
              <p:spPr>
                <a:xfrm>
                  <a:off x="2447876" y="2208527"/>
                  <a:ext cx="115719" cy="353575"/>
                </a:xfrm>
                <a:prstGeom prst="arc">
                  <a:avLst>
                    <a:gd name="adj1" fmla="val 19538108"/>
                    <a:gd name="adj2" fmla="val 249377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056" name="Group 9055">
                  <a:extLst>
                    <a:ext uri="{FF2B5EF4-FFF2-40B4-BE49-F238E27FC236}">
                      <a16:creationId xmlns:a16="http://schemas.microsoft.com/office/drawing/2014/main" id="{DC764822-60A4-A487-BBD4-B14BFCD63C5B}"/>
                    </a:ext>
                  </a:extLst>
                </p:cNvPr>
                <p:cNvGrpSpPr/>
                <p:nvPr/>
              </p:nvGrpSpPr>
              <p:grpSpPr>
                <a:xfrm>
                  <a:off x="943290" y="2182528"/>
                  <a:ext cx="2886903" cy="272266"/>
                  <a:chOff x="954786" y="2182528"/>
                  <a:chExt cx="2886903" cy="272266"/>
                </a:xfrm>
              </p:grpSpPr>
              <p:sp>
                <p:nvSpPr>
                  <p:cNvPr id="9132" name="Freeform 9131">
                    <a:extLst>
                      <a:ext uri="{FF2B5EF4-FFF2-40B4-BE49-F238E27FC236}">
                        <a16:creationId xmlns:a16="http://schemas.microsoft.com/office/drawing/2014/main" id="{2BFFF599-BD03-5456-CA5A-3546C863D103}"/>
                      </a:ext>
                    </a:extLst>
                  </p:cNvPr>
                  <p:cNvSpPr/>
                  <p:nvPr/>
                </p:nvSpPr>
                <p:spPr>
                  <a:xfrm>
                    <a:off x="959004" y="2204715"/>
                    <a:ext cx="2882685" cy="155106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  <a:gd name="connsiteX0" fmla="*/ 0 w 6106332"/>
                      <a:gd name="connsiteY0" fmla="*/ 63995 h 400755"/>
                      <a:gd name="connsiteX1" fmla="*/ 216976 w 6106332"/>
                      <a:gd name="connsiteY1" fmla="*/ 110490 h 400755"/>
                      <a:gd name="connsiteX2" fmla="*/ 464949 w 6106332"/>
                      <a:gd name="connsiteY2" fmla="*/ 265473 h 400755"/>
                      <a:gd name="connsiteX3" fmla="*/ 790414 w 6106332"/>
                      <a:gd name="connsiteY3" fmla="*/ 125988 h 400755"/>
                      <a:gd name="connsiteX4" fmla="*/ 1053884 w 6106332"/>
                      <a:gd name="connsiteY4" fmla="*/ 400375 h 400755"/>
                      <a:gd name="connsiteX5" fmla="*/ 1379349 w 6106332"/>
                      <a:gd name="connsiteY5" fmla="*/ 187981 h 400755"/>
                      <a:gd name="connsiteX6" fmla="*/ 1549831 w 6106332"/>
                      <a:gd name="connsiteY6" fmla="*/ 280971 h 400755"/>
                      <a:gd name="connsiteX7" fmla="*/ 1844298 w 6106332"/>
                      <a:gd name="connsiteY7" fmla="*/ 125988 h 400755"/>
                      <a:gd name="connsiteX8" fmla="*/ 2340244 w 6106332"/>
                      <a:gd name="connsiteY8" fmla="*/ 32998 h 400755"/>
                      <a:gd name="connsiteX9" fmla="*/ 2712203 w 6106332"/>
                      <a:gd name="connsiteY9" fmla="*/ 63995 h 400755"/>
                      <a:gd name="connsiteX10" fmla="*/ 3130658 w 6106332"/>
                      <a:gd name="connsiteY10" fmla="*/ 187981 h 400755"/>
                      <a:gd name="connsiteX11" fmla="*/ 3316637 w 6106332"/>
                      <a:gd name="connsiteY11" fmla="*/ 265473 h 400755"/>
                      <a:gd name="connsiteX12" fmla="*/ 3642102 w 6106332"/>
                      <a:gd name="connsiteY12" fmla="*/ 125988 h 400755"/>
                      <a:gd name="connsiteX13" fmla="*/ 4308529 w 6106332"/>
                      <a:gd name="connsiteY13" fmla="*/ 2002 h 400755"/>
                      <a:gd name="connsiteX14" fmla="*/ 5036949 w 6106332"/>
                      <a:gd name="connsiteY14" fmla="*/ 63995 h 400755"/>
                      <a:gd name="connsiteX15" fmla="*/ 5532895 w 6106332"/>
                      <a:gd name="connsiteY15" fmla="*/ 249974 h 400755"/>
                      <a:gd name="connsiteX16" fmla="*/ 5749871 w 6106332"/>
                      <a:gd name="connsiteY16" fmla="*/ 156985 h 400755"/>
                      <a:gd name="connsiteX17" fmla="*/ 6106332 w 6106332"/>
                      <a:gd name="connsiteY17" fmla="*/ 48496 h 400755"/>
                      <a:gd name="connsiteX0" fmla="*/ 0 w 6106332"/>
                      <a:gd name="connsiteY0" fmla="*/ 63995 h 407068"/>
                      <a:gd name="connsiteX1" fmla="*/ 216976 w 6106332"/>
                      <a:gd name="connsiteY1" fmla="*/ 110490 h 407068"/>
                      <a:gd name="connsiteX2" fmla="*/ 464949 w 6106332"/>
                      <a:gd name="connsiteY2" fmla="*/ 265473 h 407068"/>
                      <a:gd name="connsiteX3" fmla="*/ 790414 w 6106332"/>
                      <a:gd name="connsiteY3" fmla="*/ 125988 h 407068"/>
                      <a:gd name="connsiteX4" fmla="*/ 1053884 w 6106332"/>
                      <a:gd name="connsiteY4" fmla="*/ 400375 h 407068"/>
                      <a:gd name="connsiteX5" fmla="*/ 1365898 w 6106332"/>
                      <a:gd name="connsiteY5" fmla="*/ 319251 h 407068"/>
                      <a:gd name="connsiteX6" fmla="*/ 1549831 w 6106332"/>
                      <a:gd name="connsiteY6" fmla="*/ 280971 h 407068"/>
                      <a:gd name="connsiteX7" fmla="*/ 1844298 w 6106332"/>
                      <a:gd name="connsiteY7" fmla="*/ 125988 h 407068"/>
                      <a:gd name="connsiteX8" fmla="*/ 2340244 w 6106332"/>
                      <a:gd name="connsiteY8" fmla="*/ 32998 h 407068"/>
                      <a:gd name="connsiteX9" fmla="*/ 2712203 w 6106332"/>
                      <a:gd name="connsiteY9" fmla="*/ 63995 h 407068"/>
                      <a:gd name="connsiteX10" fmla="*/ 3130658 w 6106332"/>
                      <a:gd name="connsiteY10" fmla="*/ 187981 h 407068"/>
                      <a:gd name="connsiteX11" fmla="*/ 3316637 w 6106332"/>
                      <a:gd name="connsiteY11" fmla="*/ 265473 h 407068"/>
                      <a:gd name="connsiteX12" fmla="*/ 3642102 w 6106332"/>
                      <a:gd name="connsiteY12" fmla="*/ 125988 h 407068"/>
                      <a:gd name="connsiteX13" fmla="*/ 4308529 w 6106332"/>
                      <a:gd name="connsiteY13" fmla="*/ 2002 h 407068"/>
                      <a:gd name="connsiteX14" fmla="*/ 5036949 w 6106332"/>
                      <a:gd name="connsiteY14" fmla="*/ 63995 h 407068"/>
                      <a:gd name="connsiteX15" fmla="*/ 5532895 w 6106332"/>
                      <a:gd name="connsiteY15" fmla="*/ 249974 h 407068"/>
                      <a:gd name="connsiteX16" fmla="*/ 5749871 w 6106332"/>
                      <a:gd name="connsiteY16" fmla="*/ 156985 h 407068"/>
                      <a:gd name="connsiteX17" fmla="*/ 6106332 w 6106332"/>
                      <a:gd name="connsiteY17" fmla="*/ 48496 h 407068"/>
                      <a:gd name="connsiteX0" fmla="*/ 0 w 6106332"/>
                      <a:gd name="connsiteY0" fmla="*/ 63995 h 400804"/>
                      <a:gd name="connsiteX1" fmla="*/ 216976 w 6106332"/>
                      <a:gd name="connsiteY1" fmla="*/ 110490 h 400804"/>
                      <a:gd name="connsiteX2" fmla="*/ 464949 w 6106332"/>
                      <a:gd name="connsiteY2" fmla="*/ 265473 h 400804"/>
                      <a:gd name="connsiteX3" fmla="*/ 756787 w 6106332"/>
                      <a:gd name="connsiteY3" fmla="*/ 347508 h 400804"/>
                      <a:gd name="connsiteX4" fmla="*/ 1053884 w 6106332"/>
                      <a:gd name="connsiteY4" fmla="*/ 400375 h 400804"/>
                      <a:gd name="connsiteX5" fmla="*/ 1365898 w 6106332"/>
                      <a:gd name="connsiteY5" fmla="*/ 319251 h 400804"/>
                      <a:gd name="connsiteX6" fmla="*/ 1549831 w 6106332"/>
                      <a:gd name="connsiteY6" fmla="*/ 280971 h 400804"/>
                      <a:gd name="connsiteX7" fmla="*/ 1844298 w 6106332"/>
                      <a:gd name="connsiteY7" fmla="*/ 125988 h 400804"/>
                      <a:gd name="connsiteX8" fmla="*/ 2340244 w 6106332"/>
                      <a:gd name="connsiteY8" fmla="*/ 32998 h 400804"/>
                      <a:gd name="connsiteX9" fmla="*/ 2712203 w 6106332"/>
                      <a:gd name="connsiteY9" fmla="*/ 63995 h 400804"/>
                      <a:gd name="connsiteX10" fmla="*/ 3130658 w 6106332"/>
                      <a:gd name="connsiteY10" fmla="*/ 187981 h 400804"/>
                      <a:gd name="connsiteX11" fmla="*/ 3316637 w 6106332"/>
                      <a:gd name="connsiteY11" fmla="*/ 265473 h 400804"/>
                      <a:gd name="connsiteX12" fmla="*/ 3642102 w 6106332"/>
                      <a:gd name="connsiteY12" fmla="*/ 125988 h 400804"/>
                      <a:gd name="connsiteX13" fmla="*/ 4308529 w 6106332"/>
                      <a:gd name="connsiteY13" fmla="*/ 2002 h 400804"/>
                      <a:gd name="connsiteX14" fmla="*/ 5036949 w 6106332"/>
                      <a:gd name="connsiteY14" fmla="*/ 63995 h 400804"/>
                      <a:gd name="connsiteX15" fmla="*/ 5532895 w 6106332"/>
                      <a:gd name="connsiteY15" fmla="*/ 249974 h 400804"/>
                      <a:gd name="connsiteX16" fmla="*/ 5749871 w 6106332"/>
                      <a:gd name="connsiteY16" fmla="*/ 156985 h 400804"/>
                      <a:gd name="connsiteX17" fmla="*/ 6106332 w 6106332"/>
                      <a:gd name="connsiteY17" fmla="*/ 48496 h 4008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400804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74981" y="225970"/>
                          <a:pt x="464949" y="265473"/>
                        </a:cubicBezTo>
                        <a:cubicBezTo>
                          <a:pt x="554917" y="304976"/>
                          <a:pt x="658631" y="325024"/>
                          <a:pt x="756787" y="347508"/>
                        </a:cubicBezTo>
                        <a:cubicBezTo>
                          <a:pt x="854943" y="369992"/>
                          <a:pt x="952366" y="405084"/>
                          <a:pt x="1053884" y="400375"/>
                        </a:cubicBezTo>
                        <a:cubicBezTo>
                          <a:pt x="1155402" y="395666"/>
                          <a:pt x="1283240" y="339152"/>
                          <a:pt x="1365898" y="319251"/>
                        </a:cubicBezTo>
                        <a:cubicBezTo>
                          <a:pt x="1448556" y="299350"/>
                          <a:pt x="1470098" y="313181"/>
                          <a:pt x="1549831" y="280971"/>
                        </a:cubicBezTo>
                        <a:cubicBezTo>
                          <a:pt x="1629564" y="248761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101600"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33" name="Oval 9132">
                    <a:extLst>
                      <a:ext uri="{FF2B5EF4-FFF2-40B4-BE49-F238E27FC236}">
                        <a16:creationId xmlns:a16="http://schemas.microsoft.com/office/drawing/2014/main" id="{204CA61E-4964-166B-94B7-52C2245D167D}"/>
                      </a:ext>
                    </a:extLst>
                  </p:cNvPr>
                  <p:cNvSpPr/>
                  <p:nvPr/>
                </p:nvSpPr>
                <p:spPr>
                  <a:xfrm>
                    <a:off x="1339518" y="2262573"/>
                    <a:ext cx="192221" cy="192221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34" name="Freeform 9133">
                    <a:extLst>
                      <a:ext uri="{FF2B5EF4-FFF2-40B4-BE49-F238E27FC236}">
                        <a16:creationId xmlns:a16="http://schemas.microsoft.com/office/drawing/2014/main" id="{F3ADCA9F-177C-7BE1-75FA-27F4D5F4EFE0}"/>
                      </a:ext>
                    </a:extLst>
                  </p:cNvPr>
                  <p:cNvSpPr/>
                  <p:nvPr/>
                </p:nvSpPr>
                <p:spPr>
                  <a:xfrm>
                    <a:off x="957960" y="2184687"/>
                    <a:ext cx="2882685" cy="148783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  <a:gd name="connsiteX0" fmla="*/ 0 w 6106332"/>
                      <a:gd name="connsiteY0" fmla="*/ 63995 h 311938"/>
                      <a:gd name="connsiteX1" fmla="*/ 216976 w 6106332"/>
                      <a:gd name="connsiteY1" fmla="*/ 110490 h 311938"/>
                      <a:gd name="connsiteX2" fmla="*/ 464949 w 6106332"/>
                      <a:gd name="connsiteY2" fmla="*/ 265473 h 311938"/>
                      <a:gd name="connsiteX3" fmla="*/ 797140 w 6106332"/>
                      <a:gd name="connsiteY3" fmla="*/ 298281 h 311938"/>
                      <a:gd name="connsiteX4" fmla="*/ 1053885 w 6106332"/>
                      <a:gd name="connsiteY4" fmla="*/ 63995 h 311938"/>
                      <a:gd name="connsiteX5" fmla="*/ 1379349 w 6106332"/>
                      <a:gd name="connsiteY5" fmla="*/ 187981 h 311938"/>
                      <a:gd name="connsiteX6" fmla="*/ 1549831 w 6106332"/>
                      <a:gd name="connsiteY6" fmla="*/ 280971 h 311938"/>
                      <a:gd name="connsiteX7" fmla="*/ 1844298 w 6106332"/>
                      <a:gd name="connsiteY7" fmla="*/ 125988 h 311938"/>
                      <a:gd name="connsiteX8" fmla="*/ 2340244 w 6106332"/>
                      <a:gd name="connsiteY8" fmla="*/ 32998 h 311938"/>
                      <a:gd name="connsiteX9" fmla="*/ 2712203 w 6106332"/>
                      <a:gd name="connsiteY9" fmla="*/ 63995 h 311938"/>
                      <a:gd name="connsiteX10" fmla="*/ 3130658 w 6106332"/>
                      <a:gd name="connsiteY10" fmla="*/ 187981 h 311938"/>
                      <a:gd name="connsiteX11" fmla="*/ 3316637 w 6106332"/>
                      <a:gd name="connsiteY11" fmla="*/ 265473 h 311938"/>
                      <a:gd name="connsiteX12" fmla="*/ 3642102 w 6106332"/>
                      <a:gd name="connsiteY12" fmla="*/ 125988 h 311938"/>
                      <a:gd name="connsiteX13" fmla="*/ 4308529 w 6106332"/>
                      <a:gd name="connsiteY13" fmla="*/ 2002 h 311938"/>
                      <a:gd name="connsiteX14" fmla="*/ 5036949 w 6106332"/>
                      <a:gd name="connsiteY14" fmla="*/ 63995 h 311938"/>
                      <a:gd name="connsiteX15" fmla="*/ 5532895 w 6106332"/>
                      <a:gd name="connsiteY15" fmla="*/ 249974 h 311938"/>
                      <a:gd name="connsiteX16" fmla="*/ 5749871 w 6106332"/>
                      <a:gd name="connsiteY16" fmla="*/ 156985 h 311938"/>
                      <a:gd name="connsiteX17" fmla="*/ 6106332 w 6106332"/>
                      <a:gd name="connsiteY17" fmla="*/ 48496 h 311938"/>
                      <a:gd name="connsiteX0" fmla="*/ 0 w 6106332"/>
                      <a:gd name="connsiteY0" fmla="*/ 63995 h 354764"/>
                      <a:gd name="connsiteX1" fmla="*/ 216976 w 6106332"/>
                      <a:gd name="connsiteY1" fmla="*/ 110490 h 354764"/>
                      <a:gd name="connsiteX2" fmla="*/ 464949 w 6106332"/>
                      <a:gd name="connsiteY2" fmla="*/ 265473 h 354764"/>
                      <a:gd name="connsiteX3" fmla="*/ 797140 w 6106332"/>
                      <a:gd name="connsiteY3" fmla="*/ 298281 h 354764"/>
                      <a:gd name="connsiteX4" fmla="*/ 1087512 w 6106332"/>
                      <a:gd name="connsiteY4" fmla="*/ 351149 h 354764"/>
                      <a:gd name="connsiteX5" fmla="*/ 1379349 w 6106332"/>
                      <a:gd name="connsiteY5" fmla="*/ 187981 h 354764"/>
                      <a:gd name="connsiteX6" fmla="*/ 1549831 w 6106332"/>
                      <a:gd name="connsiteY6" fmla="*/ 280971 h 354764"/>
                      <a:gd name="connsiteX7" fmla="*/ 1844298 w 6106332"/>
                      <a:gd name="connsiteY7" fmla="*/ 125988 h 354764"/>
                      <a:gd name="connsiteX8" fmla="*/ 2340244 w 6106332"/>
                      <a:gd name="connsiteY8" fmla="*/ 32998 h 354764"/>
                      <a:gd name="connsiteX9" fmla="*/ 2712203 w 6106332"/>
                      <a:gd name="connsiteY9" fmla="*/ 63995 h 354764"/>
                      <a:gd name="connsiteX10" fmla="*/ 3130658 w 6106332"/>
                      <a:gd name="connsiteY10" fmla="*/ 187981 h 354764"/>
                      <a:gd name="connsiteX11" fmla="*/ 3316637 w 6106332"/>
                      <a:gd name="connsiteY11" fmla="*/ 265473 h 354764"/>
                      <a:gd name="connsiteX12" fmla="*/ 3642102 w 6106332"/>
                      <a:gd name="connsiteY12" fmla="*/ 125988 h 354764"/>
                      <a:gd name="connsiteX13" fmla="*/ 4308529 w 6106332"/>
                      <a:gd name="connsiteY13" fmla="*/ 2002 h 354764"/>
                      <a:gd name="connsiteX14" fmla="*/ 5036949 w 6106332"/>
                      <a:gd name="connsiteY14" fmla="*/ 63995 h 354764"/>
                      <a:gd name="connsiteX15" fmla="*/ 5532895 w 6106332"/>
                      <a:gd name="connsiteY15" fmla="*/ 249974 h 354764"/>
                      <a:gd name="connsiteX16" fmla="*/ 5749871 w 6106332"/>
                      <a:gd name="connsiteY16" fmla="*/ 156985 h 354764"/>
                      <a:gd name="connsiteX17" fmla="*/ 6106332 w 6106332"/>
                      <a:gd name="connsiteY17" fmla="*/ 48496 h 354764"/>
                      <a:gd name="connsiteX0" fmla="*/ 0 w 6106332"/>
                      <a:gd name="connsiteY0" fmla="*/ 63995 h 351255"/>
                      <a:gd name="connsiteX1" fmla="*/ 216976 w 6106332"/>
                      <a:gd name="connsiteY1" fmla="*/ 110490 h 351255"/>
                      <a:gd name="connsiteX2" fmla="*/ 464949 w 6106332"/>
                      <a:gd name="connsiteY2" fmla="*/ 265473 h 351255"/>
                      <a:gd name="connsiteX3" fmla="*/ 797140 w 6106332"/>
                      <a:gd name="connsiteY3" fmla="*/ 298281 h 351255"/>
                      <a:gd name="connsiteX4" fmla="*/ 1087512 w 6106332"/>
                      <a:gd name="connsiteY4" fmla="*/ 351149 h 351255"/>
                      <a:gd name="connsiteX5" fmla="*/ 1372624 w 6106332"/>
                      <a:gd name="connsiteY5" fmla="*/ 311047 h 351255"/>
                      <a:gd name="connsiteX6" fmla="*/ 1549831 w 6106332"/>
                      <a:gd name="connsiteY6" fmla="*/ 280971 h 351255"/>
                      <a:gd name="connsiteX7" fmla="*/ 1844298 w 6106332"/>
                      <a:gd name="connsiteY7" fmla="*/ 125988 h 351255"/>
                      <a:gd name="connsiteX8" fmla="*/ 2340244 w 6106332"/>
                      <a:gd name="connsiteY8" fmla="*/ 32998 h 351255"/>
                      <a:gd name="connsiteX9" fmla="*/ 2712203 w 6106332"/>
                      <a:gd name="connsiteY9" fmla="*/ 63995 h 351255"/>
                      <a:gd name="connsiteX10" fmla="*/ 3130658 w 6106332"/>
                      <a:gd name="connsiteY10" fmla="*/ 187981 h 351255"/>
                      <a:gd name="connsiteX11" fmla="*/ 3316637 w 6106332"/>
                      <a:gd name="connsiteY11" fmla="*/ 265473 h 351255"/>
                      <a:gd name="connsiteX12" fmla="*/ 3642102 w 6106332"/>
                      <a:gd name="connsiteY12" fmla="*/ 125988 h 351255"/>
                      <a:gd name="connsiteX13" fmla="*/ 4308529 w 6106332"/>
                      <a:gd name="connsiteY13" fmla="*/ 2002 h 351255"/>
                      <a:gd name="connsiteX14" fmla="*/ 5036949 w 6106332"/>
                      <a:gd name="connsiteY14" fmla="*/ 63995 h 351255"/>
                      <a:gd name="connsiteX15" fmla="*/ 5532895 w 6106332"/>
                      <a:gd name="connsiteY15" fmla="*/ 249974 h 351255"/>
                      <a:gd name="connsiteX16" fmla="*/ 5749871 w 6106332"/>
                      <a:gd name="connsiteY16" fmla="*/ 156985 h 351255"/>
                      <a:gd name="connsiteX17" fmla="*/ 6106332 w 6106332"/>
                      <a:gd name="connsiteY17" fmla="*/ 48496 h 351255"/>
                      <a:gd name="connsiteX0" fmla="*/ 0 w 6106332"/>
                      <a:gd name="connsiteY0" fmla="*/ 63995 h 384024"/>
                      <a:gd name="connsiteX1" fmla="*/ 216976 w 6106332"/>
                      <a:gd name="connsiteY1" fmla="*/ 110490 h 384024"/>
                      <a:gd name="connsiteX2" fmla="*/ 464949 w 6106332"/>
                      <a:gd name="connsiteY2" fmla="*/ 265473 h 384024"/>
                      <a:gd name="connsiteX3" fmla="*/ 797140 w 6106332"/>
                      <a:gd name="connsiteY3" fmla="*/ 298281 h 384024"/>
                      <a:gd name="connsiteX4" fmla="*/ 1033708 w 6106332"/>
                      <a:gd name="connsiteY4" fmla="*/ 383967 h 384024"/>
                      <a:gd name="connsiteX5" fmla="*/ 1372624 w 6106332"/>
                      <a:gd name="connsiteY5" fmla="*/ 311047 h 384024"/>
                      <a:gd name="connsiteX6" fmla="*/ 1549831 w 6106332"/>
                      <a:gd name="connsiteY6" fmla="*/ 280971 h 384024"/>
                      <a:gd name="connsiteX7" fmla="*/ 1844298 w 6106332"/>
                      <a:gd name="connsiteY7" fmla="*/ 125988 h 384024"/>
                      <a:gd name="connsiteX8" fmla="*/ 2340244 w 6106332"/>
                      <a:gd name="connsiteY8" fmla="*/ 32998 h 384024"/>
                      <a:gd name="connsiteX9" fmla="*/ 2712203 w 6106332"/>
                      <a:gd name="connsiteY9" fmla="*/ 63995 h 384024"/>
                      <a:gd name="connsiteX10" fmla="*/ 3130658 w 6106332"/>
                      <a:gd name="connsiteY10" fmla="*/ 187981 h 384024"/>
                      <a:gd name="connsiteX11" fmla="*/ 3316637 w 6106332"/>
                      <a:gd name="connsiteY11" fmla="*/ 265473 h 384024"/>
                      <a:gd name="connsiteX12" fmla="*/ 3642102 w 6106332"/>
                      <a:gd name="connsiteY12" fmla="*/ 125988 h 384024"/>
                      <a:gd name="connsiteX13" fmla="*/ 4308529 w 6106332"/>
                      <a:gd name="connsiteY13" fmla="*/ 2002 h 384024"/>
                      <a:gd name="connsiteX14" fmla="*/ 5036949 w 6106332"/>
                      <a:gd name="connsiteY14" fmla="*/ 63995 h 384024"/>
                      <a:gd name="connsiteX15" fmla="*/ 5532895 w 6106332"/>
                      <a:gd name="connsiteY15" fmla="*/ 249974 h 384024"/>
                      <a:gd name="connsiteX16" fmla="*/ 5749871 w 6106332"/>
                      <a:gd name="connsiteY16" fmla="*/ 156985 h 384024"/>
                      <a:gd name="connsiteX17" fmla="*/ 6106332 w 6106332"/>
                      <a:gd name="connsiteY17" fmla="*/ 48496 h 384024"/>
                      <a:gd name="connsiteX0" fmla="*/ 0 w 6106332"/>
                      <a:gd name="connsiteY0" fmla="*/ 63995 h 384466"/>
                      <a:gd name="connsiteX1" fmla="*/ 216976 w 6106332"/>
                      <a:gd name="connsiteY1" fmla="*/ 110490 h 384466"/>
                      <a:gd name="connsiteX2" fmla="*/ 464949 w 6106332"/>
                      <a:gd name="connsiteY2" fmla="*/ 265473 h 384466"/>
                      <a:gd name="connsiteX3" fmla="*/ 770238 w 6106332"/>
                      <a:gd name="connsiteY3" fmla="*/ 339304 h 384466"/>
                      <a:gd name="connsiteX4" fmla="*/ 1033708 w 6106332"/>
                      <a:gd name="connsiteY4" fmla="*/ 383967 h 384466"/>
                      <a:gd name="connsiteX5" fmla="*/ 1372624 w 6106332"/>
                      <a:gd name="connsiteY5" fmla="*/ 311047 h 384466"/>
                      <a:gd name="connsiteX6" fmla="*/ 1549831 w 6106332"/>
                      <a:gd name="connsiteY6" fmla="*/ 280971 h 384466"/>
                      <a:gd name="connsiteX7" fmla="*/ 1844298 w 6106332"/>
                      <a:gd name="connsiteY7" fmla="*/ 125988 h 384466"/>
                      <a:gd name="connsiteX8" fmla="*/ 2340244 w 6106332"/>
                      <a:gd name="connsiteY8" fmla="*/ 32998 h 384466"/>
                      <a:gd name="connsiteX9" fmla="*/ 2712203 w 6106332"/>
                      <a:gd name="connsiteY9" fmla="*/ 63995 h 384466"/>
                      <a:gd name="connsiteX10" fmla="*/ 3130658 w 6106332"/>
                      <a:gd name="connsiteY10" fmla="*/ 187981 h 384466"/>
                      <a:gd name="connsiteX11" fmla="*/ 3316637 w 6106332"/>
                      <a:gd name="connsiteY11" fmla="*/ 265473 h 384466"/>
                      <a:gd name="connsiteX12" fmla="*/ 3642102 w 6106332"/>
                      <a:gd name="connsiteY12" fmla="*/ 125988 h 384466"/>
                      <a:gd name="connsiteX13" fmla="*/ 4308529 w 6106332"/>
                      <a:gd name="connsiteY13" fmla="*/ 2002 h 384466"/>
                      <a:gd name="connsiteX14" fmla="*/ 5036949 w 6106332"/>
                      <a:gd name="connsiteY14" fmla="*/ 63995 h 384466"/>
                      <a:gd name="connsiteX15" fmla="*/ 5532895 w 6106332"/>
                      <a:gd name="connsiteY15" fmla="*/ 249974 h 384466"/>
                      <a:gd name="connsiteX16" fmla="*/ 5749871 w 6106332"/>
                      <a:gd name="connsiteY16" fmla="*/ 156985 h 384466"/>
                      <a:gd name="connsiteX17" fmla="*/ 6106332 w 6106332"/>
                      <a:gd name="connsiteY17" fmla="*/ 48496 h 3844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384466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72739" y="227337"/>
                          <a:pt x="464949" y="265473"/>
                        </a:cubicBezTo>
                        <a:cubicBezTo>
                          <a:pt x="557159" y="303609"/>
                          <a:pt x="675445" y="319555"/>
                          <a:pt x="770238" y="339304"/>
                        </a:cubicBezTo>
                        <a:cubicBezTo>
                          <a:pt x="865031" y="359053"/>
                          <a:pt x="933310" y="388677"/>
                          <a:pt x="1033708" y="383967"/>
                        </a:cubicBezTo>
                        <a:cubicBezTo>
                          <a:pt x="1134106" y="379258"/>
                          <a:pt x="1286604" y="328213"/>
                          <a:pt x="1372624" y="311047"/>
                        </a:cubicBezTo>
                        <a:cubicBezTo>
                          <a:pt x="1458645" y="293881"/>
                          <a:pt x="1471219" y="311814"/>
                          <a:pt x="1549831" y="280971"/>
                        </a:cubicBezTo>
                        <a:cubicBezTo>
                          <a:pt x="1628443" y="250128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35" name="Freeform 9134">
                    <a:extLst>
                      <a:ext uri="{FF2B5EF4-FFF2-40B4-BE49-F238E27FC236}">
                        <a16:creationId xmlns:a16="http://schemas.microsoft.com/office/drawing/2014/main" id="{3F85F139-3D44-C14B-CD2C-9AF4FE387171}"/>
                      </a:ext>
                    </a:extLst>
                  </p:cNvPr>
                  <p:cNvSpPr/>
                  <p:nvPr/>
                </p:nvSpPr>
                <p:spPr>
                  <a:xfrm>
                    <a:off x="954786" y="2231490"/>
                    <a:ext cx="2882685" cy="139797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  <a:gd name="connsiteX0" fmla="*/ 0 w 6106332"/>
                      <a:gd name="connsiteY0" fmla="*/ 63995 h 325983"/>
                      <a:gd name="connsiteX1" fmla="*/ 216976 w 6106332"/>
                      <a:gd name="connsiteY1" fmla="*/ 110490 h 325983"/>
                      <a:gd name="connsiteX2" fmla="*/ 464949 w 6106332"/>
                      <a:gd name="connsiteY2" fmla="*/ 265473 h 325983"/>
                      <a:gd name="connsiteX3" fmla="*/ 830768 w 6106332"/>
                      <a:gd name="connsiteY3" fmla="*/ 314690 h 325983"/>
                      <a:gd name="connsiteX4" fmla="*/ 1053885 w 6106332"/>
                      <a:gd name="connsiteY4" fmla="*/ 63995 h 325983"/>
                      <a:gd name="connsiteX5" fmla="*/ 1379349 w 6106332"/>
                      <a:gd name="connsiteY5" fmla="*/ 187981 h 325983"/>
                      <a:gd name="connsiteX6" fmla="*/ 1549831 w 6106332"/>
                      <a:gd name="connsiteY6" fmla="*/ 280971 h 325983"/>
                      <a:gd name="connsiteX7" fmla="*/ 1844298 w 6106332"/>
                      <a:gd name="connsiteY7" fmla="*/ 125988 h 325983"/>
                      <a:gd name="connsiteX8" fmla="*/ 2340244 w 6106332"/>
                      <a:gd name="connsiteY8" fmla="*/ 32998 h 325983"/>
                      <a:gd name="connsiteX9" fmla="*/ 2712203 w 6106332"/>
                      <a:gd name="connsiteY9" fmla="*/ 63995 h 325983"/>
                      <a:gd name="connsiteX10" fmla="*/ 3130658 w 6106332"/>
                      <a:gd name="connsiteY10" fmla="*/ 187981 h 325983"/>
                      <a:gd name="connsiteX11" fmla="*/ 3316637 w 6106332"/>
                      <a:gd name="connsiteY11" fmla="*/ 265473 h 325983"/>
                      <a:gd name="connsiteX12" fmla="*/ 3642102 w 6106332"/>
                      <a:gd name="connsiteY12" fmla="*/ 125988 h 325983"/>
                      <a:gd name="connsiteX13" fmla="*/ 4308529 w 6106332"/>
                      <a:gd name="connsiteY13" fmla="*/ 2002 h 325983"/>
                      <a:gd name="connsiteX14" fmla="*/ 5036949 w 6106332"/>
                      <a:gd name="connsiteY14" fmla="*/ 63995 h 325983"/>
                      <a:gd name="connsiteX15" fmla="*/ 5532895 w 6106332"/>
                      <a:gd name="connsiteY15" fmla="*/ 249974 h 325983"/>
                      <a:gd name="connsiteX16" fmla="*/ 5749871 w 6106332"/>
                      <a:gd name="connsiteY16" fmla="*/ 156985 h 325983"/>
                      <a:gd name="connsiteX17" fmla="*/ 6106332 w 6106332"/>
                      <a:gd name="connsiteY17" fmla="*/ 48496 h 325983"/>
                      <a:gd name="connsiteX0" fmla="*/ 0 w 6106332"/>
                      <a:gd name="connsiteY0" fmla="*/ 63995 h 364465"/>
                      <a:gd name="connsiteX1" fmla="*/ 216976 w 6106332"/>
                      <a:gd name="connsiteY1" fmla="*/ 110490 h 364465"/>
                      <a:gd name="connsiteX2" fmla="*/ 464949 w 6106332"/>
                      <a:gd name="connsiteY2" fmla="*/ 265473 h 364465"/>
                      <a:gd name="connsiteX3" fmla="*/ 830768 w 6106332"/>
                      <a:gd name="connsiteY3" fmla="*/ 314690 h 364465"/>
                      <a:gd name="connsiteX4" fmla="*/ 1100963 w 6106332"/>
                      <a:gd name="connsiteY4" fmla="*/ 359354 h 364465"/>
                      <a:gd name="connsiteX5" fmla="*/ 1379349 w 6106332"/>
                      <a:gd name="connsiteY5" fmla="*/ 187981 h 364465"/>
                      <a:gd name="connsiteX6" fmla="*/ 1549831 w 6106332"/>
                      <a:gd name="connsiteY6" fmla="*/ 280971 h 364465"/>
                      <a:gd name="connsiteX7" fmla="*/ 1844298 w 6106332"/>
                      <a:gd name="connsiteY7" fmla="*/ 125988 h 364465"/>
                      <a:gd name="connsiteX8" fmla="*/ 2340244 w 6106332"/>
                      <a:gd name="connsiteY8" fmla="*/ 32998 h 364465"/>
                      <a:gd name="connsiteX9" fmla="*/ 2712203 w 6106332"/>
                      <a:gd name="connsiteY9" fmla="*/ 63995 h 364465"/>
                      <a:gd name="connsiteX10" fmla="*/ 3130658 w 6106332"/>
                      <a:gd name="connsiteY10" fmla="*/ 187981 h 364465"/>
                      <a:gd name="connsiteX11" fmla="*/ 3316637 w 6106332"/>
                      <a:gd name="connsiteY11" fmla="*/ 265473 h 364465"/>
                      <a:gd name="connsiteX12" fmla="*/ 3642102 w 6106332"/>
                      <a:gd name="connsiteY12" fmla="*/ 125988 h 364465"/>
                      <a:gd name="connsiteX13" fmla="*/ 4308529 w 6106332"/>
                      <a:gd name="connsiteY13" fmla="*/ 2002 h 364465"/>
                      <a:gd name="connsiteX14" fmla="*/ 5036949 w 6106332"/>
                      <a:gd name="connsiteY14" fmla="*/ 63995 h 364465"/>
                      <a:gd name="connsiteX15" fmla="*/ 5532895 w 6106332"/>
                      <a:gd name="connsiteY15" fmla="*/ 249974 h 364465"/>
                      <a:gd name="connsiteX16" fmla="*/ 5749871 w 6106332"/>
                      <a:gd name="connsiteY16" fmla="*/ 156985 h 364465"/>
                      <a:gd name="connsiteX17" fmla="*/ 6106332 w 6106332"/>
                      <a:gd name="connsiteY17" fmla="*/ 48496 h 364465"/>
                      <a:gd name="connsiteX0" fmla="*/ 0 w 6106332"/>
                      <a:gd name="connsiteY0" fmla="*/ 63995 h 371576"/>
                      <a:gd name="connsiteX1" fmla="*/ 216976 w 6106332"/>
                      <a:gd name="connsiteY1" fmla="*/ 110490 h 371576"/>
                      <a:gd name="connsiteX2" fmla="*/ 464949 w 6106332"/>
                      <a:gd name="connsiteY2" fmla="*/ 265473 h 371576"/>
                      <a:gd name="connsiteX3" fmla="*/ 830768 w 6106332"/>
                      <a:gd name="connsiteY3" fmla="*/ 347508 h 371576"/>
                      <a:gd name="connsiteX4" fmla="*/ 1100963 w 6106332"/>
                      <a:gd name="connsiteY4" fmla="*/ 359354 h 371576"/>
                      <a:gd name="connsiteX5" fmla="*/ 1379349 w 6106332"/>
                      <a:gd name="connsiteY5" fmla="*/ 187981 h 371576"/>
                      <a:gd name="connsiteX6" fmla="*/ 1549831 w 6106332"/>
                      <a:gd name="connsiteY6" fmla="*/ 280971 h 371576"/>
                      <a:gd name="connsiteX7" fmla="*/ 1844298 w 6106332"/>
                      <a:gd name="connsiteY7" fmla="*/ 125988 h 371576"/>
                      <a:gd name="connsiteX8" fmla="*/ 2340244 w 6106332"/>
                      <a:gd name="connsiteY8" fmla="*/ 32998 h 371576"/>
                      <a:gd name="connsiteX9" fmla="*/ 2712203 w 6106332"/>
                      <a:gd name="connsiteY9" fmla="*/ 63995 h 371576"/>
                      <a:gd name="connsiteX10" fmla="*/ 3130658 w 6106332"/>
                      <a:gd name="connsiteY10" fmla="*/ 187981 h 371576"/>
                      <a:gd name="connsiteX11" fmla="*/ 3316637 w 6106332"/>
                      <a:gd name="connsiteY11" fmla="*/ 265473 h 371576"/>
                      <a:gd name="connsiteX12" fmla="*/ 3642102 w 6106332"/>
                      <a:gd name="connsiteY12" fmla="*/ 125988 h 371576"/>
                      <a:gd name="connsiteX13" fmla="*/ 4308529 w 6106332"/>
                      <a:gd name="connsiteY13" fmla="*/ 2002 h 371576"/>
                      <a:gd name="connsiteX14" fmla="*/ 5036949 w 6106332"/>
                      <a:gd name="connsiteY14" fmla="*/ 63995 h 371576"/>
                      <a:gd name="connsiteX15" fmla="*/ 5532895 w 6106332"/>
                      <a:gd name="connsiteY15" fmla="*/ 249974 h 371576"/>
                      <a:gd name="connsiteX16" fmla="*/ 5749871 w 6106332"/>
                      <a:gd name="connsiteY16" fmla="*/ 156985 h 371576"/>
                      <a:gd name="connsiteX17" fmla="*/ 6106332 w 6106332"/>
                      <a:gd name="connsiteY17" fmla="*/ 48496 h 371576"/>
                      <a:gd name="connsiteX0" fmla="*/ 0 w 6106332"/>
                      <a:gd name="connsiteY0" fmla="*/ 63995 h 361245"/>
                      <a:gd name="connsiteX1" fmla="*/ 216976 w 6106332"/>
                      <a:gd name="connsiteY1" fmla="*/ 110490 h 361245"/>
                      <a:gd name="connsiteX2" fmla="*/ 464949 w 6106332"/>
                      <a:gd name="connsiteY2" fmla="*/ 265473 h 361245"/>
                      <a:gd name="connsiteX3" fmla="*/ 830768 w 6106332"/>
                      <a:gd name="connsiteY3" fmla="*/ 347508 h 361245"/>
                      <a:gd name="connsiteX4" fmla="*/ 1100963 w 6106332"/>
                      <a:gd name="connsiteY4" fmla="*/ 359354 h 361245"/>
                      <a:gd name="connsiteX5" fmla="*/ 1372624 w 6106332"/>
                      <a:gd name="connsiteY5" fmla="*/ 327456 h 361245"/>
                      <a:gd name="connsiteX6" fmla="*/ 1549831 w 6106332"/>
                      <a:gd name="connsiteY6" fmla="*/ 280971 h 361245"/>
                      <a:gd name="connsiteX7" fmla="*/ 1844298 w 6106332"/>
                      <a:gd name="connsiteY7" fmla="*/ 125988 h 361245"/>
                      <a:gd name="connsiteX8" fmla="*/ 2340244 w 6106332"/>
                      <a:gd name="connsiteY8" fmla="*/ 32998 h 361245"/>
                      <a:gd name="connsiteX9" fmla="*/ 2712203 w 6106332"/>
                      <a:gd name="connsiteY9" fmla="*/ 63995 h 361245"/>
                      <a:gd name="connsiteX10" fmla="*/ 3130658 w 6106332"/>
                      <a:gd name="connsiteY10" fmla="*/ 187981 h 361245"/>
                      <a:gd name="connsiteX11" fmla="*/ 3316637 w 6106332"/>
                      <a:gd name="connsiteY11" fmla="*/ 265473 h 361245"/>
                      <a:gd name="connsiteX12" fmla="*/ 3642102 w 6106332"/>
                      <a:gd name="connsiteY12" fmla="*/ 125988 h 361245"/>
                      <a:gd name="connsiteX13" fmla="*/ 4308529 w 6106332"/>
                      <a:gd name="connsiteY13" fmla="*/ 2002 h 361245"/>
                      <a:gd name="connsiteX14" fmla="*/ 5036949 w 6106332"/>
                      <a:gd name="connsiteY14" fmla="*/ 63995 h 361245"/>
                      <a:gd name="connsiteX15" fmla="*/ 5532895 w 6106332"/>
                      <a:gd name="connsiteY15" fmla="*/ 249974 h 361245"/>
                      <a:gd name="connsiteX16" fmla="*/ 5749871 w 6106332"/>
                      <a:gd name="connsiteY16" fmla="*/ 156985 h 361245"/>
                      <a:gd name="connsiteX17" fmla="*/ 6106332 w 6106332"/>
                      <a:gd name="connsiteY17" fmla="*/ 48496 h 361245"/>
                      <a:gd name="connsiteX0" fmla="*/ 0 w 6106332"/>
                      <a:gd name="connsiteY0" fmla="*/ 63995 h 361245"/>
                      <a:gd name="connsiteX1" fmla="*/ 216976 w 6106332"/>
                      <a:gd name="connsiteY1" fmla="*/ 110490 h 361245"/>
                      <a:gd name="connsiteX2" fmla="*/ 464949 w 6106332"/>
                      <a:gd name="connsiteY2" fmla="*/ 265473 h 361245"/>
                      <a:gd name="connsiteX3" fmla="*/ 830768 w 6106332"/>
                      <a:gd name="connsiteY3" fmla="*/ 347508 h 361245"/>
                      <a:gd name="connsiteX4" fmla="*/ 1100963 w 6106332"/>
                      <a:gd name="connsiteY4" fmla="*/ 359354 h 361245"/>
                      <a:gd name="connsiteX5" fmla="*/ 1325545 w 6106332"/>
                      <a:gd name="connsiteY5" fmla="*/ 327456 h 361245"/>
                      <a:gd name="connsiteX6" fmla="*/ 1549831 w 6106332"/>
                      <a:gd name="connsiteY6" fmla="*/ 280971 h 361245"/>
                      <a:gd name="connsiteX7" fmla="*/ 1844298 w 6106332"/>
                      <a:gd name="connsiteY7" fmla="*/ 125988 h 361245"/>
                      <a:gd name="connsiteX8" fmla="*/ 2340244 w 6106332"/>
                      <a:gd name="connsiteY8" fmla="*/ 32998 h 361245"/>
                      <a:gd name="connsiteX9" fmla="*/ 2712203 w 6106332"/>
                      <a:gd name="connsiteY9" fmla="*/ 63995 h 361245"/>
                      <a:gd name="connsiteX10" fmla="*/ 3130658 w 6106332"/>
                      <a:gd name="connsiteY10" fmla="*/ 187981 h 361245"/>
                      <a:gd name="connsiteX11" fmla="*/ 3316637 w 6106332"/>
                      <a:gd name="connsiteY11" fmla="*/ 265473 h 361245"/>
                      <a:gd name="connsiteX12" fmla="*/ 3642102 w 6106332"/>
                      <a:gd name="connsiteY12" fmla="*/ 125988 h 361245"/>
                      <a:gd name="connsiteX13" fmla="*/ 4308529 w 6106332"/>
                      <a:gd name="connsiteY13" fmla="*/ 2002 h 361245"/>
                      <a:gd name="connsiteX14" fmla="*/ 5036949 w 6106332"/>
                      <a:gd name="connsiteY14" fmla="*/ 63995 h 361245"/>
                      <a:gd name="connsiteX15" fmla="*/ 5532895 w 6106332"/>
                      <a:gd name="connsiteY15" fmla="*/ 249974 h 361245"/>
                      <a:gd name="connsiteX16" fmla="*/ 5749871 w 6106332"/>
                      <a:gd name="connsiteY16" fmla="*/ 156985 h 361245"/>
                      <a:gd name="connsiteX17" fmla="*/ 6106332 w 6106332"/>
                      <a:gd name="connsiteY17" fmla="*/ 48496 h 3612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361245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2650" y="225970"/>
                          <a:pt x="464949" y="265473"/>
                        </a:cubicBezTo>
                        <a:cubicBezTo>
                          <a:pt x="567248" y="304976"/>
                          <a:pt x="724766" y="331861"/>
                          <a:pt x="830768" y="347508"/>
                        </a:cubicBezTo>
                        <a:cubicBezTo>
                          <a:pt x="936770" y="363155"/>
                          <a:pt x="1018500" y="362696"/>
                          <a:pt x="1100963" y="359354"/>
                        </a:cubicBezTo>
                        <a:cubicBezTo>
                          <a:pt x="1183426" y="356012"/>
                          <a:pt x="1250734" y="340520"/>
                          <a:pt x="1325545" y="327456"/>
                        </a:cubicBezTo>
                        <a:cubicBezTo>
                          <a:pt x="1400356" y="314392"/>
                          <a:pt x="1463372" y="314549"/>
                          <a:pt x="1549831" y="280971"/>
                        </a:cubicBezTo>
                        <a:cubicBezTo>
                          <a:pt x="1636290" y="247393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9136" name="Group 9135">
                    <a:extLst>
                      <a:ext uri="{FF2B5EF4-FFF2-40B4-BE49-F238E27FC236}">
                        <a16:creationId xmlns:a16="http://schemas.microsoft.com/office/drawing/2014/main" id="{E345627A-5CBB-BAAB-3946-22FAC33B95D6}"/>
                      </a:ext>
                    </a:extLst>
                  </p:cNvPr>
                  <p:cNvGrpSpPr/>
                  <p:nvPr/>
                </p:nvGrpSpPr>
                <p:grpSpPr>
                  <a:xfrm>
                    <a:off x="987483" y="2182528"/>
                    <a:ext cx="2845752" cy="197106"/>
                    <a:chOff x="995933" y="2403417"/>
                    <a:chExt cx="2845752" cy="197106"/>
                  </a:xfrm>
                </p:grpSpPr>
                <p:cxnSp>
                  <p:nvCxnSpPr>
                    <p:cNvPr id="9137" name="Straight Connector 9136">
                      <a:extLst>
                        <a:ext uri="{FF2B5EF4-FFF2-40B4-BE49-F238E27FC236}">
                          <a16:creationId xmlns:a16="http://schemas.microsoft.com/office/drawing/2014/main" id="{A82636DB-C69E-4ABA-4BC9-0729C33BF4C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1666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38" name="Straight Connector 9137">
                      <a:extLst>
                        <a:ext uri="{FF2B5EF4-FFF2-40B4-BE49-F238E27FC236}">
                          <a16:creationId xmlns:a16="http://schemas.microsoft.com/office/drawing/2014/main" id="{AA0A8A28-C069-E509-3333-F2A6010E782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611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39" name="Straight Connector 9138">
                      <a:extLst>
                        <a:ext uri="{FF2B5EF4-FFF2-40B4-BE49-F238E27FC236}">
                          <a16:creationId xmlns:a16="http://schemas.microsoft.com/office/drawing/2014/main" id="{8467013D-82DF-4D81-835F-9B32CA4EDD2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055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40" name="Straight Connector 9139">
                      <a:extLst>
                        <a:ext uri="{FF2B5EF4-FFF2-40B4-BE49-F238E27FC236}">
                          <a16:creationId xmlns:a16="http://schemas.microsoft.com/office/drawing/2014/main" id="{94DD994E-7366-CE0F-D70D-5AB376C4399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50016" y="24288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41" name="Straight Connector 9140">
                      <a:extLst>
                        <a:ext uri="{FF2B5EF4-FFF2-40B4-BE49-F238E27FC236}">
                          <a16:creationId xmlns:a16="http://schemas.microsoft.com/office/drawing/2014/main" id="{97ACD283-9C4E-1711-06B5-010399FBEFD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94466" y="24383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42" name="Straight Connector 9141">
                      <a:extLst>
                        <a:ext uri="{FF2B5EF4-FFF2-40B4-BE49-F238E27FC236}">
                          <a16:creationId xmlns:a16="http://schemas.microsoft.com/office/drawing/2014/main" id="{AD617AE8-74A6-4EBC-A782-1DED104F07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38916" y="24510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43" name="Straight Connector 9142">
                      <a:extLst>
                        <a:ext uri="{FF2B5EF4-FFF2-40B4-BE49-F238E27FC236}">
                          <a16:creationId xmlns:a16="http://schemas.microsoft.com/office/drawing/2014/main" id="{6D271BE7-8280-032C-7720-EE722469275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83366" y="24637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44" name="Straight Connector 9143">
                      <a:extLst>
                        <a:ext uri="{FF2B5EF4-FFF2-40B4-BE49-F238E27FC236}">
                          <a16:creationId xmlns:a16="http://schemas.microsoft.com/office/drawing/2014/main" id="{83DC42DE-629C-C072-F189-808F8523346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27816" y="24764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45" name="Straight Connector 9144">
                      <a:extLst>
                        <a:ext uri="{FF2B5EF4-FFF2-40B4-BE49-F238E27FC236}">
                          <a16:creationId xmlns:a16="http://schemas.microsoft.com/office/drawing/2014/main" id="{FF860DF7-D857-405E-5DD5-623ED708518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72266" y="24954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46" name="Straight Connector 9145">
                      <a:extLst>
                        <a:ext uri="{FF2B5EF4-FFF2-40B4-BE49-F238E27FC236}">
                          <a16:creationId xmlns:a16="http://schemas.microsoft.com/office/drawing/2014/main" id="{CE455B7E-059F-00B0-D68D-AB8EBE5BB9A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16716" y="25081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47" name="Straight Connector 9146">
                      <a:extLst>
                        <a:ext uri="{FF2B5EF4-FFF2-40B4-BE49-F238E27FC236}">
                          <a16:creationId xmlns:a16="http://schemas.microsoft.com/office/drawing/2014/main" id="{D06B92B4-284E-1D13-62CC-2B62EF646F1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61166" y="24923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48" name="Straight Connector 9147">
                      <a:extLst>
                        <a:ext uri="{FF2B5EF4-FFF2-40B4-BE49-F238E27FC236}">
                          <a16:creationId xmlns:a16="http://schemas.microsoft.com/office/drawing/2014/main" id="{2A45E6D2-2063-60B6-6D7F-56B2CE60E6B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05616" y="24732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49" name="Straight Connector 9148">
                      <a:extLst>
                        <a:ext uri="{FF2B5EF4-FFF2-40B4-BE49-F238E27FC236}">
                          <a16:creationId xmlns:a16="http://schemas.microsoft.com/office/drawing/2014/main" id="{4ED19097-9DFF-1376-F29C-EED7794D1EF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50066" y="24573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50" name="Straight Connector 9149">
                      <a:extLst>
                        <a:ext uri="{FF2B5EF4-FFF2-40B4-BE49-F238E27FC236}">
                          <a16:creationId xmlns:a16="http://schemas.microsoft.com/office/drawing/2014/main" id="{24AA1937-814E-05B6-E63B-F3C9603EA3B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94516" y="24542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51" name="Straight Connector 9150">
                      <a:extLst>
                        <a:ext uri="{FF2B5EF4-FFF2-40B4-BE49-F238E27FC236}">
                          <a16:creationId xmlns:a16="http://schemas.microsoft.com/office/drawing/2014/main" id="{F66C03B9-86D4-952D-5EB2-6B467D6F3B1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38966" y="24415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52" name="Straight Connector 9151">
                      <a:extLst>
                        <a:ext uri="{FF2B5EF4-FFF2-40B4-BE49-F238E27FC236}">
                          <a16:creationId xmlns:a16="http://schemas.microsoft.com/office/drawing/2014/main" id="{A99E77E6-D491-AAF1-FEB4-AD620EC55E0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83416" y="24319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53" name="Straight Connector 9152">
                      <a:extLst>
                        <a:ext uri="{FF2B5EF4-FFF2-40B4-BE49-F238E27FC236}">
                          <a16:creationId xmlns:a16="http://schemas.microsoft.com/office/drawing/2014/main" id="{51237677-8D50-2698-0C46-3E7A679BA20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278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54" name="Straight Connector 9153">
                      <a:extLst>
                        <a:ext uri="{FF2B5EF4-FFF2-40B4-BE49-F238E27FC236}">
                          <a16:creationId xmlns:a16="http://schemas.microsoft.com/office/drawing/2014/main" id="{B572FB3C-7611-B4AA-3480-8B1F989D649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723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55" name="Straight Connector 9154">
                      <a:extLst>
                        <a:ext uri="{FF2B5EF4-FFF2-40B4-BE49-F238E27FC236}">
                          <a16:creationId xmlns:a16="http://schemas.microsoft.com/office/drawing/2014/main" id="{FD985881-64C5-7661-28A5-FB0D4C59BCC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167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56" name="Straight Connector 9155">
                      <a:extLst>
                        <a:ext uri="{FF2B5EF4-FFF2-40B4-BE49-F238E27FC236}">
                          <a16:creationId xmlns:a16="http://schemas.microsoft.com/office/drawing/2014/main" id="{3CC41D22-A7C2-9F21-9208-91B7A658D0F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612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57" name="Straight Connector 9156">
                      <a:extLst>
                        <a:ext uri="{FF2B5EF4-FFF2-40B4-BE49-F238E27FC236}">
                          <a16:creationId xmlns:a16="http://schemas.microsoft.com/office/drawing/2014/main" id="{E7A4E874-FEB4-C2B5-A6D4-7019FB64D34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056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58" name="Straight Connector 9157">
                      <a:extLst>
                        <a:ext uri="{FF2B5EF4-FFF2-40B4-BE49-F238E27FC236}">
                          <a16:creationId xmlns:a16="http://schemas.microsoft.com/office/drawing/2014/main" id="{337B007B-2BF1-3DF8-7301-7633CC7DB97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50116" y="24034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59" name="Straight Connector 9158">
                      <a:extLst>
                        <a:ext uri="{FF2B5EF4-FFF2-40B4-BE49-F238E27FC236}">
                          <a16:creationId xmlns:a16="http://schemas.microsoft.com/office/drawing/2014/main" id="{DC2F1B63-3F63-30DA-52FC-A50139D9100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945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60" name="Straight Connector 9159">
                      <a:extLst>
                        <a:ext uri="{FF2B5EF4-FFF2-40B4-BE49-F238E27FC236}">
                          <a16:creationId xmlns:a16="http://schemas.microsoft.com/office/drawing/2014/main" id="{2BB1CAF8-BE11-9352-4D9C-0297695006C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390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61" name="Straight Connector 9160">
                      <a:extLst>
                        <a:ext uri="{FF2B5EF4-FFF2-40B4-BE49-F238E27FC236}">
                          <a16:creationId xmlns:a16="http://schemas.microsoft.com/office/drawing/2014/main" id="{60A828C3-8706-B966-6B0F-81FF1D06EFF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43558" y="24429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62" name="Straight Connector 9161">
                      <a:extLst>
                        <a:ext uri="{FF2B5EF4-FFF2-40B4-BE49-F238E27FC236}">
                          <a16:creationId xmlns:a16="http://schemas.microsoft.com/office/drawing/2014/main" id="{D7B2A5BF-EF4A-8330-338E-E99710E6779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880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63" name="Straight Connector 9162">
                      <a:extLst>
                        <a:ext uri="{FF2B5EF4-FFF2-40B4-BE49-F238E27FC236}">
                          <a16:creationId xmlns:a16="http://schemas.microsoft.com/office/drawing/2014/main" id="{3C7B5E1C-E2AA-4318-F1F5-A4C61965542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32458" y="24937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64" name="Straight Connector 9163">
                      <a:extLst>
                        <a:ext uri="{FF2B5EF4-FFF2-40B4-BE49-F238E27FC236}">
                          <a16:creationId xmlns:a16="http://schemas.microsoft.com/office/drawing/2014/main" id="{31F3B3B5-9473-B0BC-F4BD-B1B5DBC8848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769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65" name="Straight Connector 9164">
                      <a:extLst>
                        <a:ext uri="{FF2B5EF4-FFF2-40B4-BE49-F238E27FC236}">
                          <a16:creationId xmlns:a16="http://schemas.microsoft.com/office/drawing/2014/main" id="{36AF0EA4-DC1A-5C26-062E-234713B7311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21358" y="25159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66" name="Straight Connector 9165">
                      <a:extLst>
                        <a:ext uri="{FF2B5EF4-FFF2-40B4-BE49-F238E27FC236}">
                          <a16:creationId xmlns:a16="http://schemas.microsoft.com/office/drawing/2014/main" id="{5E92127C-6249-E38A-1E78-477E52920FC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65808" y="252521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67" name="Straight Connector 9166">
                      <a:extLst>
                        <a:ext uri="{FF2B5EF4-FFF2-40B4-BE49-F238E27FC236}">
                          <a16:creationId xmlns:a16="http://schemas.microsoft.com/office/drawing/2014/main" id="{9FB582B5-7C21-A3D2-15C7-4FD2DDFF638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10258" y="253132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68" name="Straight Connector 9167">
                      <a:extLst>
                        <a:ext uri="{FF2B5EF4-FFF2-40B4-BE49-F238E27FC236}">
                          <a16:creationId xmlns:a16="http://schemas.microsoft.com/office/drawing/2014/main" id="{DEB9664A-698A-DFDB-E650-8F19C74B8F4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54708" y="2543044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69" name="Straight Connector 9168">
                      <a:extLst>
                        <a:ext uri="{FF2B5EF4-FFF2-40B4-BE49-F238E27FC236}">
                          <a16:creationId xmlns:a16="http://schemas.microsoft.com/office/drawing/2014/main" id="{9027DD42-3217-2890-59F4-FD054F6AFEC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99158" y="254402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70" name="Straight Connector 9169">
                      <a:extLst>
                        <a:ext uri="{FF2B5EF4-FFF2-40B4-BE49-F238E27FC236}">
                          <a16:creationId xmlns:a16="http://schemas.microsoft.com/office/drawing/2014/main" id="{2576E766-A0F1-32E0-0B11-F0310CD4CFC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43608" y="255012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71" name="Straight Connector 9170">
                      <a:extLst>
                        <a:ext uri="{FF2B5EF4-FFF2-40B4-BE49-F238E27FC236}">
                          <a16:creationId xmlns:a16="http://schemas.microsoft.com/office/drawing/2014/main" id="{4BB2CB4B-FA12-DE52-C1BA-56D9950738D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88058" y="25457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72" name="Straight Connector 9171">
                      <a:extLst>
                        <a:ext uri="{FF2B5EF4-FFF2-40B4-BE49-F238E27FC236}">
                          <a16:creationId xmlns:a16="http://schemas.microsoft.com/office/drawing/2014/main" id="{45948250-61DF-AB9F-16B7-A1C86C67719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32508" y="2543044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73" name="Straight Connector 9172">
                      <a:extLst>
                        <a:ext uri="{FF2B5EF4-FFF2-40B4-BE49-F238E27FC236}">
                          <a16:creationId xmlns:a16="http://schemas.microsoft.com/office/drawing/2014/main" id="{52347D94-373C-EC8F-F282-5136EA10053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76958" y="2529609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74" name="Straight Connector 9173">
                      <a:extLst>
                        <a:ext uri="{FF2B5EF4-FFF2-40B4-BE49-F238E27FC236}">
                          <a16:creationId xmlns:a16="http://schemas.microsoft.com/office/drawing/2014/main" id="{5AE03547-044A-59CF-AC57-1F9694D7D44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21408" y="2527898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75" name="Straight Connector 9174">
                      <a:extLst>
                        <a:ext uri="{FF2B5EF4-FFF2-40B4-BE49-F238E27FC236}">
                          <a16:creationId xmlns:a16="http://schemas.microsoft.com/office/drawing/2014/main" id="{3779536E-8998-9E5C-788E-A365B48884F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65858" y="25127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76" name="Straight Connector 9175">
                      <a:extLst>
                        <a:ext uri="{FF2B5EF4-FFF2-40B4-BE49-F238E27FC236}">
                          <a16:creationId xmlns:a16="http://schemas.microsoft.com/office/drawing/2014/main" id="{D478224E-A2FC-5803-BBB1-26DAF69E638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1000000">
                      <a:off x="17103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77" name="Straight Connector 9176">
                      <a:extLst>
                        <a:ext uri="{FF2B5EF4-FFF2-40B4-BE49-F238E27FC236}">
                          <a16:creationId xmlns:a16="http://schemas.microsoft.com/office/drawing/2014/main" id="{F644E7F3-CB72-C23D-C0AC-CBCE54B288D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0220000">
                      <a:off x="1748408" y="24905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78" name="Straight Connector 9177">
                      <a:extLst>
                        <a:ext uri="{FF2B5EF4-FFF2-40B4-BE49-F238E27FC236}">
                          <a16:creationId xmlns:a16="http://schemas.microsoft.com/office/drawing/2014/main" id="{AA702B73-219C-5709-3887-98F98C136AB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0280000">
                      <a:off x="1789683" y="24714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79" name="Straight Connector 9178">
                      <a:extLst>
                        <a:ext uri="{FF2B5EF4-FFF2-40B4-BE49-F238E27FC236}">
                          <a16:creationId xmlns:a16="http://schemas.microsoft.com/office/drawing/2014/main" id="{FB9F1060-9430-EB2D-7853-0856DF2CF93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20100000">
                      <a:off x="1865883" y="24460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80" name="Straight Connector 9179">
                      <a:extLst>
                        <a:ext uri="{FF2B5EF4-FFF2-40B4-BE49-F238E27FC236}">
                          <a16:creationId xmlns:a16="http://schemas.microsoft.com/office/drawing/2014/main" id="{C25A39D2-A716-6256-0A80-410A8E5F444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88108" y="24397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81" name="Straight Connector 9180">
                      <a:extLst>
                        <a:ext uri="{FF2B5EF4-FFF2-40B4-BE49-F238E27FC236}">
                          <a16:creationId xmlns:a16="http://schemas.microsoft.com/office/drawing/2014/main" id="{1993FF95-5193-A2D4-38CB-0D58A382391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325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82" name="Straight Connector 9181">
                      <a:extLst>
                        <a:ext uri="{FF2B5EF4-FFF2-40B4-BE49-F238E27FC236}">
                          <a16:creationId xmlns:a16="http://schemas.microsoft.com/office/drawing/2014/main" id="{BB6A4AD9-3B8F-80A4-9CE4-86803B59DC7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770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83" name="Straight Connector 9182">
                      <a:extLst>
                        <a:ext uri="{FF2B5EF4-FFF2-40B4-BE49-F238E27FC236}">
                          <a16:creationId xmlns:a16="http://schemas.microsoft.com/office/drawing/2014/main" id="{3F5CD941-5420-39C0-ADCB-F19E881EBD4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21458" y="24175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84" name="Straight Connector 9183">
                      <a:extLst>
                        <a:ext uri="{FF2B5EF4-FFF2-40B4-BE49-F238E27FC236}">
                          <a16:creationId xmlns:a16="http://schemas.microsoft.com/office/drawing/2014/main" id="{E7A24812-0918-A242-5F4C-92C157A6B9A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65908" y="24143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85" name="Straight Connector 9184">
                      <a:extLst>
                        <a:ext uri="{FF2B5EF4-FFF2-40B4-BE49-F238E27FC236}">
                          <a16:creationId xmlns:a16="http://schemas.microsoft.com/office/drawing/2014/main" id="{C049B8CB-0C46-C741-6DFA-248E955B98C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95933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86" name="Straight Connector 9185">
                      <a:extLst>
                        <a:ext uri="{FF2B5EF4-FFF2-40B4-BE49-F238E27FC236}">
                          <a16:creationId xmlns:a16="http://schemas.microsoft.com/office/drawing/2014/main" id="{3BB854A1-F2AC-604A-D020-2D321E41511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81285" y="24090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87" name="Straight Connector 9186">
                      <a:extLst>
                        <a:ext uri="{FF2B5EF4-FFF2-40B4-BE49-F238E27FC236}">
                          <a16:creationId xmlns:a16="http://schemas.microsoft.com/office/drawing/2014/main" id="{5FF6C370-D31D-7A83-91D6-69FB62AD394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25735" y="24153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88" name="Straight Connector 9187">
                      <a:extLst>
                        <a:ext uri="{FF2B5EF4-FFF2-40B4-BE49-F238E27FC236}">
                          <a16:creationId xmlns:a16="http://schemas.microsoft.com/office/drawing/2014/main" id="{DC021E25-A961-6F48-16C2-CB523BBA23B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70185" y="24185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89" name="Straight Connector 9188">
                      <a:extLst>
                        <a:ext uri="{FF2B5EF4-FFF2-40B4-BE49-F238E27FC236}">
                          <a16:creationId xmlns:a16="http://schemas.microsoft.com/office/drawing/2014/main" id="{8AFD7011-6B56-6FC1-8C47-E9A5E34DC95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1463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90" name="Straight Connector 9189">
                      <a:extLst>
                        <a:ext uri="{FF2B5EF4-FFF2-40B4-BE49-F238E27FC236}">
                          <a16:creationId xmlns:a16="http://schemas.microsoft.com/office/drawing/2014/main" id="{48D40A39-D6C9-4B7F-657C-2CAD6502802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59085" y="24312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91" name="Straight Connector 9190">
                      <a:extLst>
                        <a:ext uri="{FF2B5EF4-FFF2-40B4-BE49-F238E27FC236}">
                          <a16:creationId xmlns:a16="http://schemas.microsoft.com/office/drawing/2014/main" id="{9222442A-B100-DF08-185A-ED3F8E8E3FF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03535" y="24439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92" name="Straight Connector 9191">
                      <a:extLst>
                        <a:ext uri="{FF2B5EF4-FFF2-40B4-BE49-F238E27FC236}">
                          <a16:creationId xmlns:a16="http://schemas.microsoft.com/office/drawing/2014/main" id="{81A8A5C0-1F23-17B2-CD64-9A887B43EAE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47985" y="24598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93" name="Straight Connector 9192">
                      <a:extLst>
                        <a:ext uri="{FF2B5EF4-FFF2-40B4-BE49-F238E27FC236}">
                          <a16:creationId xmlns:a16="http://schemas.microsoft.com/office/drawing/2014/main" id="{90C4E231-9335-A5B5-DB20-5A6C698011C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92435" y="24788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94" name="Straight Connector 9193">
                      <a:extLst>
                        <a:ext uri="{FF2B5EF4-FFF2-40B4-BE49-F238E27FC236}">
                          <a16:creationId xmlns:a16="http://schemas.microsoft.com/office/drawing/2014/main" id="{60265955-5C2C-1108-6E4E-21BE3052CD9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36885" y="24947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95" name="Straight Connector 9194">
                      <a:extLst>
                        <a:ext uri="{FF2B5EF4-FFF2-40B4-BE49-F238E27FC236}">
                          <a16:creationId xmlns:a16="http://schemas.microsoft.com/office/drawing/2014/main" id="{37F24773-27CE-1BBA-89CD-F8B5568480A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1335" y="24979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96" name="Straight Connector 9195">
                      <a:extLst>
                        <a:ext uri="{FF2B5EF4-FFF2-40B4-BE49-F238E27FC236}">
                          <a16:creationId xmlns:a16="http://schemas.microsoft.com/office/drawing/2014/main" id="{FE9A8E9F-CDE7-8196-502D-043DD1D12DC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25785" y="248838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97" name="Straight Connector 9196">
                      <a:extLst>
                        <a:ext uri="{FF2B5EF4-FFF2-40B4-BE49-F238E27FC236}">
                          <a16:creationId xmlns:a16="http://schemas.microsoft.com/office/drawing/2014/main" id="{A224F461-1B53-C55B-5F0D-6032020D05B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70235" y="24661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98" name="Straight Connector 9197">
                      <a:extLst>
                        <a:ext uri="{FF2B5EF4-FFF2-40B4-BE49-F238E27FC236}">
                          <a16:creationId xmlns:a16="http://schemas.microsoft.com/office/drawing/2014/main" id="{75D40550-8268-F8E6-D143-450B5A8583F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14685" y="24534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99" name="Straight Connector 9198">
                      <a:extLst>
                        <a:ext uri="{FF2B5EF4-FFF2-40B4-BE49-F238E27FC236}">
                          <a16:creationId xmlns:a16="http://schemas.microsoft.com/office/drawing/2014/main" id="{BE53D13C-B966-057D-3EB9-E5632569B07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59135" y="24407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00" name="Straight Connector 9199">
                      <a:extLst>
                        <a:ext uri="{FF2B5EF4-FFF2-40B4-BE49-F238E27FC236}">
                          <a16:creationId xmlns:a16="http://schemas.microsoft.com/office/drawing/2014/main" id="{18EAC72E-BE06-34B4-AAE0-5CCE22ABA76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03585" y="24344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01" name="Straight Connector 9200">
                      <a:extLst>
                        <a:ext uri="{FF2B5EF4-FFF2-40B4-BE49-F238E27FC236}">
                          <a16:creationId xmlns:a16="http://schemas.microsoft.com/office/drawing/2014/main" id="{549A953D-489D-0E5E-2D40-67ADD2E5443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4168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9057" name="Group 9056">
                  <a:extLst>
                    <a:ext uri="{FF2B5EF4-FFF2-40B4-BE49-F238E27FC236}">
                      <a16:creationId xmlns:a16="http://schemas.microsoft.com/office/drawing/2014/main" id="{CF1B5C0D-BA3E-602C-D45C-9DCB7EF757BA}"/>
                    </a:ext>
                  </a:extLst>
                </p:cNvPr>
                <p:cNvGrpSpPr/>
                <p:nvPr/>
              </p:nvGrpSpPr>
              <p:grpSpPr>
                <a:xfrm flipV="1">
                  <a:off x="943290" y="2438590"/>
                  <a:ext cx="2886903" cy="199117"/>
                  <a:chOff x="954786" y="2143146"/>
                  <a:chExt cx="2886903" cy="199117"/>
                </a:xfrm>
              </p:grpSpPr>
              <p:sp>
                <p:nvSpPr>
                  <p:cNvPr id="9062" name="Freeform 9061">
                    <a:extLst>
                      <a:ext uri="{FF2B5EF4-FFF2-40B4-BE49-F238E27FC236}">
                        <a16:creationId xmlns:a16="http://schemas.microsoft.com/office/drawing/2014/main" id="{7B50F375-CF56-2D69-6EB1-C0122CA8969F}"/>
                      </a:ext>
                    </a:extLst>
                  </p:cNvPr>
                  <p:cNvSpPr/>
                  <p:nvPr/>
                </p:nvSpPr>
                <p:spPr>
                  <a:xfrm>
                    <a:off x="959004" y="2204714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101600"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63" name="Oval 9062">
                    <a:extLst>
                      <a:ext uri="{FF2B5EF4-FFF2-40B4-BE49-F238E27FC236}">
                        <a16:creationId xmlns:a16="http://schemas.microsoft.com/office/drawing/2014/main" id="{18FA4D14-23CD-B779-4055-95767CE9704E}"/>
                      </a:ext>
                    </a:extLst>
                  </p:cNvPr>
                  <p:cNvSpPr/>
                  <p:nvPr/>
                </p:nvSpPr>
                <p:spPr>
                  <a:xfrm>
                    <a:off x="1339518" y="2143146"/>
                    <a:ext cx="192221" cy="192221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64" name="Freeform 9063">
                    <a:extLst>
                      <a:ext uri="{FF2B5EF4-FFF2-40B4-BE49-F238E27FC236}">
                        <a16:creationId xmlns:a16="http://schemas.microsoft.com/office/drawing/2014/main" id="{DFDCAE2E-7DDE-A4C9-CE21-C12E783E0695}"/>
                      </a:ext>
                    </a:extLst>
                  </p:cNvPr>
                  <p:cNvSpPr/>
                  <p:nvPr/>
                </p:nvSpPr>
                <p:spPr>
                  <a:xfrm>
                    <a:off x="957960" y="2184685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65" name="Freeform 9064">
                    <a:extLst>
                      <a:ext uri="{FF2B5EF4-FFF2-40B4-BE49-F238E27FC236}">
                        <a16:creationId xmlns:a16="http://schemas.microsoft.com/office/drawing/2014/main" id="{2C8DF521-4472-9156-C996-DA4915069C76}"/>
                      </a:ext>
                    </a:extLst>
                  </p:cNvPr>
                  <p:cNvSpPr/>
                  <p:nvPr/>
                </p:nvSpPr>
                <p:spPr>
                  <a:xfrm>
                    <a:off x="954786" y="2231490"/>
                    <a:ext cx="2882685" cy="109145"/>
                  </a:xfrm>
                  <a:custGeom>
                    <a:avLst/>
                    <a:gdLst>
                      <a:gd name="connsiteX0" fmla="*/ 0 w 6106332"/>
                      <a:gd name="connsiteY0" fmla="*/ 63995 h 282038"/>
                      <a:gd name="connsiteX1" fmla="*/ 216976 w 6106332"/>
                      <a:gd name="connsiteY1" fmla="*/ 110490 h 282038"/>
                      <a:gd name="connsiteX2" fmla="*/ 464949 w 6106332"/>
                      <a:gd name="connsiteY2" fmla="*/ 265473 h 282038"/>
                      <a:gd name="connsiteX3" fmla="*/ 790414 w 6106332"/>
                      <a:gd name="connsiteY3" fmla="*/ 125988 h 282038"/>
                      <a:gd name="connsiteX4" fmla="*/ 1053885 w 6106332"/>
                      <a:gd name="connsiteY4" fmla="*/ 63995 h 282038"/>
                      <a:gd name="connsiteX5" fmla="*/ 1379349 w 6106332"/>
                      <a:gd name="connsiteY5" fmla="*/ 187981 h 282038"/>
                      <a:gd name="connsiteX6" fmla="*/ 1549831 w 6106332"/>
                      <a:gd name="connsiteY6" fmla="*/ 280971 h 282038"/>
                      <a:gd name="connsiteX7" fmla="*/ 1844298 w 6106332"/>
                      <a:gd name="connsiteY7" fmla="*/ 125988 h 282038"/>
                      <a:gd name="connsiteX8" fmla="*/ 2340244 w 6106332"/>
                      <a:gd name="connsiteY8" fmla="*/ 32998 h 282038"/>
                      <a:gd name="connsiteX9" fmla="*/ 2712203 w 6106332"/>
                      <a:gd name="connsiteY9" fmla="*/ 63995 h 282038"/>
                      <a:gd name="connsiteX10" fmla="*/ 3130658 w 6106332"/>
                      <a:gd name="connsiteY10" fmla="*/ 187981 h 282038"/>
                      <a:gd name="connsiteX11" fmla="*/ 3316637 w 6106332"/>
                      <a:gd name="connsiteY11" fmla="*/ 265473 h 282038"/>
                      <a:gd name="connsiteX12" fmla="*/ 3642102 w 6106332"/>
                      <a:gd name="connsiteY12" fmla="*/ 125988 h 282038"/>
                      <a:gd name="connsiteX13" fmla="*/ 4308529 w 6106332"/>
                      <a:gd name="connsiteY13" fmla="*/ 2002 h 282038"/>
                      <a:gd name="connsiteX14" fmla="*/ 5036949 w 6106332"/>
                      <a:gd name="connsiteY14" fmla="*/ 63995 h 282038"/>
                      <a:gd name="connsiteX15" fmla="*/ 5532895 w 6106332"/>
                      <a:gd name="connsiteY15" fmla="*/ 249974 h 282038"/>
                      <a:gd name="connsiteX16" fmla="*/ 5749871 w 6106332"/>
                      <a:gd name="connsiteY16" fmla="*/ 156985 h 282038"/>
                      <a:gd name="connsiteX17" fmla="*/ 6106332 w 6106332"/>
                      <a:gd name="connsiteY17" fmla="*/ 48496 h 282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106332" h="282038">
                        <a:moveTo>
                          <a:pt x="0" y="63995"/>
                        </a:moveTo>
                        <a:cubicBezTo>
                          <a:pt x="69742" y="70452"/>
                          <a:pt x="139484" y="76910"/>
                          <a:pt x="216976" y="110490"/>
                        </a:cubicBezTo>
                        <a:cubicBezTo>
                          <a:pt x="294468" y="144070"/>
                          <a:pt x="369376" y="262890"/>
                          <a:pt x="464949" y="265473"/>
                        </a:cubicBezTo>
                        <a:cubicBezTo>
                          <a:pt x="560522" y="268056"/>
                          <a:pt x="692258" y="159568"/>
                          <a:pt x="790414" y="125988"/>
                        </a:cubicBezTo>
                        <a:cubicBezTo>
                          <a:pt x="888570" y="92408"/>
                          <a:pt x="955729" y="53663"/>
                          <a:pt x="1053885" y="63995"/>
                        </a:cubicBezTo>
                        <a:cubicBezTo>
                          <a:pt x="1152041" y="74327"/>
                          <a:pt x="1296691" y="151818"/>
                          <a:pt x="1379349" y="187981"/>
                        </a:cubicBezTo>
                        <a:cubicBezTo>
                          <a:pt x="1462007" y="224144"/>
                          <a:pt x="1472340" y="291303"/>
                          <a:pt x="1549831" y="280971"/>
                        </a:cubicBezTo>
                        <a:cubicBezTo>
                          <a:pt x="1627322" y="270639"/>
                          <a:pt x="1712563" y="167317"/>
                          <a:pt x="1844298" y="125988"/>
                        </a:cubicBezTo>
                        <a:cubicBezTo>
                          <a:pt x="1976034" y="84659"/>
                          <a:pt x="2195593" y="43330"/>
                          <a:pt x="2340244" y="32998"/>
                        </a:cubicBezTo>
                        <a:cubicBezTo>
                          <a:pt x="2484895" y="22666"/>
                          <a:pt x="2580467" y="38164"/>
                          <a:pt x="2712203" y="63995"/>
                        </a:cubicBezTo>
                        <a:cubicBezTo>
                          <a:pt x="2843939" y="89826"/>
                          <a:pt x="3029919" y="154401"/>
                          <a:pt x="3130658" y="187981"/>
                        </a:cubicBezTo>
                        <a:cubicBezTo>
                          <a:pt x="3231397" y="221561"/>
                          <a:pt x="3231396" y="275805"/>
                          <a:pt x="3316637" y="265473"/>
                        </a:cubicBezTo>
                        <a:cubicBezTo>
                          <a:pt x="3401878" y="255141"/>
                          <a:pt x="3476787" y="169900"/>
                          <a:pt x="3642102" y="125988"/>
                        </a:cubicBezTo>
                        <a:cubicBezTo>
                          <a:pt x="3807417" y="82076"/>
                          <a:pt x="4076055" y="12334"/>
                          <a:pt x="4308529" y="2002"/>
                        </a:cubicBezTo>
                        <a:cubicBezTo>
                          <a:pt x="4541003" y="-8330"/>
                          <a:pt x="4832888" y="22666"/>
                          <a:pt x="5036949" y="63995"/>
                        </a:cubicBezTo>
                        <a:cubicBezTo>
                          <a:pt x="5241010" y="105324"/>
                          <a:pt x="5414075" y="234476"/>
                          <a:pt x="5532895" y="249974"/>
                        </a:cubicBezTo>
                        <a:cubicBezTo>
                          <a:pt x="5651715" y="265472"/>
                          <a:pt x="5654298" y="190565"/>
                          <a:pt x="5749871" y="156985"/>
                        </a:cubicBezTo>
                        <a:cubicBezTo>
                          <a:pt x="5845444" y="123405"/>
                          <a:pt x="5975888" y="85950"/>
                          <a:pt x="6106332" y="4849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9066" name="Group 9065">
                    <a:extLst>
                      <a:ext uri="{FF2B5EF4-FFF2-40B4-BE49-F238E27FC236}">
                        <a16:creationId xmlns:a16="http://schemas.microsoft.com/office/drawing/2014/main" id="{69AAD244-CA4C-8993-254A-756858540816}"/>
                      </a:ext>
                    </a:extLst>
                  </p:cNvPr>
                  <p:cNvGrpSpPr/>
                  <p:nvPr/>
                </p:nvGrpSpPr>
                <p:grpSpPr>
                  <a:xfrm>
                    <a:off x="987483" y="2182528"/>
                    <a:ext cx="2845752" cy="159735"/>
                    <a:chOff x="995933" y="2403417"/>
                    <a:chExt cx="2845752" cy="159735"/>
                  </a:xfrm>
                </p:grpSpPr>
                <p:cxnSp>
                  <p:nvCxnSpPr>
                    <p:cNvPr id="9067" name="Straight Connector 9066">
                      <a:extLst>
                        <a:ext uri="{FF2B5EF4-FFF2-40B4-BE49-F238E27FC236}">
                          <a16:creationId xmlns:a16="http://schemas.microsoft.com/office/drawing/2014/main" id="{28D7C2E1-259C-16D3-870E-6009706507B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1666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68" name="Straight Connector 9067">
                      <a:extLst>
                        <a:ext uri="{FF2B5EF4-FFF2-40B4-BE49-F238E27FC236}">
                          <a16:creationId xmlns:a16="http://schemas.microsoft.com/office/drawing/2014/main" id="{DD3BDAFA-8BC7-3063-A526-21D049A0006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611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69" name="Straight Connector 9068">
                      <a:extLst>
                        <a:ext uri="{FF2B5EF4-FFF2-40B4-BE49-F238E27FC236}">
                          <a16:creationId xmlns:a16="http://schemas.microsoft.com/office/drawing/2014/main" id="{0033E4DC-8CC7-36A5-8E6F-710C5E5F90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055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70" name="Straight Connector 9069">
                      <a:extLst>
                        <a:ext uri="{FF2B5EF4-FFF2-40B4-BE49-F238E27FC236}">
                          <a16:creationId xmlns:a16="http://schemas.microsoft.com/office/drawing/2014/main" id="{020CA3EF-4160-5982-AE1D-FCB1A0416FA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50016" y="24288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71" name="Straight Connector 9070">
                      <a:extLst>
                        <a:ext uri="{FF2B5EF4-FFF2-40B4-BE49-F238E27FC236}">
                          <a16:creationId xmlns:a16="http://schemas.microsoft.com/office/drawing/2014/main" id="{9FDF8FDF-984C-03CB-C7C1-653271B050A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94466" y="24383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72" name="Straight Connector 9071">
                      <a:extLst>
                        <a:ext uri="{FF2B5EF4-FFF2-40B4-BE49-F238E27FC236}">
                          <a16:creationId xmlns:a16="http://schemas.microsoft.com/office/drawing/2014/main" id="{50DAB1A0-8310-A8AA-95A7-579A0FF37AA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38916" y="24510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73" name="Straight Connector 9072">
                      <a:extLst>
                        <a:ext uri="{FF2B5EF4-FFF2-40B4-BE49-F238E27FC236}">
                          <a16:creationId xmlns:a16="http://schemas.microsoft.com/office/drawing/2014/main" id="{BB990DE2-F58B-1817-C713-EF5C51B3032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83366" y="24637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74" name="Straight Connector 9073">
                      <a:extLst>
                        <a:ext uri="{FF2B5EF4-FFF2-40B4-BE49-F238E27FC236}">
                          <a16:creationId xmlns:a16="http://schemas.microsoft.com/office/drawing/2014/main" id="{C30959ED-B7EF-19F6-690E-043174D2356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27816" y="247644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75" name="Straight Connector 9074">
                      <a:extLst>
                        <a:ext uri="{FF2B5EF4-FFF2-40B4-BE49-F238E27FC236}">
                          <a16:creationId xmlns:a16="http://schemas.microsoft.com/office/drawing/2014/main" id="{AE1CCF4C-E203-6C77-0404-37EAD4EF8E8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472266" y="24954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76" name="Straight Connector 9075">
                      <a:extLst>
                        <a:ext uri="{FF2B5EF4-FFF2-40B4-BE49-F238E27FC236}">
                          <a16:creationId xmlns:a16="http://schemas.microsoft.com/office/drawing/2014/main" id="{5C6EA0D8-3630-DA69-0129-E057467F315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16716" y="25081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77" name="Straight Connector 9076">
                      <a:extLst>
                        <a:ext uri="{FF2B5EF4-FFF2-40B4-BE49-F238E27FC236}">
                          <a16:creationId xmlns:a16="http://schemas.microsoft.com/office/drawing/2014/main" id="{B9B715F7-52EC-3AAB-9EDC-9F812C41867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61166" y="24923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78" name="Straight Connector 9077">
                      <a:extLst>
                        <a:ext uri="{FF2B5EF4-FFF2-40B4-BE49-F238E27FC236}">
                          <a16:creationId xmlns:a16="http://schemas.microsoft.com/office/drawing/2014/main" id="{8F26992A-2A1F-292E-98B7-94117CC6891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05616" y="24732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79" name="Straight Connector 9078">
                      <a:extLst>
                        <a:ext uri="{FF2B5EF4-FFF2-40B4-BE49-F238E27FC236}">
                          <a16:creationId xmlns:a16="http://schemas.microsoft.com/office/drawing/2014/main" id="{B426CDDE-ADA3-AA45-1BA4-2BE80939E32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50066" y="24573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80" name="Straight Connector 9079">
                      <a:extLst>
                        <a:ext uri="{FF2B5EF4-FFF2-40B4-BE49-F238E27FC236}">
                          <a16:creationId xmlns:a16="http://schemas.microsoft.com/office/drawing/2014/main" id="{6E2F2CFB-A055-2F24-279B-E73CB7FF03C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94516" y="24542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81" name="Straight Connector 9080">
                      <a:extLst>
                        <a:ext uri="{FF2B5EF4-FFF2-40B4-BE49-F238E27FC236}">
                          <a16:creationId xmlns:a16="http://schemas.microsoft.com/office/drawing/2014/main" id="{72CA5D44-6431-31DC-2B8F-8625D498C3F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38966" y="24415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82" name="Straight Connector 9081">
                      <a:extLst>
                        <a:ext uri="{FF2B5EF4-FFF2-40B4-BE49-F238E27FC236}">
                          <a16:creationId xmlns:a16="http://schemas.microsoft.com/office/drawing/2014/main" id="{5E0A68CC-27CA-E2E6-64C5-3CC7760E79E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83416" y="24319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83" name="Straight Connector 9082">
                      <a:extLst>
                        <a:ext uri="{FF2B5EF4-FFF2-40B4-BE49-F238E27FC236}">
                          <a16:creationId xmlns:a16="http://schemas.microsoft.com/office/drawing/2014/main" id="{FBC4760C-475C-D258-D828-D323C1D638B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27866" y="242246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84" name="Straight Connector 9083">
                      <a:extLst>
                        <a:ext uri="{FF2B5EF4-FFF2-40B4-BE49-F238E27FC236}">
                          <a16:creationId xmlns:a16="http://schemas.microsoft.com/office/drawing/2014/main" id="{DB4FDD67-0B3D-62A4-8B0B-2D43D2DDD36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72316" y="24161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85" name="Straight Connector 9084">
                      <a:extLst>
                        <a:ext uri="{FF2B5EF4-FFF2-40B4-BE49-F238E27FC236}">
                          <a16:creationId xmlns:a16="http://schemas.microsoft.com/office/drawing/2014/main" id="{9FDB34D7-DF42-DB18-D6D4-FC61CC50B2B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167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86" name="Straight Connector 9085">
                      <a:extLst>
                        <a:ext uri="{FF2B5EF4-FFF2-40B4-BE49-F238E27FC236}">
                          <a16:creationId xmlns:a16="http://schemas.microsoft.com/office/drawing/2014/main" id="{2968AA2B-5DC7-604C-1D84-C426CB1BF5B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612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87" name="Straight Connector 9086">
                      <a:extLst>
                        <a:ext uri="{FF2B5EF4-FFF2-40B4-BE49-F238E27FC236}">
                          <a16:creationId xmlns:a16="http://schemas.microsoft.com/office/drawing/2014/main" id="{463BF378-4375-3E00-8F46-165DC78EBAC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056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88" name="Straight Connector 9087">
                      <a:extLst>
                        <a:ext uri="{FF2B5EF4-FFF2-40B4-BE49-F238E27FC236}">
                          <a16:creationId xmlns:a16="http://schemas.microsoft.com/office/drawing/2014/main" id="{5ADE0788-3568-AE97-CDDD-2DD933D7BB2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50116" y="240341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89" name="Straight Connector 9088">
                      <a:extLst>
                        <a:ext uri="{FF2B5EF4-FFF2-40B4-BE49-F238E27FC236}">
                          <a16:creationId xmlns:a16="http://schemas.microsoft.com/office/drawing/2014/main" id="{955075C7-CCCF-EAE3-46C5-108206B98C4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9456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90" name="Straight Connector 9089">
                      <a:extLst>
                        <a:ext uri="{FF2B5EF4-FFF2-40B4-BE49-F238E27FC236}">
                          <a16:creationId xmlns:a16="http://schemas.microsoft.com/office/drawing/2014/main" id="{0DFC72DE-6684-C721-746A-D2D9FF2A89D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39016" y="240659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91" name="Straight Connector 9090">
                      <a:extLst>
                        <a:ext uri="{FF2B5EF4-FFF2-40B4-BE49-F238E27FC236}">
                          <a16:creationId xmlns:a16="http://schemas.microsoft.com/office/drawing/2014/main" id="{B297E618-107A-338F-8B9F-67EC7B1D1B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43558" y="24429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92" name="Straight Connector 9091">
                      <a:extLst>
                        <a:ext uri="{FF2B5EF4-FFF2-40B4-BE49-F238E27FC236}">
                          <a16:creationId xmlns:a16="http://schemas.microsoft.com/office/drawing/2014/main" id="{1752C719-96B8-AE8A-E4D6-9846B93586D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880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93" name="Straight Connector 9092">
                      <a:extLst>
                        <a:ext uri="{FF2B5EF4-FFF2-40B4-BE49-F238E27FC236}">
                          <a16:creationId xmlns:a16="http://schemas.microsoft.com/office/drawing/2014/main" id="{9DAE0FE5-9004-DAAA-DE42-B389FB5B91B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32458" y="24937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94" name="Straight Connector 9093">
                      <a:extLst>
                        <a:ext uri="{FF2B5EF4-FFF2-40B4-BE49-F238E27FC236}">
                          <a16:creationId xmlns:a16="http://schemas.microsoft.com/office/drawing/2014/main" id="{224F1239-8D86-4280-32BC-1C25DD6C735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769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95" name="Straight Connector 9094">
                      <a:extLst>
                        <a:ext uri="{FF2B5EF4-FFF2-40B4-BE49-F238E27FC236}">
                          <a16:creationId xmlns:a16="http://schemas.microsoft.com/office/drawing/2014/main" id="{B35CAE40-B52F-2363-39AC-D451C32F6D3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21358" y="24968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96" name="Straight Connector 9095">
                      <a:extLst>
                        <a:ext uri="{FF2B5EF4-FFF2-40B4-BE49-F238E27FC236}">
                          <a16:creationId xmlns:a16="http://schemas.microsoft.com/office/drawing/2014/main" id="{FFEEE27B-CADB-6388-E24A-CDB4A350BDB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265808" y="24778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97" name="Straight Connector 9096">
                      <a:extLst>
                        <a:ext uri="{FF2B5EF4-FFF2-40B4-BE49-F238E27FC236}">
                          <a16:creationId xmlns:a16="http://schemas.microsoft.com/office/drawing/2014/main" id="{33BDC199-8C53-D546-77C3-37F57D5FFBB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10258" y="24587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98" name="Straight Connector 9097">
                      <a:extLst>
                        <a:ext uri="{FF2B5EF4-FFF2-40B4-BE49-F238E27FC236}">
                          <a16:creationId xmlns:a16="http://schemas.microsoft.com/office/drawing/2014/main" id="{4B713389-AFF6-8242-9386-19DC5F59FCC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54708" y="24492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99" name="Straight Connector 9098">
                      <a:extLst>
                        <a:ext uri="{FF2B5EF4-FFF2-40B4-BE49-F238E27FC236}">
                          <a16:creationId xmlns:a16="http://schemas.microsoft.com/office/drawing/2014/main" id="{B00D551C-AE5A-7734-A462-29BFD7E31C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991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00" name="Straight Connector 9099">
                      <a:extLst>
                        <a:ext uri="{FF2B5EF4-FFF2-40B4-BE49-F238E27FC236}">
                          <a16:creationId xmlns:a16="http://schemas.microsoft.com/office/drawing/2014/main" id="{0DFC23C5-9619-0A71-8656-770F4EDF379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436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01" name="Straight Connector 9100">
                      <a:extLst>
                        <a:ext uri="{FF2B5EF4-FFF2-40B4-BE49-F238E27FC236}">
                          <a16:creationId xmlns:a16="http://schemas.microsoft.com/office/drawing/2014/main" id="{57396B0E-6D34-30E3-CA1B-62DA145AAA7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88058" y="24365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02" name="Straight Connector 9101">
                      <a:extLst>
                        <a:ext uri="{FF2B5EF4-FFF2-40B4-BE49-F238E27FC236}">
                          <a16:creationId xmlns:a16="http://schemas.microsoft.com/office/drawing/2014/main" id="{023B4D60-38EA-C3A7-8446-F23531D43C5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32508" y="24492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03" name="Straight Connector 9102">
                      <a:extLst>
                        <a:ext uri="{FF2B5EF4-FFF2-40B4-BE49-F238E27FC236}">
                          <a16:creationId xmlns:a16="http://schemas.microsoft.com/office/drawing/2014/main" id="{7BCCB1DB-B315-4768-B67A-0DE9C3FE33D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576958" y="24651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04" name="Straight Connector 9103">
                      <a:extLst>
                        <a:ext uri="{FF2B5EF4-FFF2-40B4-BE49-F238E27FC236}">
                          <a16:creationId xmlns:a16="http://schemas.microsoft.com/office/drawing/2014/main" id="{E44CE6E8-B7BD-A743-6896-3E70BEEA7C8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21408" y="24810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05" name="Straight Connector 9104">
                      <a:extLst>
                        <a:ext uri="{FF2B5EF4-FFF2-40B4-BE49-F238E27FC236}">
                          <a16:creationId xmlns:a16="http://schemas.microsoft.com/office/drawing/2014/main" id="{6C06F337-2C41-D878-5B8A-0ED13825759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65858" y="25127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06" name="Straight Connector 9105">
                      <a:extLst>
                        <a:ext uri="{FF2B5EF4-FFF2-40B4-BE49-F238E27FC236}">
                          <a16:creationId xmlns:a16="http://schemas.microsoft.com/office/drawing/2014/main" id="{2E485E24-52CD-C2C5-B4F0-5A571C523EA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10308" y="25064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07" name="Straight Connector 9106">
                      <a:extLst>
                        <a:ext uri="{FF2B5EF4-FFF2-40B4-BE49-F238E27FC236}">
                          <a16:creationId xmlns:a16="http://schemas.microsoft.com/office/drawing/2014/main" id="{FD7DC681-6BC3-DD15-A084-BDA4FD6353D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54758" y="24810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08" name="Straight Connector 9107">
                      <a:extLst>
                        <a:ext uri="{FF2B5EF4-FFF2-40B4-BE49-F238E27FC236}">
                          <a16:creationId xmlns:a16="http://schemas.microsoft.com/office/drawing/2014/main" id="{4067E8A6-B633-440C-EF5F-AA52F51C1AA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99208" y="246195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09" name="Straight Connector 9108">
                      <a:extLst>
                        <a:ext uri="{FF2B5EF4-FFF2-40B4-BE49-F238E27FC236}">
                          <a16:creationId xmlns:a16="http://schemas.microsoft.com/office/drawing/2014/main" id="{C32306C2-4229-10E9-D802-BCE88DAB10E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43658" y="24524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10" name="Straight Connector 9109">
                      <a:extLst>
                        <a:ext uri="{FF2B5EF4-FFF2-40B4-BE49-F238E27FC236}">
                          <a16:creationId xmlns:a16="http://schemas.microsoft.com/office/drawing/2014/main" id="{F4E63D55-DBFF-33AE-55FC-7D1C40EF2C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88108" y="24397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11" name="Straight Connector 9110">
                      <a:extLst>
                        <a:ext uri="{FF2B5EF4-FFF2-40B4-BE49-F238E27FC236}">
                          <a16:creationId xmlns:a16="http://schemas.microsoft.com/office/drawing/2014/main" id="{62E7C39B-DBAB-726E-2582-2D152E5797C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32558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12" name="Straight Connector 9111">
                      <a:extLst>
                        <a:ext uri="{FF2B5EF4-FFF2-40B4-BE49-F238E27FC236}">
                          <a16:creationId xmlns:a16="http://schemas.microsoft.com/office/drawing/2014/main" id="{619D5EB5-626E-FE9C-FBB8-36C824591B6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977008" y="24270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13" name="Straight Connector 9112">
                      <a:extLst>
                        <a:ext uri="{FF2B5EF4-FFF2-40B4-BE49-F238E27FC236}">
                          <a16:creationId xmlns:a16="http://schemas.microsoft.com/office/drawing/2014/main" id="{AA3830A4-35F4-BA89-8C96-CC733438E76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21458" y="2417502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14" name="Straight Connector 9113">
                      <a:extLst>
                        <a:ext uri="{FF2B5EF4-FFF2-40B4-BE49-F238E27FC236}">
                          <a16:creationId xmlns:a16="http://schemas.microsoft.com/office/drawing/2014/main" id="{69108731-44EE-A83A-549D-AB7FB12CFDD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65908" y="241432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15" name="Straight Connector 9114">
                      <a:extLst>
                        <a:ext uri="{FF2B5EF4-FFF2-40B4-BE49-F238E27FC236}">
                          <a16:creationId xmlns:a16="http://schemas.microsoft.com/office/drawing/2014/main" id="{84393532-F995-9C5A-1D2C-501F706B77A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95933" y="2433377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16" name="Straight Connector 9115">
                      <a:extLst>
                        <a:ext uri="{FF2B5EF4-FFF2-40B4-BE49-F238E27FC236}">
                          <a16:creationId xmlns:a16="http://schemas.microsoft.com/office/drawing/2014/main" id="{240FA041-E153-5BB6-0F29-8067B6AA350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81285" y="24090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17" name="Straight Connector 9116">
                      <a:extLst>
                        <a:ext uri="{FF2B5EF4-FFF2-40B4-BE49-F238E27FC236}">
                          <a16:creationId xmlns:a16="http://schemas.microsoft.com/office/drawing/2014/main" id="{8EBEAEA7-5F4E-E293-A6C4-5F3DCC60BE6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25735" y="24153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18" name="Straight Connector 9117">
                      <a:extLst>
                        <a:ext uri="{FF2B5EF4-FFF2-40B4-BE49-F238E27FC236}">
                          <a16:creationId xmlns:a16="http://schemas.microsoft.com/office/drawing/2014/main" id="{9824AD5D-5809-4A24-2CE9-AA2CCCB619A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70185" y="24185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19" name="Straight Connector 9118">
                      <a:extLst>
                        <a:ext uri="{FF2B5EF4-FFF2-40B4-BE49-F238E27FC236}">
                          <a16:creationId xmlns:a16="http://schemas.microsoft.com/office/drawing/2014/main" id="{D247128D-592D-EFF9-3D33-DC0A1A049E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1463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20" name="Straight Connector 9119">
                      <a:extLst>
                        <a:ext uri="{FF2B5EF4-FFF2-40B4-BE49-F238E27FC236}">
                          <a16:creationId xmlns:a16="http://schemas.microsoft.com/office/drawing/2014/main" id="{CCD8E2DD-D78F-4248-67DC-537CB23E1F2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59085" y="24312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21" name="Straight Connector 9120">
                      <a:extLst>
                        <a:ext uri="{FF2B5EF4-FFF2-40B4-BE49-F238E27FC236}">
                          <a16:creationId xmlns:a16="http://schemas.microsoft.com/office/drawing/2014/main" id="{904DB15F-9DB0-F60E-65CC-38DAEED3A6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03535" y="24439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22" name="Straight Connector 9121">
                      <a:extLst>
                        <a:ext uri="{FF2B5EF4-FFF2-40B4-BE49-F238E27FC236}">
                          <a16:creationId xmlns:a16="http://schemas.microsoft.com/office/drawing/2014/main" id="{7187D843-ED33-3675-5082-8F061C613DE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47985" y="24598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23" name="Straight Connector 9122">
                      <a:extLst>
                        <a:ext uri="{FF2B5EF4-FFF2-40B4-BE49-F238E27FC236}">
                          <a16:creationId xmlns:a16="http://schemas.microsoft.com/office/drawing/2014/main" id="{0DF6B96B-832F-E20C-02FB-6B67A393CBF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92435" y="24788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24" name="Straight Connector 9123">
                      <a:extLst>
                        <a:ext uri="{FF2B5EF4-FFF2-40B4-BE49-F238E27FC236}">
                          <a16:creationId xmlns:a16="http://schemas.microsoft.com/office/drawing/2014/main" id="{ADDBE7AD-C61D-0757-CD7E-D6347443C58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36885" y="249473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25" name="Straight Connector 9124">
                      <a:extLst>
                        <a:ext uri="{FF2B5EF4-FFF2-40B4-BE49-F238E27FC236}">
                          <a16:creationId xmlns:a16="http://schemas.microsoft.com/office/drawing/2014/main" id="{1C6A16B2-C2CD-897F-7B9A-8236E240471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1335" y="24979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26" name="Straight Connector 9125">
                      <a:extLst>
                        <a:ext uri="{FF2B5EF4-FFF2-40B4-BE49-F238E27FC236}">
                          <a16:creationId xmlns:a16="http://schemas.microsoft.com/office/drawing/2014/main" id="{C4FFE22A-4A5B-6BB3-32A3-305461A00A0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25785" y="2488380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27" name="Straight Connector 9126">
                      <a:extLst>
                        <a:ext uri="{FF2B5EF4-FFF2-40B4-BE49-F238E27FC236}">
                          <a16:creationId xmlns:a16="http://schemas.microsoft.com/office/drawing/2014/main" id="{95EA0F39-C2AC-AFA9-34A7-53F0A4B0CCE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70235" y="24661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28" name="Straight Connector 9127">
                      <a:extLst>
                        <a:ext uri="{FF2B5EF4-FFF2-40B4-BE49-F238E27FC236}">
                          <a16:creationId xmlns:a16="http://schemas.microsoft.com/office/drawing/2014/main" id="{B698D90E-C72B-BD52-6F79-88E5B597248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14685" y="24534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29" name="Straight Connector 9128">
                      <a:extLst>
                        <a:ext uri="{FF2B5EF4-FFF2-40B4-BE49-F238E27FC236}">
                          <a16:creationId xmlns:a16="http://schemas.microsoft.com/office/drawing/2014/main" id="{BDAD30A9-6CEA-4606-220C-45E97CAF989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59135" y="244075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30" name="Straight Connector 9129">
                      <a:extLst>
                        <a:ext uri="{FF2B5EF4-FFF2-40B4-BE49-F238E27FC236}">
                          <a16:creationId xmlns:a16="http://schemas.microsoft.com/office/drawing/2014/main" id="{4042A369-5ADC-1FD7-804D-AFCCA54570E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03585" y="24344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31" name="Straight Connector 9130">
                      <a:extLst>
                        <a:ext uri="{FF2B5EF4-FFF2-40B4-BE49-F238E27FC236}">
                          <a16:creationId xmlns:a16="http://schemas.microsoft.com/office/drawing/2014/main" id="{570EFCA6-460C-A0BE-27A3-38C336A2EF4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41685" y="2421705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9058" name="Arc 9057">
                  <a:extLst>
                    <a:ext uri="{FF2B5EF4-FFF2-40B4-BE49-F238E27FC236}">
                      <a16:creationId xmlns:a16="http://schemas.microsoft.com/office/drawing/2014/main" id="{A935FB5C-3678-DA8C-4F4B-0B7DFF9D38BC}"/>
                    </a:ext>
                  </a:extLst>
                </p:cNvPr>
                <p:cNvSpPr/>
                <p:nvPr/>
              </p:nvSpPr>
              <p:spPr>
                <a:xfrm flipH="1">
                  <a:off x="3499962" y="2205840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59" name="Arc 9058">
                  <a:extLst>
                    <a:ext uri="{FF2B5EF4-FFF2-40B4-BE49-F238E27FC236}">
                      <a16:creationId xmlns:a16="http://schemas.microsoft.com/office/drawing/2014/main" id="{831FB43E-7599-DFD2-3233-78913D1FF609}"/>
                    </a:ext>
                  </a:extLst>
                </p:cNvPr>
                <p:cNvSpPr/>
                <p:nvPr/>
              </p:nvSpPr>
              <p:spPr>
                <a:xfrm flipH="1">
                  <a:off x="1120174" y="2208965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60" name="Arc 9059">
                  <a:extLst>
                    <a:ext uri="{FF2B5EF4-FFF2-40B4-BE49-F238E27FC236}">
                      <a16:creationId xmlns:a16="http://schemas.microsoft.com/office/drawing/2014/main" id="{73F2C4B7-4B1E-FBB8-066F-7C14B9999631}"/>
                    </a:ext>
                  </a:extLst>
                </p:cNvPr>
                <p:cNvSpPr/>
                <p:nvPr/>
              </p:nvSpPr>
              <p:spPr>
                <a:xfrm flipH="1">
                  <a:off x="1612219" y="2209370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61" name="Arc 9060">
                  <a:extLst>
                    <a:ext uri="{FF2B5EF4-FFF2-40B4-BE49-F238E27FC236}">
                      <a16:creationId xmlns:a16="http://schemas.microsoft.com/office/drawing/2014/main" id="{82B84C19-98BF-A124-00DC-8D4D03E13A0D}"/>
                    </a:ext>
                  </a:extLst>
                </p:cNvPr>
                <p:cNvSpPr/>
                <p:nvPr/>
              </p:nvSpPr>
              <p:spPr>
                <a:xfrm flipH="1">
                  <a:off x="2448873" y="2209405"/>
                  <a:ext cx="115719" cy="353575"/>
                </a:xfrm>
                <a:prstGeom prst="arc">
                  <a:avLst>
                    <a:gd name="adj1" fmla="val 15323303"/>
                    <a:gd name="adj2" fmla="val 6093167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005" name="Freeform 9004">
                <a:extLst>
                  <a:ext uri="{FF2B5EF4-FFF2-40B4-BE49-F238E27FC236}">
                    <a16:creationId xmlns:a16="http://schemas.microsoft.com/office/drawing/2014/main" id="{9F357521-514C-FFF1-ED60-11A3FB4DDBEC}"/>
                  </a:ext>
                </a:extLst>
              </p:cNvPr>
              <p:cNvSpPr/>
              <p:nvPr/>
            </p:nvSpPr>
            <p:spPr>
              <a:xfrm flipV="1">
                <a:off x="5248840" y="2919093"/>
                <a:ext cx="284117" cy="32055"/>
              </a:xfrm>
              <a:custGeom>
                <a:avLst/>
                <a:gdLst>
                  <a:gd name="connsiteX0" fmla="*/ 0 w 284117"/>
                  <a:gd name="connsiteY0" fmla="*/ 0 h 32055"/>
                  <a:gd name="connsiteX1" fmla="*/ 69850 w 284117"/>
                  <a:gd name="connsiteY1" fmla="*/ 15875 h 32055"/>
                  <a:gd name="connsiteX2" fmla="*/ 139700 w 284117"/>
                  <a:gd name="connsiteY2" fmla="*/ 22225 h 32055"/>
                  <a:gd name="connsiteX3" fmla="*/ 200025 w 284117"/>
                  <a:gd name="connsiteY3" fmla="*/ 31750 h 32055"/>
                  <a:gd name="connsiteX4" fmla="*/ 244475 w 284117"/>
                  <a:gd name="connsiteY4" fmla="*/ 28575 h 32055"/>
                  <a:gd name="connsiteX5" fmla="*/ 282575 w 284117"/>
                  <a:gd name="connsiteY5" fmla="*/ 31750 h 32055"/>
                  <a:gd name="connsiteX6" fmla="*/ 273050 w 284117"/>
                  <a:gd name="connsiteY6" fmla="*/ 31750 h 32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4117" h="32055">
                    <a:moveTo>
                      <a:pt x="0" y="0"/>
                    </a:moveTo>
                    <a:cubicBezTo>
                      <a:pt x="23283" y="6085"/>
                      <a:pt x="46567" y="12171"/>
                      <a:pt x="69850" y="15875"/>
                    </a:cubicBezTo>
                    <a:cubicBezTo>
                      <a:pt x="93133" y="19579"/>
                      <a:pt x="118004" y="19579"/>
                      <a:pt x="139700" y="22225"/>
                    </a:cubicBezTo>
                    <a:cubicBezTo>
                      <a:pt x="161396" y="24871"/>
                      <a:pt x="182563" y="30692"/>
                      <a:pt x="200025" y="31750"/>
                    </a:cubicBezTo>
                    <a:cubicBezTo>
                      <a:pt x="217487" y="32808"/>
                      <a:pt x="230717" y="28575"/>
                      <a:pt x="244475" y="28575"/>
                    </a:cubicBezTo>
                    <a:cubicBezTo>
                      <a:pt x="258233" y="28575"/>
                      <a:pt x="282575" y="31750"/>
                      <a:pt x="282575" y="31750"/>
                    </a:cubicBezTo>
                    <a:cubicBezTo>
                      <a:pt x="287338" y="32279"/>
                      <a:pt x="280194" y="32014"/>
                      <a:pt x="273050" y="31750"/>
                    </a:cubicBezTo>
                  </a:path>
                </a:pathLst>
              </a:custGeom>
              <a:noFill/>
              <a:ln w="1079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06" name="Freeform 9005">
                <a:extLst>
                  <a:ext uri="{FF2B5EF4-FFF2-40B4-BE49-F238E27FC236}">
                    <a16:creationId xmlns:a16="http://schemas.microsoft.com/office/drawing/2014/main" id="{163B9B57-8822-7A47-DFE5-9961B62AF94F}"/>
                  </a:ext>
                </a:extLst>
              </p:cNvPr>
              <p:cNvSpPr/>
              <p:nvPr/>
            </p:nvSpPr>
            <p:spPr>
              <a:xfrm flipH="1" flipV="1">
                <a:off x="5411897" y="2725736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1016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07" name="Freeform 9006">
                <a:extLst>
                  <a:ext uri="{FF2B5EF4-FFF2-40B4-BE49-F238E27FC236}">
                    <a16:creationId xmlns:a16="http://schemas.microsoft.com/office/drawing/2014/main" id="{87907632-9D23-B9D1-91F8-21483E1560D9}"/>
                  </a:ext>
                </a:extLst>
              </p:cNvPr>
              <p:cNvSpPr/>
              <p:nvPr/>
            </p:nvSpPr>
            <p:spPr>
              <a:xfrm>
                <a:off x="5238431" y="2533297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1016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008" name="Group 9007">
                <a:extLst>
                  <a:ext uri="{FF2B5EF4-FFF2-40B4-BE49-F238E27FC236}">
                    <a16:creationId xmlns:a16="http://schemas.microsoft.com/office/drawing/2014/main" id="{587C18FB-F298-66CF-4047-1136AC67BA93}"/>
                  </a:ext>
                </a:extLst>
              </p:cNvPr>
              <p:cNvGrpSpPr/>
              <p:nvPr/>
            </p:nvGrpSpPr>
            <p:grpSpPr>
              <a:xfrm flipH="1">
                <a:off x="5207008" y="2509282"/>
                <a:ext cx="235600" cy="242618"/>
                <a:chOff x="5399134" y="2532161"/>
                <a:chExt cx="235600" cy="242618"/>
              </a:xfrm>
            </p:grpSpPr>
            <p:sp>
              <p:nvSpPr>
                <p:cNvPr id="9050" name="Freeform 9049">
                  <a:extLst>
                    <a:ext uri="{FF2B5EF4-FFF2-40B4-BE49-F238E27FC236}">
                      <a16:creationId xmlns:a16="http://schemas.microsoft.com/office/drawing/2014/main" id="{046CB8A3-4BDE-9CC7-F0DF-D083FAD69BB7}"/>
                    </a:ext>
                  </a:extLst>
                </p:cNvPr>
                <p:cNvSpPr/>
                <p:nvPr/>
              </p:nvSpPr>
              <p:spPr>
                <a:xfrm flipH="1">
                  <a:off x="5399134" y="2532161"/>
                  <a:ext cx="193675" cy="206375"/>
                </a:xfrm>
                <a:custGeom>
                  <a:avLst/>
                  <a:gdLst>
                    <a:gd name="connsiteX0" fmla="*/ 0 w 193675"/>
                    <a:gd name="connsiteY0" fmla="*/ 0 h 206375"/>
                    <a:gd name="connsiteX1" fmla="*/ 76200 w 193675"/>
                    <a:gd name="connsiteY1" fmla="*/ 28575 h 206375"/>
                    <a:gd name="connsiteX2" fmla="*/ 130175 w 193675"/>
                    <a:gd name="connsiteY2" fmla="*/ 107950 h 206375"/>
                    <a:gd name="connsiteX3" fmla="*/ 174625 w 193675"/>
                    <a:gd name="connsiteY3" fmla="*/ 174625 h 206375"/>
                    <a:gd name="connsiteX4" fmla="*/ 193675 w 193675"/>
                    <a:gd name="connsiteY4" fmla="*/ 206375 h 206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3675" h="206375">
                      <a:moveTo>
                        <a:pt x="0" y="0"/>
                      </a:moveTo>
                      <a:cubicBezTo>
                        <a:pt x="27252" y="5291"/>
                        <a:pt x="54504" y="10583"/>
                        <a:pt x="76200" y="28575"/>
                      </a:cubicBezTo>
                      <a:cubicBezTo>
                        <a:pt x="97896" y="46567"/>
                        <a:pt x="113771" y="83608"/>
                        <a:pt x="130175" y="107950"/>
                      </a:cubicBezTo>
                      <a:cubicBezTo>
                        <a:pt x="146579" y="132292"/>
                        <a:pt x="164042" y="158221"/>
                        <a:pt x="174625" y="174625"/>
                      </a:cubicBezTo>
                      <a:cubicBezTo>
                        <a:pt x="185208" y="191029"/>
                        <a:pt x="189441" y="198702"/>
                        <a:pt x="193675" y="20637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51" name="Freeform 9050">
                  <a:extLst>
                    <a:ext uri="{FF2B5EF4-FFF2-40B4-BE49-F238E27FC236}">
                      <a16:creationId xmlns:a16="http://schemas.microsoft.com/office/drawing/2014/main" id="{9D79D3B7-2820-5BD4-806D-95B3FA23B3F8}"/>
                    </a:ext>
                  </a:extLst>
                </p:cNvPr>
                <p:cNvSpPr/>
                <p:nvPr/>
              </p:nvSpPr>
              <p:spPr>
                <a:xfrm flipH="1">
                  <a:off x="5441059" y="2568404"/>
                  <a:ext cx="193675" cy="206375"/>
                </a:xfrm>
                <a:custGeom>
                  <a:avLst/>
                  <a:gdLst>
                    <a:gd name="connsiteX0" fmla="*/ 0 w 193675"/>
                    <a:gd name="connsiteY0" fmla="*/ 0 h 206375"/>
                    <a:gd name="connsiteX1" fmla="*/ 76200 w 193675"/>
                    <a:gd name="connsiteY1" fmla="*/ 28575 h 206375"/>
                    <a:gd name="connsiteX2" fmla="*/ 130175 w 193675"/>
                    <a:gd name="connsiteY2" fmla="*/ 107950 h 206375"/>
                    <a:gd name="connsiteX3" fmla="*/ 174625 w 193675"/>
                    <a:gd name="connsiteY3" fmla="*/ 174625 h 206375"/>
                    <a:gd name="connsiteX4" fmla="*/ 193675 w 193675"/>
                    <a:gd name="connsiteY4" fmla="*/ 206375 h 206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3675" h="206375">
                      <a:moveTo>
                        <a:pt x="0" y="0"/>
                      </a:moveTo>
                      <a:cubicBezTo>
                        <a:pt x="27252" y="5291"/>
                        <a:pt x="54504" y="10583"/>
                        <a:pt x="76200" y="28575"/>
                      </a:cubicBezTo>
                      <a:cubicBezTo>
                        <a:pt x="97896" y="46567"/>
                        <a:pt x="113771" y="83608"/>
                        <a:pt x="130175" y="107950"/>
                      </a:cubicBezTo>
                      <a:cubicBezTo>
                        <a:pt x="146579" y="132292"/>
                        <a:pt x="164042" y="158221"/>
                        <a:pt x="174625" y="174625"/>
                      </a:cubicBezTo>
                      <a:cubicBezTo>
                        <a:pt x="185208" y="191029"/>
                        <a:pt x="189441" y="198702"/>
                        <a:pt x="193675" y="20637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009" name="Group 9008">
                <a:extLst>
                  <a:ext uri="{FF2B5EF4-FFF2-40B4-BE49-F238E27FC236}">
                    <a16:creationId xmlns:a16="http://schemas.microsoft.com/office/drawing/2014/main" id="{9E1B0417-93BB-C967-5487-605C9C6B43B8}"/>
                  </a:ext>
                </a:extLst>
              </p:cNvPr>
              <p:cNvGrpSpPr/>
              <p:nvPr/>
            </p:nvGrpSpPr>
            <p:grpSpPr>
              <a:xfrm flipV="1">
                <a:off x="5399986" y="2709729"/>
                <a:ext cx="235600" cy="242618"/>
                <a:chOff x="5399134" y="2532161"/>
                <a:chExt cx="235600" cy="242618"/>
              </a:xfrm>
            </p:grpSpPr>
            <p:sp>
              <p:nvSpPr>
                <p:cNvPr id="9048" name="Freeform 9047">
                  <a:extLst>
                    <a:ext uri="{FF2B5EF4-FFF2-40B4-BE49-F238E27FC236}">
                      <a16:creationId xmlns:a16="http://schemas.microsoft.com/office/drawing/2014/main" id="{B2D75C74-770A-3C7E-7ED7-B04CCDF4233E}"/>
                    </a:ext>
                  </a:extLst>
                </p:cNvPr>
                <p:cNvSpPr/>
                <p:nvPr/>
              </p:nvSpPr>
              <p:spPr>
                <a:xfrm flipH="1">
                  <a:off x="5399134" y="2532161"/>
                  <a:ext cx="193675" cy="206375"/>
                </a:xfrm>
                <a:custGeom>
                  <a:avLst/>
                  <a:gdLst>
                    <a:gd name="connsiteX0" fmla="*/ 0 w 193675"/>
                    <a:gd name="connsiteY0" fmla="*/ 0 h 206375"/>
                    <a:gd name="connsiteX1" fmla="*/ 76200 w 193675"/>
                    <a:gd name="connsiteY1" fmla="*/ 28575 h 206375"/>
                    <a:gd name="connsiteX2" fmla="*/ 130175 w 193675"/>
                    <a:gd name="connsiteY2" fmla="*/ 107950 h 206375"/>
                    <a:gd name="connsiteX3" fmla="*/ 174625 w 193675"/>
                    <a:gd name="connsiteY3" fmla="*/ 174625 h 206375"/>
                    <a:gd name="connsiteX4" fmla="*/ 193675 w 193675"/>
                    <a:gd name="connsiteY4" fmla="*/ 206375 h 206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3675" h="206375">
                      <a:moveTo>
                        <a:pt x="0" y="0"/>
                      </a:moveTo>
                      <a:cubicBezTo>
                        <a:pt x="27252" y="5291"/>
                        <a:pt x="54504" y="10583"/>
                        <a:pt x="76200" y="28575"/>
                      </a:cubicBezTo>
                      <a:cubicBezTo>
                        <a:pt x="97896" y="46567"/>
                        <a:pt x="113771" y="83608"/>
                        <a:pt x="130175" y="107950"/>
                      </a:cubicBezTo>
                      <a:cubicBezTo>
                        <a:pt x="146579" y="132292"/>
                        <a:pt x="164042" y="158221"/>
                        <a:pt x="174625" y="174625"/>
                      </a:cubicBezTo>
                      <a:cubicBezTo>
                        <a:pt x="185208" y="191029"/>
                        <a:pt x="189441" y="198702"/>
                        <a:pt x="193675" y="20637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49" name="Freeform 9048">
                  <a:extLst>
                    <a:ext uri="{FF2B5EF4-FFF2-40B4-BE49-F238E27FC236}">
                      <a16:creationId xmlns:a16="http://schemas.microsoft.com/office/drawing/2014/main" id="{F37791BD-C0E6-5EA6-18F9-5BC913641644}"/>
                    </a:ext>
                  </a:extLst>
                </p:cNvPr>
                <p:cNvSpPr/>
                <p:nvPr/>
              </p:nvSpPr>
              <p:spPr>
                <a:xfrm flipH="1">
                  <a:off x="5441059" y="2568404"/>
                  <a:ext cx="193675" cy="206375"/>
                </a:xfrm>
                <a:custGeom>
                  <a:avLst/>
                  <a:gdLst>
                    <a:gd name="connsiteX0" fmla="*/ 0 w 193675"/>
                    <a:gd name="connsiteY0" fmla="*/ 0 h 206375"/>
                    <a:gd name="connsiteX1" fmla="*/ 76200 w 193675"/>
                    <a:gd name="connsiteY1" fmla="*/ 28575 h 206375"/>
                    <a:gd name="connsiteX2" fmla="*/ 130175 w 193675"/>
                    <a:gd name="connsiteY2" fmla="*/ 107950 h 206375"/>
                    <a:gd name="connsiteX3" fmla="*/ 174625 w 193675"/>
                    <a:gd name="connsiteY3" fmla="*/ 174625 h 206375"/>
                    <a:gd name="connsiteX4" fmla="*/ 193675 w 193675"/>
                    <a:gd name="connsiteY4" fmla="*/ 206375 h 206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3675" h="206375">
                      <a:moveTo>
                        <a:pt x="0" y="0"/>
                      </a:moveTo>
                      <a:cubicBezTo>
                        <a:pt x="27252" y="5291"/>
                        <a:pt x="54504" y="10583"/>
                        <a:pt x="76200" y="28575"/>
                      </a:cubicBezTo>
                      <a:cubicBezTo>
                        <a:pt x="97896" y="46567"/>
                        <a:pt x="113771" y="83608"/>
                        <a:pt x="130175" y="107950"/>
                      </a:cubicBezTo>
                      <a:cubicBezTo>
                        <a:pt x="146579" y="132292"/>
                        <a:pt x="164042" y="158221"/>
                        <a:pt x="174625" y="174625"/>
                      </a:cubicBezTo>
                      <a:cubicBezTo>
                        <a:pt x="185208" y="191029"/>
                        <a:pt x="189441" y="198702"/>
                        <a:pt x="193675" y="20637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010" name="Freeform 9009">
                <a:extLst>
                  <a:ext uri="{FF2B5EF4-FFF2-40B4-BE49-F238E27FC236}">
                    <a16:creationId xmlns:a16="http://schemas.microsoft.com/office/drawing/2014/main" id="{52259F92-0D31-CB49-BC31-D8EB017DD405}"/>
                  </a:ext>
                </a:extLst>
              </p:cNvPr>
              <p:cNvSpPr/>
              <p:nvPr/>
            </p:nvSpPr>
            <p:spPr>
              <a:xfrm flipH="1">
                <a:off x="5411184" y="2553068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1016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11" name="Freeform 9010">
                <a:extLst>
                  <a:ext uri="{FF2B5EF4-FFF2-40B4-BE49-F238E27FC236}">
                    <a16:creationId xmlns:a16="http://schemas.microsoft.com/office/drawing/2014/main" id="{5902BC97-D7B1-9B63-5740-52135E49D3EF}"/>
                  </a:ext>
                </a:extLst>
              </p:cNvPr>
              <p:cNvSpPr/>
              <p:nvPr/>
            </p:nvSpPr>
            <p:spPr>
              <a:xfrm flipV="1">
                <a:off x="5235786" y="2746643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1016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012" name="Group 9011">
                <a:extLst>
                  <a:ext uri="{FF2B5EF4-FFF2-40B4-BE49-F238E27FC236}">
                    <a16:creationId xmlns:a16="http://schemas.microsoft.com/office/drawing/2014/main" id="{A535C1EF-1BB4-E20A-0BF2-0418166E5392}"/>
                  </a:ext>
                </a:extLst>
              </p:cNvPr>
              <p:cNvGrpSpPr/>
              <p:nvPr/>
            </p:nvGrpSpPr>
            <p:grpSpPr>
              <a:xfrm>
                <a:off x="5399134" y="2532161"/>
                <a:ext cx="235600" cy="242618"/>
                <a:chOff x="5399134" y="2532161"/>
                <a:chExt cx="235600" cy="242618"/>
              </a:xfrm>
            </p:grpSpPr>
            <p:sp>
              <p:nvSpPr>
                <p:cNvPr id="9046" name="Freeform 9045">
                  <a:extLst>
                    <a:ext uri="{FF2B5EF4-FFF2-40B4-BE49-F238E27FC236}">
                      <a16:creationId xmlns:a16="http://schemas.microsoft.com/office/drawing/2014/main" id="{E664834E-090E-1A2A-2BDE-9810E70BD12F}"/>
                    </a:ext>
                  </a:extLst>
                </p:cNvPr>
                <p:cNvSpPr/>
                <p:nvPr/>
              </p:nvSpPr>
              <p:spPr>
                <a:xfrm flipH="1">
                  <a:off x="5399134" y="2532161"/>
                  <a:ext cx="193675" cy="206375"/>
                </a:xfrm>
                <a:custGeom>
                  <a:avLst/>
                  <a:gdLst>
                    <a:gd name="connsiteX0" fmla="*/ 0 w 193675"/>
                    <a:gd name="connsiteY0" fmla="*/ 0 h 206375"/>
                    <a:gd name="connsiteX1" fmla="*/ 76200 w 193675"/>
                    <a:gd name="connsiteY1" fmla="*/ 28575 h 206375"/>
                    <a:gd name="connsiteX2" fmla="*/ 130175 w 193675"/>
                    <a:gd name="connsiteY2" fmla="*/ 107950 h 206375"/>
                    <a:gd name="connsiteX3" fmla="*/ 174625 w 193675"/>
                    <a:gd name="connsiteY3" fmla="*/ 174625 h 206375"/>
                    <a:gd name="connsiteX4" fmla="*/ 193675 w 193675"/>
                    <a:gd name="connsiteY4" fmla="*/ 206375 h 206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3675" h="206375">
                      <a:moveTo>
                        <a:pt x="0" y="0"/>
                      </a:moveTo>
                      <a:cubicBezTo>
                        <a:pt x="27252" y="5291"/>
                        <a:pt x="54504" y="10583"/>
                        <a:pt x="76200" y="28575"/>
                      </a:cubicBezTo>
                      <a:cubicBezTo>
                        <a:pt x="97896" y="46567"/>
                        <a:pt x="113771" y="83608"/>
                        <a:pt x="130175" y="107950"/>
                      </a:cubicBezTo>
                      <a:cubicBezTo>
                        <a:pt x="146579" y="132292"/>
                        <a:pt x="164042" y="158221"/>
                        <a:pt x="174625" y="174625"/>
                      </a:cubicBezTo>
                      <a:cubicBezTo>
                        <a:pt x="185208" y="191029"/>
                        <a:pt x="189441" y="198702"/>
                        <a:pt x="193675" y="20637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47" name="Freeform 9046">
                  <a:extLst>
                    <a:ext uri="{FF2B5EF4-FFF2-40B4-BE49-F238E27FC236}">
                      <a16:creationId xmlns:a16="http://schemas.microsoft.com/office/drawing/2014/main" id="{9180E415-F04B-1FA0-39AC-D58C1C801361}"/>
                    </a:ext>
                  </a:extLst>
                </p:cNvPr>
                <p:cNvSpPr/>
                <p:nvPr/>
              </p:nvSpPr>
              <p:spPr>
                <a:xfrm flipH="1">
                  <a:off x="5441059" y="2568404"/>
                  <a:ext cx="193675" cy="206375"/>
                </a:xfrm>
                <a:custGeom>
                  <a:avLst/>
                  <a:gdLst>
                    <a:gd name="connsiteX0" fmla="*/ 0 w 193675"/>
                    <a:gd name="connsiteY0" fmla="*/ 0 h 206375"/>
                    <a:gd name="connsiteX1" fmla="*/ 76200 w 193675"/>
                    <a:gd name="connsiteY1" fmla="*/ 28575 h 206375"/>
                    <a:gd name="connsiteX2" fmla="*/ 130175 w 193675"/>
                    <a:gd name="connsiteY2" fmla="*/ 107950 h 206375"/>
                    <a:gd name="connsiteX3" fmla="*/ 174625 w 193675"/>
                    <a:gd name="connsiteY3" fmla="*/ 174625 h 206375"/>
                    <a:gd name="connsiteX4" fmla="*/ 193675 w 193675"/>
                    <a:gd name="connsiteY4" fmla="*/ 206375 h 206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3675" h="206375">
                      <a:moveTo>
                        <a:pt x="0" y="0"/>
                      </a:moveTo>
                      <a:cubicBezTo>
                        <a:pt x="27252" y="5291"/>
                        <a:pt x="54504" y="10583"/>
                        <a:pt x="76200" y="28575"/>
                      </a:cubicBezTo>
                      <a:cubicBezTo>
                        <a:pt x="97896" y="46567"/>
                        <a:pt x="113771" y="83608"/>
                        <a:pt x="130175" y="107950"/>
                      </a:cubicBezTo>
                      <a:cubicBezTo>
                        <a:pt x="146579" y="132292"/>
                        <a:pt x="164042" y="158221"/>
                        <a:pt x="174625" y="174625"/>
                      </a:cubicBezTo>
                      <a:cubicBezTo>
                        <a:pt x="185208" y="191029"/>
                        <a:pt x="189441" y="198702"/>
                        <a:pt x="193675" y="20637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013" name="Group 9012">
                <a:extLst>
                  <a:ext uri="{FF2B5EF4-FFF2-40B4-BE49-F238E27FC236}">
                    <a16:creationId xmlns:a16="http://schemas.microsoft.com/office/drawing/2014/main" id="{F264D099-8900-2AC8-4D0F-7AC5C63EEF81}"/>
                  </a:ext>
                </a:extLst>
              </p:cNvPr>
              <p:cNvGrpSpPr/>
              <p:nvPr/>
            </p:nvGrpSpPr>
            <p:grpSpPr>
              <a:xfrm flipH="1" flipV="1">
                <a:off x="5212516" y="2729257"/>
                <a:ext cx="235600" cy="242618"/>
                <a:chOff x="5399134" y="2532161"/>
                <a:chExt cx="235600" cy="242618"/>
              </a:xfrm>
            </p:grpSpPr>
            <p:sp>
              <p:nvSpPr>
                <p:cNvPr id="9044" name="Freeform 9043">
                  <a:extLst>
                    <a:ext uri="{FF2B5EF4-FFF2-40B4-BE49-F238E27FC236}">
                      <a16:creationId xmlns:a16="http://schemas.microsoft.com/office/drawing/2014/main" id="{AA95776F-82BA-9438-2D40-F8E8AE5653BD}"/>
                    </a:ext>
                  </a:extLst>
                </p:cNvPr>
                <p:cNvSpPr/>
                <p:nvPr/>
              </p:nvSpPr>
              <p:spPr>
                <a:xfrm flipH="1">
                  <a:off x="5399134" y="2532161"/>
                  <a:ext cx="193675" cy="206375"/>
                </a:xfrm>
                <a:custGeom>
                  <a:avLst/>
                  <a:gdLst>
                    <a:gd name="connsiteX0" fmla="*/ 0 w 193675"/>
                    <a:gd name="connsiteY0" fmla="*/ 0 h 206375"/>
                    <a:gd name="connsiteX1" fmla="*/ 76200 w 193675"/>
                    <a:gd name="connsiteY1" fmla="*/ 28575 h 206375"/>
                    <a:gd name="connsiteX2" fmla="*/ 130175 w 193675"/>
                    <a:gd name="connsiteY2" fmla="*/ 107950 h 206375"/>
                    <a:gd name="connsiteX3" fmla="*/ 174625 w 193675"/>
                    <a:gd name="connsiteY3" fmla="*/ 174625 h 206375"/>
                    <a:gd name="connsiteX4" fmla="*/ 193675 w 193675"/>
                    <a:gd name="connsiteY4" fmla="*/ 206375 h 206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3675" h="206375">
                      <a:moveTo>
                        <a:pt x="0" y="0"/>
                      </a:moveTo>
                      <a:cubicBezTo>
                        <a:pt x="27252" y="5291"/>
                        <a:pt x="54504" y="10583"/>
                        <a:pt x="76200" y="28575"/>
                      </a:cubicBezTo>
                      <a:cubicBezTo>
                        <a:pt x="97896" y="46567"/>
                        <a:pt x="113771" y="83608"/>
                        <a:pt x="130175" y="107950"/>
                      </a:cubicBezTo>
                      <a:cubicBezTo>
                        <a:pt x="146579" y="132292"/>
                        <a:pt x="164042" y="158221"/>
                        <a:pt x="174625" y="174625"/>
                      </a:cubicBezTo>
                      <a:cubicBezTo>
                        <a:pt x="185208" y="191029"/>
                        <a:pt x="189441" y="198702"/>
                        <a:pt x="193675" y="20637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45" name="Freeform 9044">
                  <a:extLst>
                    <a:ext uri="{FF2B5EF4-FFF2-40B4-BE49-F238E27FC236}">
                      <a16:creationId xmlns:a16="http://schemas.microsoft.com/office/drawing/2014/main" id="{4E2D2F62-0AA8-DE7F-1D4D-A354D80CE0FE}"/>
                    </a:ext>
                  </a:extLst>
                </p:cNvPr>
                <p:cNvSpPr/>
                <p:nvPr/>
              </p:nvSpPr>
              <p:spPr>
                <a:xfrm flipH="1">
                  <a:off x="5441059" y="2568404"/>
                  <a:ext cx="193675" cy="206375"/>
                </a:xfrm>
                <a:custGeom>
                  <a:avLst/>
                  <a:gdLst>
                    <a:gd name="connsiteX0" fmla="*/ 0 w 193675"/>
                    <a:gd name="connsiteY0" fmla="*/ 0 h 206375"/>
                    <a:gd name="connsiteX1" fmla="*/ 76200 w 193675"/>
                    <a:gd name="connsiteY1" fmla="*/ 28575 h 206375"/>
                    <a:gd name="connsiteX2" fmla="*/ 130175 w 193675"/>
                    <a:gd name="connsiteY2" fmla="*/ 107950 h 206375"/>
                    <a:gd name="connsiteX3" fmla="*/ 174625 w 193675"/>
                    <a:gd name="connsiteY3" fmla="*/ 174625 h 206375"/>
                    <a:gd name="connsiteX4" fmla="*/ 193675 w 193675"/>
                    <a:gd name="connsiteY4" fmla="*/ 206375 h 206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3675" h="206375">
                      <a:moveTo>
                        <a:pt x="0" y="0"/>
                      </a:moveTo>
                      <a:cubicBezTo>
                        <a:pt x="27252" y="5291"/>
                        <a:pt x="54504" y="10583"/>
                        <a:pt x="76200" y="28575"/>
                      </a:cubicBezTo>
                      <a:cubicBezTo>
                        <a:pt x="97896" y="46567"/>
                        <a:pt x="113771" y="83608"/>
                        <a:pt x="130175" y="107950"/>
                      </a:cubicBezTo>
                      <a:cubicBezTo>
                        <a:pt x="146579" y="132292"/>
                        <a:pt x="164042" y="158221"/>
                        <a:pt x="174625" y="174625"/>
                      </a:cubicBezTo>
                      <a:cubicBezTo>
                        <a:pt x="185208" y="191029"/>
                        <a:pt x="189441" y="198702"/>
                        <a:pt x="193675" y="20637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9014" name="Straight Connector 9013">
                <a:extLst>
                  <a:ext uri="{FF2B5EF4-FFF2-40B4-BE49-F238E27FC236}">
                    <a16:creationId xmlns:a16="http://schemas.microsoft.com/office/drawing/2014/main" id="{E6CB91CD-BBF8-0325-42C8-F99C1688D894}"/>
                  </a:ext>
                </a:extLst>
              </p:cNvPr>
              <p:cNvCxnSpPr>
                <a:cxnSpLocks/>
              </p:cNvCxnSpPr>
              <p:nvPr/>
            </p:nvCxnSpPr>
            <p:spPr>
              <a:xfrm rot="960000">
                <a:off x="5592809" y="2906911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15" name="Straight Connector 9014">
                <a:extLst>
                  <a:ext uri="{FF2B5EF4-FFF2-40B4-BE49-F238E27FC236}">
                    <a16:creationId xmlns:a16="http://schemas.microsoft.com/office/drawing/2014/main" id="{49F2D3F8-135C-D72C-21AB-E50D756E06C0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313409" y="2541784"/>
                <a:ext cx="0" cy="6098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16" name="Straight Connector 9015">
                <a:extLst>
                  <a:ext uri="{FF2B5EF4-FFF2-40B4-BE49-F238E27FC236}">
                    <a16:creationId xmlns:a16="http://schemas.microsoft.com/office/drawing/2014/main" id="{C91DA7E2-E5CA-84F2-48BE-B9BE02B19991}"/>
                  </a:ext>
                </a:extLst>
              </p:cNvPr>
              <p:cNvCxnSpPr>
                <a:cxnSpLocks/>
              </p:cNvCxnSpPr>
              <p:nvPr/>
            </p:nvCxnSpPr>
            <p:spPr>
              <a:xfrm rot="-1020000" flipH="1">
                <a:off x="5277870" y="2533746"/>
                <a:ext cx="31082" cy="28689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17" name="Straight Connector 9016">
                <a:extLst>
                  <a:ext uri="{FF2B5EF4-FFF2-40B4-BE49-F238E27FC236}">
                    <a16:creationId xmlns:a16="http://schemas.microsoft.com/office/drawing/2014/main" id="{EAF91B96-3A1E-78B7-88A2-063A46E974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73628" y="2949421"/>
                <a:ext cx="54143" cy="1401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18" name="Straight Connector 9017">
                <a:extLst>
                  <a:ext uri="{FF2B5EF4-FFF2-40B4-BE49-F238E27FC236}">
                    <a16:creationId xmlns:a16="http://schemas.microsoft.com/office/drawing/2014/main" id="{C5E70A7B-B84F-2692-83D9-D86420FF618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342572" y="2574887"/>
                <a:ext cx="0" cy="6098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19" name="Straight Connector 9018">
                <a:extLst>
                  <a:ext uri="{FF2B5EF4-FFF2-40B4-BE49-F238E27FC236}">
                    <a16:creationId xmlns:a16="http://schemas.microsoft.com/office/drawing/2014/main" id="{7185E9EF-BDDE-236C-A60F-2C2F9DA8A420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365542" y="2609371"/>
                <a:ext cx="0" cy="6098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20" name="Straight Connector 9019">
                <a:extLst>
                  <a:ext uri="{FF2B5EF4-FFF2-40B4-BE49-F238E27FC236}">
                    <a16:creationId xmlns:a16="http://schemas.microsoft.com/office/drawing/2014/main" id="{B368A3DC-4248-7BED-9C4E-515EAFA98680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381426" y="2644572"/>
                <a:ext cx="0" cy="6098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21" name="Straight Connector 9020">
                <a:extLst>
                  <a:ext uri="{FF2B5EF4-FFF2-40B4-BE49-F238E27FC236}">
                    <a16:creationId xmlns:a16="http://schemas.microsoft.com/office/drawing/2014/main" id="{5C50B81B-5869-DE0A-FD0F-001CDC0E2A68}"/>
                  </a:ext>
                </a:extLst>
              </p:cNvPr>
              <p:cNvCxnSpPr>
                <a:cxnSpLocks/>
              </p:cNvCxnSpPr>
              <p:nvPr/>
            </p:nvCxnSpPr>
            <p:spPr>
              <a:xfrm rot="-1020000" flipH="1">
                <a:off x="5237658" y="2522954"/>
                <a:ext cx="31082" cy="28689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22" name="Straight Connector 9021">
                <a:extLst>
                  <a:ext uri="{FF2B5EF4-FFF2-40B4-BE49-F238E27FC236}">
                    <a16:creationId xmlns:a16="http://schemas.microsoft.com/office/drawing/2014/main" id="{C65261E4-ED43-7208-A528-206AE535464B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467151" y="2771572"/>
                <a:ext cx="0" cy="6098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23" name="Straight Connector 9022">
                <a:extLst>
                  <a:ext uri="{FF2B5EF4-FFF2-40B4-BE49-F238E27FC236}">
                    <a16:creationId xmlns:a16="http://schemas.microsoft.com/office/drawing/2014/main" id="{24BB3E02-AA24-E24E-2888-04D9080557DF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493379" y="2807359"/>
                <a:ext cx="0" cy="6098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24" name="Straight Connector 9023">
                <a:extLst>
                  <a:ext uri="{FF2B5EF4-FFF2-40B4-BE49-F238E27FC236}">
                    <a16:creationId xmlns:a16="http://schemas.microsoft.com/office/drawing/2014/main" id="{12BE72D3-3587-CB9B-FADA-3AFECD721C78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523564" y="2854430"/>
                <a:ext cx="0" cy="6098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25" name="Straight Connector 9024">
                <a:extLst>
                  <a:ext uri="{FF2B5EF4-FFF2-40B4-BE49-F238E27FC236}">
                    <a16:creationId xmlns:a16="http://schemas.microsoft.com/office/drawing/2014/main" id="{DC403D94-ECC7-96F1-B2DF-E9583AF9CF47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>
                <a:off x="5555301" y="2886299"/>
                <a:ext cx="0" cy="6098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26" name="Straight Connector 9025">
                <a:extLst>
                  <a:ext uri="{FF2B5EF4-FFF2-40B4-BE49-F238E27FC236}">
                    <a16:creationId xmlns:a16="http://schemas.microsoft.com/office/drawing/2014/main" id="{10C04752-37AB-E096-E701-716E9E7A6FE1}"/>
                  </a:ext>
                </a:extLst>
              </p:cNvPr>
              <p:cNvCxnSpPr>
                <a:cxnSpLocks/>
              </p:cNvCxnSpPr>
              <p:nvPr/>
            </p:nvCxnSpPr>
            <p:spPr>
              <a:xfrm rot="660000" flipH="1">
                <a:off x="5219203" y="2507494"/>
                <a:ext cx="51184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27" name="Straight Connector 9026">
                <a:extLst>
                  <a:ext uri="{FF2B5EF4-FFF2-40B4-BE49-F238E27FC236}">
                    <a16:creationId xmlns:a16="http://schemas.microsoft.com/office/drawing/2014/main" id="{78382EBB-6C5D-7426-C904-D7236B437454}"/>
                  </a:ext>
                </a:extLst>
              </p:cNvPr>
              <p:cNvCxnSpPr>
                <a:cxnSpLocks/>
              </p:cNvCxnSpPr>
              <p:nvPr/>
            </p:nvCxnSpPr>
            <p:spPr>
              <a:xfrm rot="360000" flipH="1">
                <a:off x="5569839" y="2517921"/>
                <a:ext cx="63278" cy="2115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28" name="Straight Connector 9027">
                <a:extLst>
                  <a:ext uri="{FF2B5EF4-FFF2-40B4-BE49-F238E27FC236}">
                    <a16:creationId xmlns:a16="http://schemas.microsoft.com/office/drawing/2014/main" id="{D82C51D3-8AA3-3778-141F-ED4E0C2F14F6}"/>
                  </a:ext>
                </a:extLst>
              </p:cNvPr>
              <p:cNvCxnSpPr>
                <a:cxnSpLocks/>
              </p:cNvCxnSpPr>
              <p:nvPr/>
            </p:nvCxnSpPr>
            <p:spPr>
              <a:xfrm rot="1200000" flipH="1">
                <a:off x="5221475" y="2952362"/>
                <a:ext cx="64762" cy="4447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29" name="Straight Connector 9028">
                <a:extLst>
                  <a:ext uri="{FF2B5EF4-FFF2-40B4-BE49-F238E27FC236}">
                    <a16:creationId xmlns:a16="http://schemas.microsoft.com/office/drawing/2014/main" id="{47347E6B-1519-0BBF-40EB-02DB893CC1E8}"/>
                  </a:ext>
                </a:extLst>
              </p:cNvPr>
              <p:cNvCxnSpPr>
                <a:cxnSpLocks/>
              </p:cNvCxnSpPr>
              <p:nvPr/>
            </p:nvCxnSpPr>
            <p:spPr>
              <a:xfrm rot="-540000">
                <a:off x="5303976" y="2885069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30" name="Straight Connector 9029">
                <a:extLst>
                  <a:ext uri="{FF2B5EF4-FFF2-40B4-BE49-F238E27FC236}">
                    <a16:creationId xmlns:a16="http://schemas.microsoft.com/office/drawing/2014/main" id="{54B0C968-9909-BAA6-AF74-79C74C7B5C1B}"/>
                  </a:ext>
                </a:extLst>
              </p:cNvPr>
              <p:cNvCxnSpPr>
                <a:cxnSpLocks/>
              </p:cNvCxnSpPr>
              <p:nvPr/>
            </p:nvCxnSpPr>
            <p:spPr>
              <a:xfrm rot="-840000">
                <a:off x="5332551" y="2856494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31" name="Straight Connector 9030">
                <a:extLst>
                  <a:ext uri="{FF2B5EF4-FFF2-40B4-BE49-F238E27FC236}">
                    <a16:creationId xmlns:a16="http://schemas.microsoft.com/office/drawing/2014/main" id="{D4CBDF96-42A8-8B0A-A9F3-9ED6BD399B6D}"/>
                  </a:ext>
                </a:extLst>
              </p:cNvPr>
              <p:cNvCxnSpPr>
                <a:cxnSpLocks/>
              </p:cNvCxnSpPr>
              <p:nvPr/>
            </p:nvCxnSpPr>
            <p:spPr>
              <a:xfrm rot="-840000">
                <a:off x="5351633" y="2822365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32" name="Straight Connector 9031">
                <a:extLst>
                  <a:ext uri="{FF2B5EF4-FFF2-40B4-BE49-F238E27FC236}">
                    <a16:creationId xmlns:a16="http://schemas.microsoft.com/office/drawing/2014/main" id="{1E93BE27-1B84-7C9D-246F-CCEE6DDCE8C4}"/>
                  </a:ext>
                </a:extLst>
              </p:cNvPr>
              <p:cNvCxnSpPr>
                <a:cxnSpLocks/>
              </p:cNvCxnSpPr>
              <p:nvPr/>
            </p:nvCxnSpPr>
            <p:spPr>
              <a:xfrm rot="-840000">
                <a:off x="5373396" y="2777054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33" name="Straight Connector 9032">
                <a:extLst>
                  <a:ext uri="{FF2B5EF4-FFF2-40B4-BE49-F238E27FC236}">
                    <a16:creationId xmlns:a16="http://schemas.microsoft.com/office/drawing/2014/main" id="{6F24E277-65B9-D2E6-D77A-979F43729F36}"/>
                  </a:ext>
                </a:extLst>
              </p:cNvPr>
              <p:cNvCxnSpPr>
                <a:cxnSpLocks/>
              </p:cNvCxnSpPr>
              <p:nvPr/>
            </p:nvCxnSpPr>
            <p:spPr>
              <a:xfrm rot="-840000">
                <a:off x="5399097" y="2745320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34" name="Straight Connector 9033">
                <a:extLst>
                  <a:ext uri="{FF2B5EF4-FFF2-40B4-BE49-F238E27FC236}">
                    <a16:creationId xmlns:a16="http://schemas.microsoft.com/office/drawing/2014/main" id="{1B6E94B9-E2F4-D282-B44A-2DC5454C94C4}"/>
                  </a:ext>
                </a:extLst>
              </p:cNvPr>
              <p:cNvCxnSpPr>
                <a:cxnSpLocks/>
              </p:cNvCxnSpPr>
              <p:nvPr/>
            </p:nvCxnSpPr>
            <p:spPr>
              <a:xfrm rot="-840000">
                <a:off x="5418360" y="2710409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35" name="Straight Connector 9034">
                <a:extLst>
                  <a:ext uri="{FF2B5EF4-FFF2-40B4-BE49-F238E27FC236}">
                    <a16:creationId xmlns:a16="http://schemas.microsoft.com/office/drawing/2014/main" id="{E83390F5-6695-DB0A-D6AC-6BA19695912A}"/>
                  </a:ext>
                </a:extLst>
              </p:cNvPr>
              <p:cNvCxnSpPr>
                <a:cxnSpLocks/>
              </p:cNvCxnSpPr>
              <p:nvPr/>
            </p:nvCxnSpPr>
            <p:spPr>
              <a:xfrm rot="-840000">
                <a:off x="5440124" y="2678490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36" name="Straight Connector 9035">
                <a:extLst>
                  <a:ext uri="{FF2B5EF4-FFF2-40B4-BE49-F238E27FC236}">
                    <a16:creationId xmlns:a16="http://schemas.microsoft.com/office/drawing/2014/main" id="{C3DA952D-A8F0-3352-6F11-0D41A9DA2960}"/>
                  </a:ext>
                </a:extLst>
              </p:cNvPr>
              <p:cNvCxnSpPr>
                <a:cxnSpLocks/>
              </p:cNvCxnSpPr>
              <p:nvPr/>
            </p:nvCxnSpPr>
            <p:spPr>
              <a:xfrm rot="-840000">
                <a:off x="5463733" y="2644416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37" name="Straight Connector 9036">
                <a:extLst>
                  <a:ext uri="{FF2B5EF4-FFF2-40B4-BE49-F238E27FC236}">
                    <a16:creationId xmlns:a16="http://schemas.microsoft.com/office/drawing/2014/main" id="{9EA53A85-29E5-676D-8B11-83763C242F13}"/>
                  </a:ext>
                </a:extLst>
              </p:cNvPr>
              <p:cNvCxnSpPr>
                <a:cxnSpLocks/>
              </p:cNvCxnSpPr>
              <p:nvPr/>
            </p:nvCxnSpPr>
            <p:spPr>
              <a:xfrm rot="-840000">
                <a:off x="5483651" y="2605040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38" name="Straight Connector 9037">
                <a:extLst>
                  <a:ext uri="{FF2B5EF4-FFF2-40B4-BE49-F238E27FC236}">
                    <a16:creationId xmlns:a16="http://schemas.microsoft.com/office/drawing/2014/main" id="{9C93218C-194B-0926-E1A4-7E515FAF250B}"/>
                  </a:ext>
                </a:extLst>
              </p:cNvPr>
              <p:cNvCxnSpPr>
                <a:cxnSpLocks/>
              </p:cNvCxnSpPr>
              <p:nvPr/>
            </p:nvCxnSpPr>
            <p:spPr>
              <a:xfrm rot="-840000">
                <a:off x="5505200" y="2570341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39" name="Straight Connector 9038">
                <a:extLst>
                  <a:ext uri="{FF2B5EF4-FFF2-40B4-BE49-F238E27FC236}">
                    <a16:creationId xmlns:a16="http://schemas.microsoft.com/office/drawing/2014/main" id="{63DC7061-94A1-4795-1CC2-25488D844E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69235" y="2908244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40" name="Straight Connector 9039">
                <a:extLst>
                  <a:ext uri="{FF2B5EF4-FFF2-40B4-BE49-F238E27FC236}">
                    <a16:creationId xmlns:a16="http://schemas.microsoft.com/office/drawing/2014/main" id="{84D9FFFC-3C98-85F6-24D1-CFAAA6F46BBE}"/>
                  </a:ext>
                </a:extLst>
              </p:cNvPr>
              <p:cNvCxnSpPr>
                <a:cxnSpLocks/>
              </p:cNvCxnSpPr>
              <p:nvPr/>
            </p:nvCxnSpPr>
            <p:spPr>
              <a:xfrm rot="960000">
                <a:off x="5190422" y="2939926"/>
                <a:ext cx="33474" cy="360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41" name="Straight Connector 9040">
                <a:extLst>
                  <a:ext uri="{FF2B5EF4-FFF2-40B4-BE49-F238E27FC236}">
                    <a16:creationId xmlns:a16="http://schemas.microsoft.com/office/drawing/2014/main" id="{BBF1E0F8-A860-0EE0-7B23-807EF5D78902}"/>
                  </a:ext>
                </a:extLst>
              </p:cNvPr>
              <p:cNvCxnSpPr>
                <a:cxnSpLocks/>
              </p:cNvCxnSpPr>
              <p:nvPr/>
            </p:nvCxnSpPr>
            <p:spPr>
              <a:xfrm rot="1140000">
                <a:off x="5232842" y="2930077"/>
                <a:ext cx="33474" cy="360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42" name="Straight Connector 9041">
                <a:extLst>
                  <a:ext uri="{FF2B5EF4-FFF2-40B4-BE49-F238E27FC236}">
                    <a16:creationId xmlns:a16="http://schemas.microsoft.com/office/drawing/2014/main" id="{6A6E1F66-2CB0-0E4B-5125-1AE427C18733}"/>
                  </a:ext>
                </a:extLst>
              </p:cNvPr>
              <p:cNvCxnSpPr>
                <a:cxnSpLocks/>
              </p:cNvCxnSpPr>
              <p:nvPr/>
            </p:nvCxnSpPr>
            <p:spPr>
              <a:xfrm rot="120000">
                <a:off x="5536541" y="2543933"/>
                <a:ext cx="33474" cy="45664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43" name="Straight Connector 9042">
                <a:extLst>
                  <a:ext uri="{FF2B5EF4-FFF2-40B4-BE49-F238E27FC236}">
                    <a16:creationId xmlns:a16="http://schemas.microsoft.com/office/drawing/2014/main" id="{DDACF4DB-F45D-84D0-D355-649EAAEA5805}"/>
                  </a:ext>
                </a:extLst>
              </p:cNvPr>
              <p:cNvCxnSpPr>
                <a:cxnSpLocks/>
              </p:cNvCxnSpPr>
              <p:nvPr/>
            </p:nvCxnSpPr>
            <p:spPr>
              <a:xfrm rot="3240000">
                <a:off x="5568093" y="2541624"/>
                <a:ext cx="43200" cy="15579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57" name="Group 9356">
              <a:extLst>
                <a:ext uri="{FF2B5EF4-FFF2-40B4-BE49-F238E27FC236}">
                  <a16:creationId xmlns:a16="http://schemas.microsoft.com/office/drawing/2014/main" id="{BBE5B435-9413-316A-4B4C-5D393C03426A}"/>
                </a:ext>
              </a:extLst>
            </p:cNvPr>
            <p:cNvGrpSpPr/>
            <p:nvPr/>
          </p:nvGrpSpPr>
          <p:grpSpPr>
            <a:xfrm>
              <a:off x="9353263" y="5697225"/>
              <a:ext cx="50969" cy="1579501"/>
              <a:chOff x="2003893" y="4371384"/>
              <a:chExt cx="50969" cy="1579501"/>
            </a:xfrm>
          </p:grpSpPr>
          <p:sp>
            <p:nvSpPr>
              <p:cNvPr id="9353" name="Rectangle 9352">
                <a:extLst>
                  <a:ext uri="{FF2B5EF4-FFF2-40B4-BE49-F238E27FC236}">
                    <a16:creationId xmlns:a16="http://schemas.microsoft.com/office/drawing/2014/main" id="{2B3AEFFA-DED9-815F-EC9E-640E9DE9ADEC}"/>
                  </a:ext>
                </a:extLst>
              </p:cNvPr>
              <p:cNvSpPr/>
              <p:nvPr/>
            </p:nvSpPr>
            <p:spPr>
              <a:xfrm rot="5400000" flipV="1">
                <a:off x="1784392" y="5680415"/>
                <a:ext cx="495221" cy="45719"/>
              </a:xfrm>
              <a:prstGeom prst="rect">
                <a:avLst/>
              </a:prstGeom>
              <a:gradFill flip="none" rotWithShape="1">
                <a:gsLst>
                  <a:gs pos="50000">
                    <a:schemeClr val="accent2"/>
                  </a:gs>
                  <a:gs pos="0">
                    <a:schemeClr val="accent2"/>
                  </a:gs>
                  <a:gs pos="100000">
                    <a:srgbClr val="FFC2FF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354" name="Straight Arrow Connector 9353">
                <a:extLst>
                  <a:ext uri="{FF2B5EF4-FFF2-40B4-BE49-F238E27FC236}">
                    <a16:creationId xmlns:a16="http://schemas.microsoft.com/office/drawing/2014/main" id="{5776E241-03E6-E424-E4A5-68D103AFBA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2002" y="5446139"/>
                <a:ext cx="0" cy="343529"/>
              </a:xfrm>
              <a:prstGeom prst="straightConnector1">
                <a:avLst/>
              </a:prstGeom>
              <a:ln w="38100">
                <a:solidFill>
                  <a:schemeClr val="accent2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55" name="Rectangle 9354">
                <a:extLst>
                  <a:ext uri="{FF2B5EF4-FFF2-40B4-BE49-F238E27FC236}">
                    <a16:creationId xmlns:a16="http://schemas.microsoft.com/office/drawing/2014/main" id="{DECDD721-6182-FC65-D4D0-39C5E8676ADA}"/>
                  </a:ext>
                </a:extLst>
              </p:cNvPr>
              <p:cNvSpPr/>
              <p:nvPr/>
            </p:nvSpPr>
            <p:spPr>
              <a:xfrm rot="16200000">
                <a:off x="1779142" y="4596135"/>
                <a:ext cx="495221" cy="45719"/>
              </a:xfrm>
              <a:prstGeom prst="rect">
                <a:avLst/>
              </a:prstGeom>
              <a:gradFill flip="none" rotWithShape="1">
                <a:gsLst>
                  <a:gs pos="50000">
                    <a:schemeClr val="accent2"/>
                  </a:gs>
                  <a:gs pos="0">
                    <a:schemeClr val="accent2"/>
                  </a:gs>
                  <a:gs pos="100000">
                    <a:srgbClr val="FFC2FF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356" name="Straight Arrow Connector 9355">
                <a:extLst>
                  <a:ext uri="{FF2B5EF4-FFF2-40B4-BE49-F238E27FC236}">
                    <a16:creationId xmlns:a16="http://schemas.microsoft.com/office/drawing/2014/main" id="{16405378-8F11-07AD-1862-23762DA593B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026752" y="4518524"/>
                <a:ext cx="0" cy="343529"/>
              </a:xfrm>
              <a:prstGeom prst="straightConnector1">
                <a:avLst/>
              </a:prstGeom>
              <a:ln w="38100">
                <a:solidFill>
                  <a:schemeClr val="accent2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58" name="Oval 9357">
              <a:extLst>
                <a:ext uri="{FF2B5EF4-FFF2-40B4-BE49-F238E27FC236}">
                  <a16:creationId xmlns:a16="http://schemas.microsoft.com/office/drawing/2014/main" id="{17FEC36E-6DB9-1B55-C47C-0DC3680D6B5C}"/>
                </a:ext>
              </a:extLst>
            </p:cNvPr>
            <p:cNvSpPr/>
            <p:nvPr/>
          </p:nvSpPr>
          <p:spPr>
            <a:xfrm>
              <a:off x="5277645" y="5891248"/>
              <a:ext cx="234170" cy="404577"/>
            </a:xfrm>
            <a:prstGeom prst="ellipse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2" name="Oval 9361">
              <a:extLst>
                <a:ext uri="{FF2B5EF4-FFF2-40B4-BE49-F238E27FC236}">
                  <a16:creationId xmlns:a16="http://schemas.microsoft.com/office/drawing/2014/main" id="{62959DC2-D888-DCF9-23BD-FC539CCAD2F2}"/>
                </a:ext>
              </a:extLst>
            </p:cNvPr>
            <p:cNvSpPr/>
            <p:nvPr/>
          </p:nvSpPr>
          <p:spPr>
            <a:xfrm>
              <a:off x="5266533" y="6695192"/>
              <a:ext cx="234170" cy="404577"/>
            </a:xfrm>
            <a:prstGeom prst="ellipse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3" name="Rectangle 9362">
              <a:extLst>
                <a:ext uri="{FF2B5EF4-FFF2-40B4-BE49-F238E27FC236}">
                  <a16:creationId xmlns:a16="http://schemas.microsoft.com/office/drawing/2014/main" id="{E190917A-F08E-D957-187E-70E7507B75C9}"/>
                </a:ext>
              </a:extLst>
            </p:cNvPr>
            <p:cNvSpPr/>
            <p:nvPr/>
          </p:nvSpPr>
          <p:spPr>
            <a:xfrm rot="5400000" flipV="1">
              <a:off x="5143310" y="7358981"/>
              <a:ext cx="495221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64" name="Straight Arrow Connector 9363">
              <a:extLst>
                <a:ext uri="{FF2B5EF4-FFF2-40B4-BE49-F238E27FC236}">
                  <a16:creationId xmlns:a16="http://schemas.microsoft.com/office/drawing/2014/main" id="{1D91EB9E-7774-FA90-C839-F578804E5DCC}"/>
                </a:ext>
              </a:extLst>
            </p:cNvPr>
            <p:cNvCxnSpPr>
              <a:cxnSpLocks/>
            </p:cNvCxnSpPr>
            <p:nvPr/>
          </p:nvCxnSpPr>
          <p:spPr>
            <a:xfrm>
              <a:off x="5395972" y="7087412"/>
              <a:ext cx="0" cy="343529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65" name="Rectangle 9364">
              <a:extLst>
                <a:ext uri="{FF2B5EF4-FFF2-40B4-BE49-F238E27FC236}">
                  <a16:creationId xmlns:a16="http://schemas.microsoft.com/office/drawing/2014/main" id="{A623C7E5-B966-9B46-ED6A-51614980C89A}"/>
                </a:ext>
              </a:extLst>
            </p:cNvPr>
            <p:cNvSpPr/>
            <p:nvPr/>
          </p:nvSpPr>
          <p:spPr>
            <a:xfrm rot="16200000">
              <a:off x="5152171" y="5593926"/>
              <a:ext cx="495221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66" name="Straight Arrow Connector 9365">
              <a:extLst>
                <a:ext uri="{FF2B5EF4-FFF2-40B4-BE49-F238E27FC236}">
                  <a16:creationId xmlns:a16="http://schemas.microsoft.com/office/drawing/2014/main" id="{937DA1C6-BB95-EACC-535B-63DE8F0A1A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95689" y="5522943"/>
              <a:ext cx="0" cy="343529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D95C1C6-34EB-024A-DA8D-383523EB2422}"/>
              </a:ext>
            </a:extLst>
          </p:cNvPr>
          <p:cNvSpPr txBox="1"/>
          <p:nvPr/>
        </p:nvSpPr>
        <p:spPr>
          <a:xfrm>
            <a:off x="496870" y="722278"/>
            <a:ext cx="116397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highlight>
                  <a:srgbClr val="FFFF00"/>
                </a:highlight>
              </a:rPr>
              <a:t>The editable figure, with components grouped:</a:t>
            </a:r>
          </a:p>
        </p:txBody>
      </p:sp>
    </p:spTree>
    <p:extLst>
      <p:ext uri="{BB962C8B-B14F-4D97-AF65-F5344CB8AC3E}">
        <p14:creationId xmlns:p14="http://schemas.microsoft.com/office/powerpoint/2010/main" val="397512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2" name="Rectangle 9351">
            <a:extLst>
              <a:ext uri="{FF2B5EF4-FFF2-40B4-BE49-F238E27FC236}">
                <a16:creationId xmlns:a16="http://schemas.microsoft.com/office/drawing/2014/main" id="{D81E979F-4C53-6CA4-A130-AC9081BEE6D3}"/>
              </a:ext>
            </a:extLst>
          </p:cNvPr>
          <p:cNvSpPr/>
          <p:nvPr/>
        </p:nvSpPr>
        <p:spPr>
          <a:xfrm>
            <a:off x="1285103" y="5244396"/>
            <a:ext cx="3246538" cy="2755874"/>
          </a:xfrm>
          <a:prstGeom prst="rect">
            <a:avLst/>
          </a:prstGeom>
          <a:solidFill>
            <a:srgbClr val="FFD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56" name="Rectangle 6955">
            <a:extLst>
              <a:ext uri="{FF2B5EF4-FFF2-40B4-BE49-F238E27FC236}">
                <a16:creationId xmlns:a16="http://schemas.microsoft.com/office/drawing/2014/main" id="{FDCD71AA-0C6F-CD68-3954-8F63F9C0C6C3}"/>
              </a:ext>
            </a:extLst>
          </p:cNvPr>
          <p:cNvSpPr/>
          <p:nvPr/>
        </p:nvSpPr>
        <p:spPr>
          <a:xfrm>
            <a:off x="1278192" y="7632180"/>
            <a:ext cx="3246538" cy="2359716"/>
          </a:xfrm>
          <a:prstGeom prst="rect">
            <a:avLst/>
          </a:prstGeom>
          <a:solidFill>
            <a:srgbClr val="FFC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53" name="Rectangle 2552">
            <a:extLst>
              <a:ext uri="{FF2B5EF4-FFF2-40B4-BE49-F238E27FC236}">
                <a16:creationId xmlns:a16="http://schemas.microsoft.com/office/drawing/2014/main" id="{F8836A74-EAEB-746F-62F3-C72BBD04449F}"/>
              </a:ext>
            </a:extLst>
          </p:cNvPr>
          <p:cNvSpPr/>
          <p:nvPr/>
        </p:nvSpPr>
        <p:spPr>
          <a:xfrm>
            <a:off x="8745176" y="5240826"/>
            <a:ext cx="3250935" cy="27558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52" name="Rectangle 2551">
            <a:extLst>
              <a:ext uri="{FF2B5EF4-FFF2-40B4-BE49-F238E27FC236}">
                <a16:creationId xmlns:a16="http://schemas.microsoft.com/office/drawing/2014/main" id="{46761E3D-7273-00B6-3CE7-11276F76E57B}"/>
              </a:ext>
            </a:extLst>
          </p:cNvPr>
          <p:cNvSpPr/>
          <p:nvPr/>
        </p:nvSpPr>
        <p:spPr>
          <a:xfrm>
            <a:off x="4560629" y="5155231"/>
            <a:ext cx="4152723" cy="27558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52" name="Rectangle 6651">
            <a:extLst>
              <a:ext uri="{FF2B5EF4-FFF2-40B4-BE49-F238E27FC236}">
                <a16:creationId xmlns:a16="http://schemas.microsoft.com/office/drawing/2014/main" id="{0CA09147-546F-B7A3-A4AA-5CD5B71B51DA}"/>
              </a:ext>
            </a:extLst>
          </p:cNvPr>
          <p:cNvSpPr/>
          <p:nvPr/>
        </p:nvSpPr>
        <p:spPr>
          <a:xfrm>
            <a:off x="4554844" y="7652457"/>
            <a:ext cx="4152723" cy="2339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653" name="Group 6652">
            <a:extLst>
              <a:ext uri="{FF2B5EF4-FFF2-40B4-BE49-F238E27FC236}">
                <a16:creationId xmlns:a16="http://schemas.microsoft.com/office/drawing/2014/main" id="{3D667253-8258-E6C3-C8EB-B95D2BA9E7FD}"/>
              </a:ext>
            </a:extLst>
          </p:cNvPr>
          <p:cNvGrpSpPr/>
          <p:nvPr/>
        </p:nvGrpSpPr>
        <p:grpSpPr>
          <a:xfrm>
            <a:off x="4778798" y="9007620"/>
            <a:ext cx="2886903" cy="494561"/>
            <a:chOff x="943290" y="2143146"/>
            <a:chExt cx="2886903" cy="494561"/>
          </a:xfrm>
        </p:grpSpPr>
        <p:sp>
          <p:nvSpPr>
            <p:cNvPr id="6654" name="Arc 6653">
              <a:extLst>
                <a:ext uri="{FF2B5EF4-FFF2-40B4-BE49-F238E27FC236}">
                  <a16:creationId xmlns:a16="http://schemas.microsoft.com/office/drawing/2014/main" id="{8183FE64-2507-412E-C8BB-9E87A0DBC7F5}"/>
                </a:ext>
              </a:extLst>
            </p:cNvPr>
            <p:cNvSpPr/>
            <p:nvPr/>
          </p:nvSpPr>
          <p:spPr>
            <a:xfrm>
              <a:off x="3503164" y="2208527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5" name="Arc 6654">
              <a:extLst>
                <a:ext uri="{FF2B5EF4-FFF2-40B4-BE49-F238E27FC236}">
                  <a16:creationId xmlns:a16="http://schemas.microsoft.com/office/drawing/2014/main" id="{09CA299D-DE36-42AD-8E76-8DCDC6E7E565}"/>
                </a:ext>
              </a:extLst>
            </p:cNvPr>
            <p:cNvSpPr/>
            <p:nvPr/>
          </p:nvSpPr>
          <p:spPr>
            <a:xfrm>
              <a:off x="1116750" y="2209914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6" name="Arc 6655">
              <a:extLst>
                <a:ext uri="{FF2B5EF4-FFF2-40B4-BE49-F238E27FC236}">
                  <a16:creationId xmlns:a16="http://schemas.microsoft.com/office/drawing/2014/main" id="{D194F925-2B4E-B1F9-3EC2-60430A9ABE32}"/>
                </a:ext>
              </a:extLst>
            </p:cNvPr>
            <p:cNvSpPr/>
            <p:nvPr/>
          </p:nvSpPr>
          <p:spPr>
            <a:xfrm>
              <a:off x="1617448" y="2213078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7" name="Arc 6656">
              <a:extLst>
                <a:ext uri="{FF2B5EF4-FFF2-40B4-BE49-F238E27FC236}">
                  <a16:creationId xmlns:a16="http://schemas.microsoft.com/office/drawing/2014/main" id="{4EB1A179-3815-3360-8015-02A1EE1BB630}"/>
                </a:ext>
              </a:extLst>
            </p:cNvPr>
            <p:cNvSpPr/>
            <p:nvPr/>
          </p:nvSpPr>
          <p:spPr>
            <a:xfrm>
              <a:off x="2447876" y="2208527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58" name="Group 6657">
              <a:extLst>
                <a:ext uri="{FF2B5EF4-FFF2-40B4-BE49-F238E27FC236}">
                  <a16:creationId xmlns:a16="http://schemas.microsoft.com/office/drawing/2014/main" id="{193CFD9A-7437-2E78-0D48-0C5A75F62598}"/>
                </a:ext>
              </a:extLst>
            </p:cNvPr>
            <p:cNvGrpSpPr/>
            <p:nvPr/>
          </p:nvGrpSpPr>
          <p:grpSpPr>
            <a:xfrm>
              <a:off x="943290" y="2143146"/>
              <a:ext cx="2886903" cy="199117"/>
              <a:chOff x="954786" y="2143146"/>
              <a:chExt cx="2886903" cy="199117"/>
            </a:xfrm>
          </p:grpSpPr>
          <p:sp>
            <p:nvSpPr>
              <p:cNvPr id="6734" name="Freeform 6733">
                <a:extLst>
                  <a:ext uri="{FF2B5EF4-FFF2-40B4-BE49-F238E27FC236}">
                    <a16:creationId xmlns:a16="http://schemas.microsoft.com/office/drawing/2014/main" id="{4965BE59-D84F-A8C1-E19B-ACD905EC835D}"/>
                  </a:ext>
                </a:extLst>
              </p:cNvPr>
              <p:cNvSpPr/>
              <p:nvPr/>
            </p:nvSpPr>
            <p:spPr>
              <a:xfrm>
                <a:off x="959004" y="2204714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1016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5" name="Oval 6734">
                <a:extLst>
                  <a:ext uri="{FF2B5EF4-FFF2-40B4-BE49-F238E27FC236}">
                    <a16:creationId xmlns:a16="http://schemas.microsoft.com/office/drawing/2014/main" id="{C5C54BE0-5E07-F9BF-ACC4-67276504DB65}"/>
                  </a:ext>
                </a:extLst>
              </p:cNvPr>
              <p:cNvSpPr/>
              <p:nvPr/>
            </p:nvSpPr>
            <p:spPr>
              <a:xfrm>
                <a:off x="1339518" y="2143146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6" name="Freeform 6735">
                <a:extLst>
                  <a:ext uri="{FF2B5EF4-FFF2-40B4-BE49-F238E27FC236}">
                    <a16:creationId xmlns:a16="http://schemas.microsoft.com/office/drawing/2014/main" id="{0D60D090-5172-7FC6-BBB9-D8C28CE4A7EF}"/>
                  </a:ext>
                </a:extLst>
              </p:cNvPr>
              <p:cNvSpPr/>
              <p:nvPr/>
            </p:nvSpPr>
            <p:spPr>
              <a:xfrm>
                <a:off x="957960" y="2184685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7" name="Freeform 6736">
                <a:extLst>
                  <a:ext uri="{FF2B5EF4-FFF2-40B4-BE49-F238E27FC236}">
                    <a16:creationId xmlns:a16="http://schemas.microsoft.com/office/drawing/2014/main" id="{D79C0071-AD34-9D4A-D6F3-AB6B6B6A652A}"/>
                  </a:ext>
                </a:extLst>
              </p:cNvPr>
              <p:cNvSpPr/>
              <p:nvPr/>
            </p:nvSpPr>
            <p:spPr>
              <a:xfrm>
                <a:off x="954786" y="2231490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38" name="Group 6737">
                <a:extLst>
                  <a:ext uri="{FF2B5EF4-FFF2-40B4-BE49-F238E27FC236}">
                    <a16:creationId xmlns:a16="http://schemas.microsoft.com/office/drawing/2014/main" id="{9B708A79-C161-B0EC-06CE-41531DC54B2C}"/>
                  </a:ext>
                </a:extLst>
              </p:cNvPr>
              <p:cNvGrpSpPr/>
              <p:nvPr/>
            </p:nvGrpSpPr>
            <p:grpSpPr>
              <a:xfrm>
                <a:off x="987483" y="2182528"/>
                <a:ext cx="2845752" cy="159735"/>
                <a:chOff x="995933" y="2403417"/>
                <a:chExt cx="2845752" cy="159735"/>
              </a:xfrm>
            </p:grpSpPr>
            <p:cxnSp>
              <p:nvCxnSpPr>
                <p:cNvPr id="6739" name="Straight Connector 6738">
                  <a:extLst>
                    <a:ext uri="{FF2B5EF4-FFF2-40B4-BE49-F238E27FC236}">
                      <a16:creationId xmlns:a16="http://schemas.microsoft.com/office/drawing/2014/main" id="{D5ABB26B-25E0-99D9-E2D2-E5A1497B28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1666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0" name="Straight Connector 6739">
                  <a:extLst>
                    <a:ext uri="{FF2B5EF4-FFF2-40B4-BE49-F238E27FC236}">
                      <a16:creationId xmlns:a16="http://schemas.microsoft.com/office/drawing/2014/main" id="{EBD9EC8A-8206-FD85-7019-A93DDEA164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611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1" name="Straight Connector 6740">
                  <a:extLst>
                    <a:ext uri="{FF2B5EF4-FFF2-40B4-BE49-F238E27FC236}">
                      <a16:creationId xmlns:a16="http://schemas.microsoft.com/office/drawing/2014/main" id="{A961003F-806A-DA29-33FF-21AF133004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055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2" name="Straight Connector 6741">
                  <a:extLst>
                    <a:ext uri="{FF2B5EF4-FFF2-40B4-BE49-F238E27FC236}">
                      <a16:creationId xmlns:a16="http://schemas.microsoft.com/office/drawing/2014/main" id="{E007174D-033B-FAD1-13C6-C10BD2CEB2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50016" y="24288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3" name="Straight Connector 6742">
                  <a:extLst>
                    <a:ext uri="{FF2B5EF4-FFF2-40B4-BE49-F238E27FC236}">
                      <a16:creationId xmlns:a16="http://schemas.microsoft.com/office/drawing/2014/main" id="{D1B32E1C-A56E-CC69-F743-D8F938103E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94466" y="24383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4" name="Straight Connector 6743">
                  <a:extLst>
                    <a:ext uri="{FF2B5EF4-FFF2-40B4-BE49-F238E27FC236}">
                      <a16:creationId xmlns:a16="http://schemas.microsoft.com/office/drawing/2014/main" id="{B4972C5C-EDAF-C8F1-0C83-4BEB052A7D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38916" y="24510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5" name="Straight Connector 6744">
                  <a:extLst>
                    <a:ext uri="{FF2B5EF4-FFF2-40B4-BE49-F238E27FC236}">
                      <a16:creationId xmlns:a16="http://schemas.microsoft.com/office/drawing/2014/main" id="{4DCC87FF-A550-C68F-DC8B-7E0BDD8C60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83366" y="24637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6" name="Straight Connector 6745">
                  <a:extLst>
                    <a:ext uri="{FF2B5EF4-FFF2-40B4-BE49-F238E27FC236}">
                      <a16:creationId xmlns:a16="http://schemas.microsoft.com/office/drawing/2014/main" id="{FFD027F6-C642-9617-C958-D36A1844E4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7816" y="24764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7" name="Straight Connector 6746">
                  <a:extLst>
                    <a:ext uri="{FF2B5EF4-FFF2-40B4-BE49-F238E27FC236}">
                      <a16:creationId xmlns:a16="http://schemas.microsoft.com/office/drawing/2014/main" id="{455E7CAC-297D-B57E-3FD7-6E3D77197B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2266" y="24954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8" name="Straight Connector 6747">
                  <a:extLst>
                    <a:ext uri="{FF2B5EF4-FFF2-40B4-BE49-F238E27FC236}">
                      <a16:creationId xmlns:a16="http://schemas.microsoft.com/office/drawing/2014/main" id="{20845298-0D29-F119-5704-CE336E7CAE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16716" y="25081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9" name="Straight Connector 6748">
                  <a:extLst>
                    <a:ext uri="{FF2B5EF4-FFF2-40B4-BE49-F238E27FC236}">
                      <a16:creationId xmlns:a16="http://schemas.microsoft.com/office/drawing/2014/main" id="{1437C90A-BE1E-5769-07D4-1F5C2AB190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61166" y="24923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0" name="Straight Connector 6749">
                  <a:extLst>
                    <a:ext uri="{FF2B5EF4-FFF2-40B4-BE49-F238E27FC236}">
                      <a16:creationId xmlns:a16="http://schemas.microsoft.com/office/drawing/2014/main" id="{FF49B0CD-2880-DE97-613F-CAD1FED745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05616" y="24732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1" name="Straight Connector 6750">
                  <a:extLst>
                    <a:ext uri="{FF2B5EF4-FFF2-40B4-BE49-F238E27FC236}">
                      <a16:creationId xmlns:a16="http://schemas.microsoft.com/office/drawing/2014/main" id="{9E2D8D90-E2B8-DB1F-FE47-4C4ECA86BA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50066" y="24573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2" name="Straight Connector 6751">
                  <a:extLst>
                    <a:ext uri="{FF2B5EF4-FFF2-40B4-BE49-F238E27FC236}">
                      <a16:creationId xmlns:a16="http://schemas.microsoft.com/office/drawing/2014/main" id="{A764DFB7-5BFE-8914-96F3-13F5AEF53E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94516" y="24542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3" name="Straight Connector 6752">
                  <a:extLst>
                    <a:ext uri="{FF2B5EF4-FFF2-40B4-BE49-F238E27FC236}">
                      <a16:creationId xmlns:a16="http://schemas.microsoft.com/office/drawing/2014/main" id="{B296A7AC-DE69-7A36-5E73-51F0446256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966" y="24415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4" name="Straight Connector 6753">
                  <a:extLst>
                    <a:ext uri="{FF2B5EF4-FFF2-40B4-BE49-F238E27FC236}">
                      <a16:creationId xmlns:a16="http://schemas.microsoft.com/office/drawing/2014/main" id="{C8DBE480-6E4F-5BD2-3243-03144CC57E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83416" y="24319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5" name="Straight Connector 6754">
                  <a:extLst>
                    <a:ext uri="{FF2B5EF4-FFF2-40B4-BE49-F238E27FC236}">
                      <a16:creationId xmlns:a16="http://schemas.microsoft.com/office/drawing/2014/main" id="{9BC4935F-6A5B-C212-AAFE-FE170AA77B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278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6" name="Straight Connector 6755">
                  <a:extLst>
                    <a:ext uri="{FF2B5EF4-FFF2-40B4-BE49-F238E27FC236}">
                      <a16:creationId xmlns:a16="http://schemas.microsoft.com/office/drawing/2014/main" id="{88937429-338E-369E-7676-E21046D912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723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7" name="Straight Connector 6756">
                  <a:extLst>
                    <a:ext uri="{FF2B5EF4-FFF2-40B4-BE49-F238E27FC236}">
                      <a16:creationId xmlns:a16="http://schemas.microsoft.com/office/drawing/2014/main" id="{3512FFBE-332A-C3D3-ACDD-43EC19A700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167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8" name="Straight Connector 6757">
                  <a:extLst>
                    <a:ext uri="{FF2B5EF4-FFF2-40B4-BE49-F238E27FC236}">
                      <a16:creationId xmlns:a16="http://schemas.microsoft.com/office/drawing/2014/main" id="{90EAC45B-DB85-31B4-B5EA-5D6B87B386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12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9" name="Straight Connector 6758">
                  <a:extLst>
                    <a:ext uri="{FF2B5EF4-FFF2-40B4-BE49-F238E27FC236}">
                      <a16:creationId xmlns:a16="http://schemas.microsoft.com/office/drawing/2014/main" id="{E49D0CED-C144-15DC-0DC3-1647AA3E15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056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0" name="Straight Connector 6759">
                  <a:extLst>
                    <a:ext uri="{FF2B5EF4-FFF2-40B4-BE49-F238E27FC236}">
                      <a16:creationId xmlns:a16="http://schemas.microsoft.com/office/drawing/2014/main" id="{DA4FDCD3-94FD-8684-47CF-9E194D9AF0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0116" y="24034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1" name="Straight Connector 6760">
                  <a:extLst>
                    <a:ext uri="{FF2B5EF4-FFF2-40B4-BE49-F238E27FC236}">
                      <a16:creationId xmlns:a16="http://schemas.microsoft.com/office/drawing/2014/main" id="{0A8389CE-02FE-D9CE-C7C0-2CF9217FB0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45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2" name="Straight Connector 6761">
                  <a:extLst>
                    <a:ext uri="{FF2B5EF4-FFF2-40B4-BE49-F238E27FC236}">
                      <a16:creationId xmlns:a16="http://schemas.microsoft.com/office/drawing/2014/main" id="{60B86651-61AD-9C9C-B1A8-40B6D7A3D8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390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3" name="Straight Connector 6762">
                  <a:extLst>
                    <a:ext uri="{FF2B5EF4-FFF2-40B4-BE49-F238E27FC236}">
                      <a16:creationId xmlns:a16="http://schemas.microsoft.com/office/drawing/2014/main" id="{D3442D07-A43D-D520-AFCE-42DCB466CB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558" y="24429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4" name="Straight Connector 6763">
                  <a:extLst>
                    <a:ext uri="{FF2B5EF4-FFF2-40B4-BE49-F238E27FC236}">
                      <a16:creationId xmlns:a16="http://schemas.microsoft.com/office/drawing/2014/main" id="{8E63A307-380A-C12B-AD0D-5881FA2649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80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5" name="Straight Connector 6764">
                  <a:extLst>
                    <a:ext uri="{FF2B5EF4-FFF2-40B4-BE49-F238E27FC236}">
                      <a16:creationId xmlns:a16="http://schemas.microsoft.com/office/drawing/2014/main" id="{7D4C1598-BF91-6A7B-5C76-E605F5B7B8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2458" y="24937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6" name="Straight Connector 6765">
                  <a:extLst>
                    <a:ext uri="{FF2B5EF4-FFF2-40B4-BE49-F238E27FC236}">
                      <a16:creationId xmlns:a16="http://schemas.microsoft.com/office/drawing/2014/main" id="{A5ED0E37-A98B-3552-B5F7-550CE50113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769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7" name="Straight Connector 6766">
                  <a:extLst>
                    <a:ext uri="{FF2B5EF4-FFF2-40B4-BE49-F238E27FC236}">
                      <a16:creationId xmlns:a16="http://schemas.microsoft.com/office/drawing/2014/main" id="{05975B5E-A1A5-C6CC-2370-99A6B9939B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1358" y="24968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8" name="Straight Connector 6767">
                  <a:extLst>
                    <a:ext uri="{FF2B5EF4-FFF2-40B4-BE49-F238E27FC236}">
                      <a16:creationId xmlns:a16="http://schemas.microsoft.com/office/drawing/2014/main" id="{C16F4BD4-0698-3777-D884-7022F2AD53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65808" y="24778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9" name="Straight Connector 6768">
                  <a:extLst>
                    <a:ext uri="{FF2B5EF4-FFF2-40B4-BE49-F238E27FC236}">
                      <a16:creationId xmlns:a16="http://schemas.microsoft.com/office/drawing/2014/main" id="{F5EA7085-C6FC-E107-869B-D412BFED88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10258" y="24587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0" name="Straight Connector 6769">
                  <a:extLst>
                    <a:ext uri="{FF2B5EF4-FFF2-40B4-BE49-F238E27FC236}">
                      <a16:creationId xmlns:a16="http://schemas.microsoft.com/office/drawing/2014/main" id="{A73A1C55-106C-4A63-D937-B005491AFE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547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1" name="Straight Connector 6770">
                  <a:extLst>
                    <a:ext uri="{FF2B5EF4-FFF2-40B4-BE49-F238E27FC236}">
                      <a16:creationId xmlns:a16="http://schemas.microsoft.com/office/drawing/2014/main" id="{CBAAC180-9DE3-8504-88BE-F66CB19468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991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2" name="Straight Connector 6771">
                  <a:extLst>
                    <a:ext uri="{FF2B5EF4-FFF2-40B4-BE49-F238E27FC236}">
                      <a16:creationId xmlns:a16="http://schemas.microsoft.com/office/drawing/2014/main" id="{E6802826-6C5A-DC36-7BBF-1DD42B86D7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436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3" name="Straight Connector 6772">
                  <a:extLst>
                    <a:ext uri="{FF2B5EF4-FFF2-40B4-BE49-F238E27FC236}">
                      <a16:creationId xmlns:a16="http://schemas.microsoft.com/office/drawing/2014/main" id="{8BD53DAD-DDF8-495F-441A-E44C7B3200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8058" y="24365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4" name="Straight Connector 6773">
                  <a:extLst>
                    <a:ext uri="{FF2B5EF4-FFF2-40B4-BE49-F238E27FC236}">
                      <a16:creationId xmlns:a16="http://schemas.microsoft.com/office/drawing/2014/main" id="{89913168-A5D1-F4DA-16BE-637DC9B9CC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325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5" name="Straight Connector 6774">
                  <a:extLst>
                    <a:ext uri="{FF2B5EF4-FFF2-40B4-BE49-F238E27FC236}">
                      <a16:creationId xmlns:a16="http://schemas.microsoft.com/office/drawing/2014/main" id="{50F4BEDC-B7C0-37C0-AE75-81486193FE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6958" y="24651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6" name="Straight Connector 6775">
                  <a:extLst>
                    <a:ext uri="{FF2B5EF4-FFF2-40B4-BE49-F238E27FC236}">
                      <a16:creationId xmlns:a16="http://schemas.microsoft.com/office/drawing/2014/main" id="{32F9E14F-0199-419E-B863-32CA320536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2140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7" name="Straight Connector 6776">
                  <a:extLst>
                    <a:ext uri="{FF2B5EF4-FFF2-40B4-BE49-F238E27FC236}">
                      <a16:creationId xmlns:a16="http://schemas.microsoft.com/office/drawing/2014/main" id="{914CC7CA-B4E8-8D0B-EB53-35FA990398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65858" y="25127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8" name="Straight Connector 6777">
                  <a:extLst>
                    <a:ext uri="{FF2B5EF4-FFF2-40B4-BE49-F238E27FC236}">
                      <a16:creationId xmlns:a16="http://schemas.microsoft.com/office/drawing/2014/main" id="{90C502A6-17CE-CC4F-8AE6-698D0A44D5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000000">
                  <a:off x="17103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9" name="Straight Connector 6778">
                  <a:extLst>
                    <a:ext uri="{FF2B5EF4-FFF2-40B4-BE49-F238E27FC236}">
                      <a16:creationId xmlns:a16="http://schemas.microsoft.com/office/drawing/2014/main" id="{A3BCFBF0-BE2C-A638-A54E-E2C529106F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220000">
                  <a:off x="1748408" y="24905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0" name="Straight Connector 6779">
                  <a:extLst>
                    <a:ext uri="{FF2B5EF4-FFF2-40B4-BE49-F238E27FC236}">
                      <a16:creationId xmlns:a16="http://schemas.microsoft.com/office/drawing/2014/main" id="{34EB2042-5B67-E160-D2EA-1B697393F4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920000">
                  <a:off x="1789683" y="24714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1" name="Straight Connector 6780">
                  <a:extLst>
                    <a:ext uri="{FF2B5EF4-FFF2-40B4-BE49-F238E27FC236}">
                      <a16:creationId xmlns:a16="http://schemas.microsoft.com/office/drawing/2014/main" id="{88BD2ED7-7E0A-7FA8-2BEB-6B6A34E7A7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580000">
                  <a:off x="1872233" y="24460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2" name="Straight Connector 6781">
                  <a:extLst>
                    <a:ext uri="{FF2B5EF4-FFF2-40B4-BE49-F238E27FC236}">
                      <a16:creationId xmlns:a16="http://schemas.microsoft.com/office/drawing/2014/main" id="{68D8BBB5-3945-D6FE-99D5-1C5F4FF599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700000">
                  <a:off x="1913508" y="24397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3" name="Straight Connector 6782">
                  <a:extLst>
                    <a:ext uri="{FF2B5EF4-FFF2-40B4-BE49-F238E27FC236}">
                      <a16:creationId xmlns:a16="http://schemas.microsoft.com/office/drawing/2014/main" id="{9D4D5839-165A-BB84-4F65-0A8BEB810B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000000">
                  <a:off x="19516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4" name="Straight Connector 6783">
                  <a:extLst>
                    <a:ext uri="{FF2B5EF4-FFF2-40B4-BE49-F238E27FC236}">
                      <a16:creationId xmlns:a16="http://schemas.microsoft.com/office/drawing/2014/main" id="{8171A3CD-D58A-89C1-3A2B-C2CDA1629C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000000">
                  <a:off x="1996239" y="24253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5" name="Straight Connector 6784">
                  <a:extLst>
                    <a:ext uri="{FF2B5EF4-FFF2-40B4-BE49-F238E27FC236}">
                      <a16:creationId xmlns:a16="http://schemas.microsoft.com/office/drawing/2014/main" id="{A1724F6D-59A3-1721-7909-470B9A8BBB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180000">
                  <a:off x="2034158" y="24175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6" name="Straight Connector 6785">
                  <a:extLst>
                    <a:ext uri="{FF2B5EF4-FFF2-40B4-BE49-F238E27FC236}">
                      <a16:creationId xmlns:a16="http://schemas.microsoft.com/office/drawing/2014/main" id="{727A42C8-365A-CE77-C499-201BF31C78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360000">
                  <a:off x="2075433" y="24143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7" name="Straight Connector 6786">
                  <a:extLst>
                    <a:ext uri="{FF2B5EF4-FFF2-40B4-BE49-F238E27FC236}">
                      <a16:creationId xmlns:a16="http://schemas.microsoft.com/office/drawing/2014/main" id="{41C7DDBE-F694-4FD5-F01A-18A08EF744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5933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8" name="Straight Connector 6787">
                  <a:extLst>
                    <a:ext uri="{FF2B5EF4-FFF2-40B4-BE49-F238E27FC236}">
                      <a16:creationId xmlns:a16="http://schemas.microsoft.com/office/drawing/2014/main" id="{5403CD38-FAFB-83B9-EC15-19D13B4ED1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81285" y="24090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9" name="Straight Connector 6788">
                  <a:extLst>
                    <a:ext uri="{FF2B5EF4-FFF2-40B4-BE49-F238E27FC236}">
                      <a16:creationId xmlns:a16="http://schemas.microsoft.com/office/drawing/2014/main" id="{A9DD730B-3DC5-F35F-F52D-BAE9558926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25735" y="24153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0" name="Straight Connector 6789">
                  <a:extLst>
                    <a:ext uri="{FF2B5EF4-FFF2-40B4-BE49-F238E27FC236}">
                      <a16:creationId xmlns:a16="http://schemas.microsoft.com/office/drawing/2014/main" id="{9808AF6A-48B8-C59D-BCAC-52D506FA2F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70185" y="24185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1" name="Straight Connector 6790">
                  <a:extLst>
                    <a:ext uri="{FF2B5EF4-FFF2-40B4-BE49-F238E27FC236}">
                      <a16:creationId xmlns:a16="http://schemas.microsoft.com/office/drawing/2014/main" id="{6A8EE617-3904-7874-E6EB-A94BFA9BC8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463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2" name="Straight Connector 6791">
                  <a:extLst>
                    <a:ext uri="{FF2B5EF4-FFF2-40B4-BE49-F238E27FC236}">
                      <a16:creationId xmlns:a16="http://schemas.microsoft.com/office/drawing/2014/main" id="{9B0D5213-3DAA-64F8-F482-E32D66B846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59085" y="24312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3" name="Straight Connector 6792">
                  <a:extLst>
                    <a:ext uri="{FF2B5EF4-FFF2-40B4-BE49-F238E27FC236}">
                      <a16:creationId xmlns:a16="http://schemas.microsoft.com/office/drawing/2014/main" id="{1CB97D18-4898-FDB7-8126-5B712E3831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3535" y="24439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4" name="Straight Connector 6793">
                  <a:extLst>
                    <a:ext uri="{FF2B5EF4-FFF2-40B4-BE49-F238E27FC236}">
                      <a16:creationId xmlns:a16="http://schemas.microsoft.com/office/drawing/2014/main" id="{95BE51CB-9C50-8AF0-CD8F-F3D0AEDCE7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47985" y="24598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5" name="Straight Connector 6794">
                  <a:extLst>
                    <a:ext uri="{FF2B5EF4-FFF2-40B4-BE49-F238E27FC236}">
                      <a16:creationId xmlns:a16="http://schemas.microsoft.com/office/drawing/2014/main" id="{1C7854C8-2684-4189-E4F6-5A7A2B141B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2435" y="24788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6" name="Straight Connector 6795">
                  <a:extLst>
                    <a:ext uri="{FF2B5EF4-FFF2-40B4-BE49-F238E27FC236}">
                      <a16:creationId xmlns:a16="http://schemas.microsoft.com/office/drawing/2014/main" id="{B1A0BED5-9965-93EF-83FA-6F961522B5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36885" y="24947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7" name="Straight Connector 6796">
                  <a:extLst>
                    <a:ext uri="{FF2B5EF4-FFF2-40B4-BE49-F238E27FC236}">
                      <a16:creationId xmlns:a16="http://schemas.microsoft.com/office/drawing/2014/main" id="{EE291328-9F7D-4A52-0CAE-8ABBEA47D1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1335" y="24979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8" name="Straight Connector 6797">
                  <a:extLst>
                    <a:ext uri="{FF2B5EF4-FFF2-40B4-BE49-F238E27FC236}">
                      <a16:creationId xmlns:a16="http://schemas.microsoft.com/office/drawing/2014/main" id="{2C93F77C-B900-81E1-32E3-8F299BF799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25785" y="248838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9" name="Straight Connector 6798">
                  <a:extLst>
                    <a:ext uri="{FF2B5EF4-FFF2-40B4-BE49-F238E27FC236}">
                      <a16:creationId xmlns:a16="http://schemas.microsoft.com/office/drawing/2014/main" id="{A6584C2D-FDC3-E2B0-6D48-80E5FF87FA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70235" y="24661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00" name="Straight Connector 6799">
                  <a:extLst>
                    <a:ext uri="{FF2B5EF4-FFF2-40B4-BE49-F238E27FC236}">
                      <a16:creationId xmlns:a16="http://schemas.microsoft.com/office/drawing/2014/main" id="{8CE8D66A-E376-135A-44CA-9016B2EA13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4685" y="24534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01" name="Straight Connector 6800">
                  <a:extLst>
                    <a:ext uri="{FF2B5EF4-FFF2-40B4-BE49-F238E27FC236}">
                      <a16:creationId xmlns:a16="http://schemas.microsoft.com/office/drawing/2014/main" id="{368A4E75-1289-1F11-13CD-BB13AEEA0A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59135" y="24407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02" name="Straight Connector 6801">
                  <a:extLst>
                    <a:ext uri="{FF2B5EF4-FFF2-40B4-BE49-F238E27FC236}">
                      <a16:creationId xmlns:a16="http://schemas.microsoft.com/office/drawing/2014/main" id="{E2DB24E6-F47A-DFD9-66FB-1E7B9EF479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03585" y="24344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03" name="Straight Connector 6802">
                  <a:extLst>
                    <a:ext uri="{FF2B5EF4-FFF2-40B4-BE49-F238E27FC236}">
                      <a16:creationId xmlns:a16="http://schemas.microsoft.com/office/drawing/2014/main" id="{752A8A41-559D-3E0E-AC8F-92CDD30470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168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659" name="Group 6658">
              <a:extLst>
                <a:ext uri="{FF2B5EF4-FFF2-40B4-BE49-F238E27FC236}">
                  <a16:creationId xmlns:a16="http://schemas.microsoft.com/office/drawing/2014/main" id="{637B1E04-BA59-D560-57D9-5DE0FA6E4987}"/>
                </a:ext>
              </a:extLst>
            </p:cNvPr>
            <p:cNvGrpSpPr/>
            <p:nvPr/>
          </p:nvGrpSpPr>
          <p:grpSpPr>
            <a:xfrm flipV="1">
              <a:off x="943290" y="2438590"/>
              <a:ext cx="2886903" cy="199117"/>
              <a:chOff x="954786" y="2143146"/>
              <a:chExt cx="2886903" cy="199117"/>
            </a:xfrm>
          </p:grpSpPr>
          <p:sp>
            <p:nvSpPr>
              <p:cNvPr id="6664" name="Freeform 6663">
                <a:extLst>
                  <a:ext uri="{FF2B5EF4-FFF2-40B4-BE49-F238E27FC236}">
                    <a16:creationId xmlns:a16="http://schemas.microsoft.com/office/drawing/2014/main" id="{5B24709B-8015-9F18-09F4-4AFE3E6C2CEE}"/>
                  </a:ext>
                </a:extLst>
              </p:cNvPr>
              <p:cNvSpPr/>
              <p:nvPr/>
            </p:nvSpPr>
            <p:spPr>
              <a:xfrm>
                <a:off x="959004" y="2204714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1016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5" name="Oval 6664">
                <a:extLst>
                  <a:ext uri="{FF2B5EF4-FFF2-40B4-BE49-F238E27FC236}">
                    <a16:creationId xmlns:a16="http://schemas.microsoft.com/office/drawing/2014/main" id="{D71B8481-5344-A9F7-3BB0-BBCE84FE18BD}"/>
                  </a:ext>
                </a:extLst>
              </p:cNvPr>
              <p:cNvSpPr/>
              <p:nvPr/>
            </p:nvSpPr>
            <p:spPr>
              <a:xfrm>
                <a:off x="1339518" y="2143146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6" name="Freeform 6665">
                <a:extLst>
                  <a:ext uri="{FF2B5EF4-FFF2-40B4-BE49-F238E27FC236}">
                    <a16:creationId xmlns:a16="http://schemas.microsoft.com/office/drawing/2014/main" id="{BF29112C-658B-D520-5BC2-C355068AD16A}"/>
                  </a:ext>
                </a:extLst>
              </p:cNvPr>
              <p:cNvSpPr/>
              <p:nvPr/>
            </p:nvSpPr>
            <p:spPr>
              <a:xfrm>
                <a:off x="957960" y="2184685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7" name="Freeform 6666">
                <a:extLst>
                  <a:ext uri="{FF2B5EF4-FFF2-40B4-BE49-F238E27FC236}">
                    <a16:creationId xmlns:a16="http://schemas.microsoft.com/office/drawing/2014/main" id="{F2801D39-7758-424E-ACB7-87091B2D1DE0}"/>
                  </a:ext>
                </a:extLst>
              </p:cNvPr>
              <p:cNvSpPr/>
              <p:nvPr/>
            </p:nvSpPr>
            <p:spPr>
              <a:xfrm>
                <a:off x="954786" y="2231490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68" name="Group 6667">
                <a:extLst>
                  <a:ext uri="{FF2B5EF4-FFF2-40B4-BE49-F238E27FC236}">
                    <a16:creationId xmlns:a16="http://schemas.microsoft.com/office/drawing/2014/main" id="{3B72C694-B488-10E5-7C61-7B7FB2B71BCF}"/>
                  </a:ext>
                </a:extLst>
              </p:cNvPr>
              <p:cNvGrpSpPr/>
              <p:nvPr/>
            </p:nvGrpSpPr>
            <p:grpSpPr>
              <a:xfrm>
                <a:off x="987483" y="2182528"/>
                <a:ext cx="2845752" cy="159735"/>
                <a:chOff x="995933" y="2403417"/>
                <a:chExt cx="2845752" cy="159735"/>
              </a:xfrm>
            </p:grpSpPr>
            <p:cxnSp>
              <p:nvCxnSpPr>
                <p:cNvPr id="6669" name="Straight Connector 6668">
                  <a:extLst>
                    <a:ext uri="{FF2B5EF4-FFF2-40B4-BE49-F238E27FC236}">
                      <a16:creationId xmlns:a16="http://schemas.microsoft.com/office/drawing/2014/main" id="{198855EE-68B7-341C-852A-D536F13677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1666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0" name="Straight Connector 6669">
                  <a:extLst>
                    <a:ext uri="{FF2B5EF4-FFF2-40B4-BE49-F238E27FC236}">
                      <a16:creationId xmlns:a16="http://schemas.microsoft.com/office/drawing/2014/main" id="{48F8683B-A5B7-1585-4CCF-12A9B29330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611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1" name="Straight Connector 6670">
                  <a:extLst>
                    <a:ext uri="{FF2B5EF4-FFF2-40B4-BE49-F238E27FC236}">
                      <a16:creationId xmlns:a16="http://schemas.microsoft.com/office/drawing/2014/main" id="{850B9E7A-6C59-ED13-4BB3-26F29F9E4E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055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2" name="Straight Connector 6671">
                  <a:extLst>
                    <a:ext uri="{FF2B5EF4-FFF2-40B4-BE49-F238E27FC236}">
                      <a16:creationId xmlns:a16="http://schemas.microsoft.com/office/drawing/2014/main" id="{398A2B48-4706-1919-F5A7-47F6ACCEDF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50016" y="24288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3" name="Straight Connector 6672">
                  <a:extLst>
                    <a:ext uri="{FF2B5EF4-FFF2-40B4-BE49-F238E27FC236}">
                      <a16:creationId xmlns:a16="http://schemas.microsoft.com/office/drawing/2014/main" id="{C66555A7-1E2A-B9BA-4A83-8083D7BF67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94466" y="24383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4" name="Straight Connector 6673">
                  <a:extLst>
                    <a:ext uri="{FF2B5EF4-FFF2-40B4-BE49-F238E27FC236}">
                      <a16:creationId xmlns:a16="http://schemas.microsoft.com/office/drawing/2014/main" id="{C2565E74-C88B-5553-3D91-1F69FD6624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38916" y="24510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5" name="Straight Connector 6674">
                  <a:extLst>
                    <a:ext uri="{FF2B5EF4-FFF2-40B4-BE49-F238E27FC236}">
                      <a16:creationId xmlns:a16="http://schemas.microsoft.com/office/drawing/2014/main" id="{70540E8F-08C8-F09D-28F0-763D35CDD3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83366" y="24637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6" name="Straight Connector 6675">
                  <a:extLst>
                    <a:ext uri="{FF2B5EF4-FFF2-40B4-BE49-F238E27FC236}">
                      <a16:creationId xmlns:a16="http://schemas.microsoft.com/office/drawing/2014/main" id="{B075BFD2-79B3-7E81-D82E-BB95550AF8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7816" y="24764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7" name="Straight Connector 6676">
                  <a:extLst>
                    <a:ext uri="{FF2B5EF4-FFF2-40B4-BE49-F238E27FC236}">
                      <a16:creationId xmlns:a16="http://schemas.microsoft.com/office/drawing/2014/main" id="{EABF123A-3498-B5C8-FD18-F1126E912A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2266" y="24954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8" name="Straight Connector 6677">
                  <a:extLst>
                    <a:ext uri="{FF2B5EF4-FFF2-40B4-BE49-F238E27FC236}">
                      <a16:creationId xmlns:a16="http://schemas.microsoft.com/office/drawing/2014/main" id="{35B2FBFC-FA66-F010-D3D7-C9BEB15A58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16716" y="25081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9" name="Straight Connector 6678">
                  <a:extLst>
                    <a:ext uri="{FF2B5EF4-FFF2-40B4-BE49-F238E27FC236}">
                      <a16:creationId xmlns:a16="http://schemas.microsoft.com/office/drawing/2014/main" id="{7F1A3E07-F633-221F-DE21-5DF9D707A9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61166" y="24923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0" name="Straight Connector 6679">
                  <a:extLst>
                    <a:ext uri="{FF2B5EF4-FFF2-40B4-BE49-F238E27FC236}">
                      <a16:creationId xmlns:a16="http://schemas.microsoft.com/office/drawing/2014/main" id="{AB47F1F7-68A1-C91E-D8A8-5C6D5A2B9A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05616" y="24732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1" name="Straight Connector 6680">
                  <a:extLst>
                    <a:ext uri="{FF2B5EF4-FFF2-40B4-BE49-F238E27FC236}">
                      <a16:creationId xmlns:a16="http://schemas.microsoft.com/office/drawing/2014/main" id="{3EB74ECF-290E-5C39-6530-7120A203A5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50066" y="24573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2" name="Straight Connector 6681">
                  <a:extLst>
                    <a:ext uri="{FF2B5EF4-FFF2-40B4-BE49-F238E27FC236}">
                      <a16:creationId xmlns:a16="http://schemas.microsoft.com/office/drawing/2014/main" id="{7DE0076E-301C-41C6-F8B7-59015F9D28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94516" y="24542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3" name="Straight Connector 6682">
                  <a:extLst>
                    <a:ext uri="{FF2B5EF4-FFF2-40B4-BE49-F238E27FC236}">
                      <a16:creationId xmlns:a16="http://schemas.microsoft.com/office/drawing/2014/main" id="{F2A6FE4D-909D-FA57-EFD0-98CEEB72EB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966" y="24415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4" name="Straight Connector 6683">
                  <a:extLst>
                    <a:ext uri="{FF2B5EF4-FFF2-40B4-BE49-F238E27FC236}">
                      <a16:creationId xmlns:a16="http://schemas.microsoft.com/office/drawing/2014/main" id="{FCF3AE8A-419F-1F76-F873-F9C7AF01D4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83416" y="24319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5" name="Straight Connector 6684">
                  <a:extLst>
                    <a:ext uri="{FF2B5EF4-FFF2-40B4-BE49-F238E27FC236}">
                      <a16:creationId xmlns:a16="http://schemas.microsoft.com/office/drawing/2014/main" id="{0EA7A1F1-A883-00E1-4306-5BACCAFBB1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278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6" name="Straight Connector 6685">
                  <a:extLst>
                    <a:ext uri="{FF2B5EF4-FFF2-40B4-BE49-F238E27FC236}">
                      <a16:creationId xmlns:a16="http://schemas.microsoft.com/office/drawing/2014/main" id="{56BC5579-D76F-CB05-5BAE-836D0869FE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723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7" name="Straight Connector 6686">
                  <a:extLst>
                    <a:ext uri="{FF2B5EF4-FFF2-40B4-BE49-F238E27FC236}">
                      <a16:creationId xmlns:a16="http://schemas.microsoft.com/office/drawing/2014/main" id="{1F8F7B0D-5C86-2EFE-AE14-660C567A00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167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8" name="Straight Connector 6687">
                  <a:extLst>
                    <a:ext uri="{FF2B5EF4-FFF2-40B4-BE49-F238E27FC236}">
                      <a16:creationId xmlns:a16="http://schemas.microsoft.com/office/drawing/2014/main" id="{A69DD392-9988-B9B8-B8D0-F990E4CE67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12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9" name="Straight Connector 6688">
                  <a:extLst>
                    <a:ext uri="{FF2B5EF4-FFF2-40B4-BE49-F238E27FC236}">
                      <a16:creationId xmlns:a16="http://schemas.microsoft.com/office/drawing/2014/main" id="{55C54D8D-BB29-897B-58D2-830D1AD1B3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056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0" name="Straight Connector 6689">
                  <a:extLst>
                    <a:ext uri="{FF2B5EF4-FFF2-40B4-BE49-F238E27FC236}">
                      <a16:creationId xmlns:a16="http://schemas.microsoft.com/office/drawing/2014/main" id="{1F85D434-54D4-B602-D3D9-C2651A7486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0116" y="24034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1" name="Straight Connector 6690">
                  <a:extLst>
                    <a:ext uri="{FF2B5EF4-FFF2-40B4-BE49-F238E27FC236}">
                      <a16:creationId xmlns:a16="http://schemas.microsoft.com/office/drawing/2014/main" id="{CC6B07A0-D4B8-308C-76DB-CFF0E21430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45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2" name="Straight Connector 6691">
                  <a:extLst>
                    <a:ext uri="{FF2B5EF4-FFF2-40B4-BE49-F238E27FC236}">
                      <a16:creationId xmlns:a16="http://schemas.microsoft.com/office/drawing/2014/main" id="{2E750041-47B0-CF44-3B3E-DFBF3CCD31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390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3" name="Straight Connector 6692">
                  <a:extLst>
                    <a:ext uri="{FF2B5EF4-FFF2-40B4-BE49-F238E27FC236}">
                      <a16:creationId xmlns:a16="http://schemas.microsoft.com/office/drawing/2014/main" id="{E81BEDDE-5CB7-77FB-5A7B-83529E8D49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558" y="24429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4" name="Straight Connector 6693">
                  <a:extLst>
                    <a:ext uri="{FF2B5EF4-FFF2-40B4-BE49-F238E27FC236}">
                      <a16:creationId xmlns:a16="http://schemas.microsoft.com/office/drawing/2014/main" id="{7125E3A1-1883-E8B6-E32B-BD5B9F072E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80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5" name="Straight Connector 6694">
                  <a:extLst>
                    <a:ext uri="{FF2B5EF4-FFF2-40B4-BE49-F238E27FC236}">
                      <a16:creationId xmlns:a16="http://schemas.microsoft.com/office/drawing/2014/main" id="{6172DF1D-0A68-38EE-C255-CD36A6DD64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2458" y="24937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6" name="Straight Connector 6695">
                  <a:extLst>
                    <a:ext uri="{FF2B5EF4-FFF2-40B4-BE49-F238E27FC236}">
                      <a16:creationId xmlns:a16="http://schemas.microsoft.com/office/drawing/2014/main" id="{7A96F27C-60F2-207B-BFB3-02DEBBE5FC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769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7" name="Straight Connector 6696">
                  <a:extLst>
                    <a:ext uri="{FF2B5EF4-FFF2-40B4-BE49-F238E27FC236}">
                      <a16:creationId xmlns:a16="http://schemas.microsoft.com/office/drawing/2014/main" id="{179FB783-C407-A903-1E72-0E01D62BF2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1358" y="24968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8" name="Straight Connector 6697">
                  <a:extLst>
                    <a:ext uri="{FF2B5EF4-FFF2-40B4-BE49-F238E27FC236}">
                      <a16:creationId xmlns:a16="http://schemas.microsoft.com/office/drawing/2014/main" id="{0C9FFE5E-FA39-4025-114E-E49964B090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65808" y="24778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9" name="Straight Connector 6698">
                  <a:extLst>
                    <a:ext uri="{FF2B5EF4-FFF2-40B4-BE49-F238E27FC236}">
                      <a16:creationId xmlns:a16="http://schemas.microsoft.com/office/drawing/2014/main" id="{5E4D252D-EA8F-E125-03F2-A74CEE458C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10258" y="24587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0" name="Straight Connector 6699">
                  <a:extLst>
                    <a:ext uri="{FF2B5EF4-FFF2-40B4-BE49-F238E27FC236}">
                      <a16:creationId xmlns:a16="http://schemas.microsoft.com/office/drawing/2014/main" id="{5539B511-A4F6-C4C5-18FA-0D2628F757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547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1" name="Straight Connector 6700">
                  <a:extLst>
                    <a:ext uri="{FF2B5EF4-FFF2-40B4-BE49-F238E27FC236}">
                      <a16:creationId xmlns:a16="http://schemas.microsoft.com/office/drawing/2014/main" id="{1334BF89-9BE7-DB86-BA59-8AD28A56A0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991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2" name="Straight Connector 6701">
                  <a:extLst>
                    <a:ext uri="{FF2B5EF4-FFF2-40B4-BE49-F238E27FC236}">
                      <a16:creationId xmlns:a16="http://schemas.microsoft.com/office/drawing/2014/main" id="{69CFE19B-37F3-44F2-5EF3-AB73E592D6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436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3" name="Straight Connector 6702">
                  <a:extLst>
                    <a:ext uri="{FF2B5EF4-FFF2-40B4-BE49-F238E27FC236}">
                      <a16:creationId xmlns:a16="http://schemas.microsoft.com/office/drawing/2014/main" id="{DAB87C36-FE06-DB3F-FD82-E6ED7D0B72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8058" y="24365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4" name="Straight Connector 6703">
                  <a:extLst>
                    <a:ext uri="{FF2B5EF4-FFF2-40B4-BE49-F238E27FC236}">
                      <a16:creationId xmlns:a16="http://schemas.microsoft.com/office/drawing/2014/main" id="{F1DE5C94-DE82-311B-76AB-1947883318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325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5" name="Straight Connector 6704">
                  <a:extLst>
                    <a:ext uri="{FF2B5EF4-FFF2-40B4-BE49-F238E27FC236}">
                      <a16:creationId xmlns:a16="http://schemas.microsoft.com/office/drawing/2014/main" id="{21F1DDDA-F3EB-CC58-13C6-2E23470FF2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6958" y="24651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6" name="Straight Connector 6705">
                  <a:extLst>
                    <a:ext uri="{FF2B5EF4-FFF2-40B4-BE49-F238E27FC236}">
                      <a16:creationId xmlns:a16="http://schemas.microsoft.com/office/drawing/2014/main" id="{8814E55C-50BC-1B94-87C1-FEB5CF63E5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2140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7" name="Straight Connector 6706">
                  <a:extLst>
                    <a:ext uri="{FF2B5EF4-FFF2-40B4-BE49-F238E27FC236}">
                      <a16:creationId xmlns:a16="http://schemas.microsoft.com/office/drawing/2014/main" id="{C46E063E-B94B-F175-4882-3A7D22EE41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65858" y="25127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8" name="Straight Connector 6707">
                  <a:extLst>
                    <a:ext uri="{FF2B5EF4-FFF2-40B4-BE49-F238E27FC236}">
                      <a16:creationId xmlns:a16="http://schemas.microsoft.com/office/drawing/2014/main" id="{D695E500-1260-D7CB-638B-FECB984028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103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9" name="Straight Connector 6708">
                  <a:extLst>
                    <a:ext uri="{FF2B5EF4-FFF2-40B4-BE49-F238E27FC236}">
                      <a16:creationId xmlns:a16="http://schemas.microsoft.com/office/drawing/2014/main" id="{D72F2190-0028-72C1-70B5-E3F53C2E6B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5475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0" name="Straight Connector 6709">
                  <a:extLst>
                    <a:ext uri="{FF2B5EF4-FFF2-40B4-BE49-F238E27FC236}">
                      <a16:creationId xmlns:a16="http://schemas.microsoft.com/office/drawing/2014/main" id="{584CA892-854F-5D23-D094-9A2748BDB5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992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1" name="Straight Connector 6710">
                  <a:extLst>
                    <a:ext uri="{FF2B5EF4-FFF2-40B4-BE49-F238E27FC236}">
                      <a16:creationId xmlns:a16="http://schemas.microsoft.com/office/drawing/2014/main" id="{D57DAEE9-50DE-C597-50CE-0B7418883A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43658" y="24524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2" name="Straight Connector 6711">
                  <a:extLst>
                    <a:ext uri="{FF2B5EF4-FFF2-40B4-BE49-F238E27FC236}">
                      <a16:creationId xmlns:a16="http://schemas.microsoft.com/office/drawing/2014/main" id="{B96942D3-A60B-55E1-DDEC-CEF8437AE4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88108" y="24397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3" name="Straight Connector 6712">
                  <a:extLst>
                    <a:ext uri="{FF2B5EF4-FFF2-40B4-BE49-F238E27FC236}">
                      <a16:creationId xmlns:a16="http://schemas.microsoft.com/office/drawing/2014/main" id="{A395D509-27FB-4B77-8053-C2C070286D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325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4" name="Straight Connector 6713">
                  <a:extLst>
                    <a:ext uri="{FF2B5EF4-FFF2-40B4-BE49-F238E27FC236}">
                      <a16:creationId xmlns:a16="http://schemas.microsoft.com/office/drawing/2014/main" id="{94C5E73E-7F21-BCD5-3163-59EB1EFCAC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770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5" name="Straight Connector 6714">
                  <a:extLst>
                    <a:ext uri="{FF2B5EF4-FFF2-40B4-BE49-F238E27FC236}">
                      <a16:creationId xmlns:a16="http://schemas.microsoft.com/office/drawing/2014/main" id="{B3AC3333-99B5-2654-5B67-C3EB5016D7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21458" y="24175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6" name="Straight Connector 6715">
                  <a:extLst>
                    <a:ext uri="{FF2B5EF4-FFF2-40B4-BE49-F238E27FC236}">
                      <a16:creationId xmlns:a16="http://schemas.microsoft.com/office/drawing/2014/main" id="{7296A02A-6517-885E-F18B-663981E189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65908" y="24143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7" name="Straight Connector 6716">
                  <a:extLst>
                    <a:ext uri="{FF2B5EF4-FFF2-40B4-BE49-F238E27FC236}">
                      <a16:creationId xmlns:a16="http://schemas.microsoft.com/office/drawing/2014/main" id="{9F0722FB-18CB-206B-6502-3838847696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5933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8" name="Straight Connector 6717">
                  <a:extLst>
                    <a:ext uri="{FF2B5EF4-FFF2-40B4-BE49-F238E27FC236}">
                      <a16:creationId xmlns:a16="http://schemas.microsoft.com/office/drawing/2014/main" id="{32F72D99-A206-A70A-F0F2-9C8A6A9973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81285" y="24090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9" name="Straight Connector 6718">
                  <a:extLst>
                    <a:ext uri="{FF2B5EF4-FFF2-40B4-BE49-F238E27FC236}">
                      <a16:creationId xmlns:a16="http://schemas.microsoft.com/office/drawing/2014/main" id="{872951D9-3714-A180-11D6-4909DC481E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25735" y="24153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0" name="Straight Connector 6719">
                  <a:extLst>
                    <a:ext uri="{FF2B5EF4-FFF2-40B4-BE49-F238E27FC236}">
                      <a16:creationId xmlns:a16="http://schemas.microsoft.com/office/drawing/2014/main" id="{29E79E46-DAC5-5849-F452-FA4E9C2272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70185" y="24185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1" name="Straight Connector 6720">
                  <a:extLst>
                    <a:ext uri="{FF2B5EF4-FFF2-40B4-BE49-F238E27FC236}">
                      <a16:creationId xmlns:a16="http://schemas.microsoft.com/office/drawing/2014/main" id="{4CCD9C62-CB13-3809-C520-0685264EFD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463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2" name="Straight Connector 6721">
                  <a:extLst>
                    <a:ext uri="{FF2B5EF4-FFF2-40B4-BE49-F238E27FC236}">
                      <a16:creationId xmlns:a16="http://schemas.microsoft.com/office/drawing/2014/main" id="{038B9ED5-E354-2AE3-37D6-1472947538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59085" y="24312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3" name="Straight Connector 6722">
                  <a:extLst>
                    <a:ext uri="{FF2B5EF4-FFF2-40B4-BE49-F238E27FC236}">
                      <a16:creationId xmlns:a16="http://schemas.microsoft.com/office/drawing/2014/main" id="{2856E7B6-3257-C10D-517F-4F8E19A6A4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3535" y="24439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4" name="Straight Connector 6723">
                  <a:extLst>
                    <a:ext uri="{FF2B5EF4-FFF2-40B4-BE49-F238E27FC236}">
                      <a16:creationId xmlns:a16="http://schemas.microsoft.com/office/drawing/2014/main" id="{AFDFE906-C743-7C9D-4289-3D3ED76D87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47985" y="24598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5" name="Straight Connector 6724">
                  <a:extLst>
                    <a:ext uri="{FF2B5EF4-FFF2-40B4-BE49-F238E27FC236}">
                      <a16:creationId xmlns:a16="http://schemas.microsoft.com/office/drawing/2014/main" id="{F24134A9-2043-57FB-6E8F-DE9465CA98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2435" y="24788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6" name="Straight Connector 6725">
                  <a:extLst>
                    <a:ext uri="{FF2B5EF4-FFF2-40B4-BE49-F238E27FC236}">
                      <a16:creationId xmlns:a16="http://schemas.microsoft.com/office/drawing/2014/main" id="{C4FF8418-4775-7F2F-7660-B60CBDA632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36885" y="24947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7" name="Straight Connector 6726">
                  <a:extLst>
                    <a:ext uri="{FF2B5EF4-FFF2-40B4-BE49-F238E27FC236}">
                      <a16:creationId xmlns:a16="http://schemas.microsoft.com/office/drawing/2014/main" id="{A9E467DD-55E3-5F08-2F9A-18B64B851F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1335" y="24979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8" name="Straight Connector 6727">
                  <a:extLst>
                    <a:ext uri="{FF2B5EF4-FFF2-40B4-BE49-F238E27FC236}">
                      <a16:creationId xmlns:a16="http://schemas.microsoft.com/office/drawing/2014/main" id="{E79E3175-5D29-148B-0F1A-7E88DC9821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25785" y="248838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9" name="Straight Connector 6728">
                  <a:extLst>
                    <a:ext uri="{FF2B5EF4-FFF2-40B4-BE49-F238E27FC236}">
                      <a16:creationId xmlns:a16="http://schemas.microsoft.com/office/drawing/2014/main" id="{C5EA79E4-7EA0-0A8C-4F2F-DC7BBA8C67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70235" y="24661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30" name="Straight Connector 6729">
                  <a:extLst>
                    <a:ext uri="{FF2B5EF4-FFF2-40B4-BE49-F238E27FC236}">
                      <a16:creationId xmlns:a16="http://schemas.microsoft.com/office/drawing/2014/main" id="{D3544E0A-649D-2620-BC2C-3ED7D8183F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4685" y="24534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31" name="Straight Connector 6730">
                  <a:extLst>
                    <a:ext uri="{FF2B5EF4-FFF2-40B4-BE49-F238E27FC236}">
                      <a16:creationId xmlns:a16="http://schemas.microsoft.com/office/drawing/2014/main" id="{42F0863E-FC24-3E30-ABEB-34AB7BA881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59135" y="24407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32" name="Straight Connector 6731">
                  <a:extLst>
                    <a:ext uri="{FF2B5EF4-FFF2-40B4-BE49-F238E27FC236}">
                      <a16:creationId xmlns:a16="http://schemas.microsoft.com/office/drawing/2014/main" id="{3FCC25A7-8C10-8DBA-FBE5-A0BEF4B794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03585" y="24344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33" name="Straight Connector 6732">
                  <a:extLst>
                    <a:ext uri="{FF2B5EF4-FFF2-40B4-BE49-F238E27FC236}">
                      <a16:creationId xmlns:a16="http://schemas.microsoft.com/office/drawing/2014/main" id="{F41936AC-DA15-5974-43FB-948E84A7DB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168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660" name="Arc 6659">
              <a:extLst>
                <a:ext uri="{FF2B5EF4-FFF2-40B4-BE49-F238E27FC236}">
                  <a16:creationId xmlns:a16="http://schemas.microsoft.com/office/drawing/2014/main" id="{FBED9171-FAD6-FC0C-DCA1-E41C82D7CC6A}"/>
                </a:ext>
              </a:extLst>
            </p:cNvPr>
            <p:cNvSpPr/>
            <p:nvPr/>
          </p:nvSpPr>
          <p:spPr>
            <a:xfrm flipH="1">
              <a:off x="3499962" y="2205840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1" name="Arc 6660">
              <a:extLst>
                <a:ext uri="{FF2B5EF4-FFF2-40B4-BE49-F238E27FC236}">
                  <a16:creationId xmlns:a16="http://schemas.microsoft.com/office/drawing/2014/main" id="{92ACA5BD-7181-9BBC-E5F1-58DC83BCE4B1}"/>
                </a:ext>
              </a:extLst>
            </p:cNvPr>
            <p:cNvSpPr/>
            <p:nvPr/>
          </p:nvSpPr>
          <p:spPr>
            <a:xfrm flipH="1">
              <a:off x="1120174" y="2208965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2" name="Arc 6661">
              <a:extLst>
                <a:ext uri="{FF2B5EF4-FFF2-40B4-BE49-F238E27FC236}">
                  <a16:creationId xmlns:a16="http://schemas.microsoft.com/office/drawing/2014/main" id="{0723DB6D-C944-8C43-6AA6-0FA274DA22DC}"/>
                </a:ext>
              </a:extLst>
            </p:cNvPr>
            <p:cNvSpPr/>
            <p:nvPr/>
          </p:nvSpPr>
          <p:spPr>
            <a:xfrm flipH="1">
              <a:off x="1612219" y="2209370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3" name="Arc 6662">
              <a:extLst>
                <a:ext uri="{FF2B5EF4-FFF2-40B4-BE49-F238E27FC236}">
                  <a16:creationId xmlns:a16="http://schemas.microsoft.com/office/drawing/2014/main" id="{2275F036-5784-E7AC-E42C-3791E5C26327}"/>
                </a:ext>
              </a:extLst>
            </p:cNvPr>
            <p:cNvSpPr/>
            <p:nvPr/>
          </p:nvSpPr>
          <p:spPr>
            <a:xfrm flipH="1">
              <a:off x="2448873" y="2209405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04" name="Group 6803">
            <a:extLst>
              <a:ext uri="{FF2B5EF4-FFF2-40B4-BE49-F238E27FC236}">
                <a16:creationId xmlns:a16="http://schemas.microsoft.com/office/drawing/2014/main" id="{F3A01036-BDB8-4F83-B638-4A6A8980B418}"/>
              </a:ext>
            </a:extLst>
          </p:cNvPr>
          <p:cNvGrpSpPr/>
          <p:nvPr/>
        </p:nvGrpSpPr>
        <p:grpSpPr>
          <a:xfrm>
            <a:off x="4778798" y="8052824"/>
            <a:ext cx="2886903" cy="494561"/>
            <a:chOff x="943290" y="2143146"/>
            <a:chExt cx="2886903" cy="494561"/>
          </a:xfrm>
        </p:grpSpPr>
        <p:sp>
          <p:nvSpPr>
            <p:cNvPr id="6805" name="Arc 6804">
              <a:extLst>
                <a:ext uri="{FF2B5EF4-FFF2-40B4-BE49-F238E27FC236}">
                  <a16:creationId xmlns:a16="http://schemas.microsoft.com/office/drawing/2014/main" id="{2638FD38-B377-5D55-24B0-E65497F1ACBA}"/>
                </a:ext>
              </a:extLst>
            </p:cNvPr>
            <p:cNvSpPr/>
            <p:nvPr/>
          </p:nvSpPr>
          <p:spPr>
            <a:xfrm>
              <a:off x="3503164" y="2208527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6" name="Arc 6805">
              <a:extLst>
                <a:ext uri="{FF2B5EF4-FFF2-40B4-BE49-F238E27FC236}">
                  <a16:creationId xmlns:a16="http://schemas.microsoft.com/office/drawing/2014/main" id="{BB094205-8966-9D9F-364D-E7290E3D8013}"/>
                </a:ext>
              </a:extLst>
            </p:cNvPr>
            <p:cNvSpPr/>
            <p:nvPr/>
          </p:nvSpPr>
          <p:spPr>
            <a:xfrm>
              <a:off x="1116750" y="2209914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7" name="Arc 6806">
              <a:extLst>
                <a:ext uri="{FF2B5EF4-FFF2-40B4-BE49-F238E27FC236}">
                  <a16:creationId xmlns:a16="http://schemas.microsoft.com/office/drawing/2014/main" id="{1BA88271-BC33-A35A-F6E2-F5E63979CA57}"/>
                </a:ext>
              </a:extLst>
            </p:cNvPr>
            <p:cNvSpPr/>
            <p:nvPr/>
          </p:nvSpPr>
          <p:spPr>
            <a:xfrm>
              <a:off x="1617448" y="2213078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8" name="Arc 6807">
              <a:extLst>
                <a:ext uri="{FF2B5EF4-FFF2-40B4-BE49-F238E27FC236}">
                  <a16:creationId xmlns:a16="http://schemas.microsoft.com/office/drawing/2014/main" id="{AFFE8968-1DE9-1560-0867-FC07104CA632}"/>
                </a:ext>
              </a:extLst>
            </p:cNvPr>
            <p:cNvSpPr/>
            <p:nvPr/>
          </p:nvSpPr>
          <p:spPr>
            <a:xfrm>
              <a:off x="2447876" y="2208527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09" name="Group 6808">
              <a:extLst>
                <a:ext uri="{FF2B5EF4-FFF2-40B4-BE49-F238E27FC236}">
                  <a16:creationId xmlns:a16="http://schemas.microsoft.com/office/drawing/2014/main" id="{9F4C44BE-66E3-1EC4-04E9-C8D5B2D0FC79}"/>
                </a:ext>
              </a:extLst>
            </p:cNvPr>
            <p:cNvGrpSpPr/>
            <p:nvPr/>
          </p:nvGrpSpPr>
          <p:grpSpPr>
            <a:xfrm>
              <a:off x="943290" y="2143146"/>
              <a:ext cx="2886903" cy="199117"/>
              <a:chOff x="954786" y="2143146"/>
              <a:chExt cx="2886903" cy="199117"/>
            </a:xfrm>
          </p:grpSpPr>
          <p:sp>
            <p:nvSpPr>
              <p:cNvPr id="6885" name="Freeform 6884">
                <a:extLst>
                  <a:ext uri="{FF2B5EF4-FFF2-40B4-BE49-F238E27FC236}">
                    <a16:creationId xmlns:a16="http://schemas.microsoft.com/office/drawing/2014/main" id="{E8FF3F36-4B46-C190-FEC2-94C41A984F99}"/>
                  </a:ext>
                </a:extLst>
              </p:cNvPr>
              <p:cNvSpPr/>
              <p:nvPr/>
            </p:nvSpPr>
            <p:spPr>
              <a:xfrm>
                <a:off x="959004" y="2204714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1016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86" name="Oval 6885">
                <a:extLst>
                  <a:ext uri="{FF2B5EF4-FFF2-40B4-BE49-F238E27FC236}">
                    <a16:creationId xmlns:a16="http://schemas.microsoft.com/office/drawing/2014/main" id="{05306757-7442-149B-9731-5BD62C234E17}"/>
                  </a:ext>
                </a:extLst>
              </p:cNvPr>
              <p:cNvSpPr/>
              <p:nvPr/>
            </p:nvSpPr>
            <p:spPr>
              <a:xfrm>
                <a:off x="1339518" y="2143146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87" name="Freeform 6886">
                <a:extLst>
                  <a:ext uri="{FF2B5EF4-FFF2-40B4-BE49-F238E27FC236}">
                    <a16:creationId xmlns:a16="http://schemas.microsoft.com/office/drawing/2014/main" id="{307BA5ED-47B6-80C1-D348-70F5D96A0B1C}"/>
                  </a:ext>
                </a:extLst>
              </p:cNvPr>
              <p:cNvSpPr/>
              <p:nvPr/>
            </p:nvSpPr>
            <p:spPr>
              <a:xfrm>
                <a:off x="957960" y="2184685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88" name="Freeform 6887">
                <a:extLst>
                  <a:ext uri="{FF2B5EF4-FFF2-40B4-BE49-F238E27FC236}">
                    <a16:creationId xmlns:a16="http://schemas.microsoft.com/office/drawing/2014/main" id="{B9F3BE82-3FB5-84B3-0BB5-2FC88A761EB1}"/>
                  </a:ext>
                </a:extLst>
              </p:cNvPr>
              <p:cNvSpPr/>
              <p:nvPr/>
            </p:nvSpPr>
            <p:spPr>
              <a:xfrm>
                <a:off x="954786" y="2231490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889" name="Group 6888">
                <a:extLst>
                  <a:ext uri="{FF2B5EF4-FFF2-40B4-BE49-F238E27FC236}">
                    <a16:creationId xmlns:a16="http://schemas.microsoft.com/office/drawing/2014/main" id="{C10385AA-E210-F779-B894-A2FD934E2BEE}"/>
                  </a:ext>
                </a:extLst>
              </p:cNvPr>
              <p:cNvGrpSpPr/>
              <p:nvPr/>
            </p:nvGrpSpPr>
            <p:grpSpPr>
              <a:xfrm>
                <a:off x="987483" y="2182528"/>
                <a:ext cx="2845752" cy="159735"/>
                <a:chOff x="995933" y="2403417"/>
                <a:chExt cx="2845752" cy="159735"/>
              </a:xfrm>
            </p:grpSpPr>
            <p:cxnSp>
              <p:nvCxnSpPr>
                <p:cNvPr id="6890" name="Straight Connector 6889">
                  <a:extLst>
                    <a:ext uri="{FF2B5EF4-FFF2-40B4-BE49-F238E27FC236}">
                      <a16:creationId xmlns:a16="http://schemas.microsoft.com/office/drawing/2014/main" id="{5A33FAA4-B0DB-51E6-BFF8-0FC81C053F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1666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1" name="Straight Connector 6890">
                  <a:extLst>
                    <a:ext uri="{FF2B5EF4-FFF2-40B4-BE49-F238E27FC236}">
                      <a16:creationId xmlns:a16="http://schemas.microsoft.com/office/drawing/2014/main" id="{486D6C95-87BB-F6B1-6018-6B8E50E2DA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611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2" name="Straight Connector 6891">
                  <a:extLst>
                    <a:ext uri="{FF2B5EF4-FFF2-40B4-BE49-F238E27FC236}">
                      <a16:creationId xmlns:a16="http://schemas.microsoft.com/office/drawing/2014/main" id="{10642D89-B629-B94E-EA0B-4696638A88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055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3" name="Straight Connector 6892">
                  <a:extLst>
                    <a:ext uri="{FF2B5EF4-FFF2-40B4-BE49-F238E27FC236}">
                      <a16:creationId xmlns:a16="http://schemas.microsoft.com/office/drawing/2014/main" id="{5E59DE13-801D-EF2C-A1E8-23BF752DD5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50016" y="24288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4" name="Straight Connector 6893">
                  <a:extLst>
                    <a:ext uri="{FF2B5EF4-FFF2-40B4-BE49-F238E27FC236}">
                      <a16:creationId xmlns:a16="http://schemas.microsoft.com/office/drawing/2014/main" id="{C9FB1B07-DAF4-333F-DDBA-2EFC63BB3A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94466" y="24383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5" name="Straight Connector 6894">
                  <a:extLst>
                    <a:ext uri="{FF2B5EF4-FFF2-40B4-BE49-F238E27FC236}">
                      <a16:creationId xmlns:a16="http://schemas.microsoft.com/office/drawing/2014/main" id="{A8D67FB5-D0BF-9823-E664-03D07CCFCE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38916" y="24510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6" name="Straight Connector 6895">
                  <a:extLst>
                    <a:ext uri="{FF2B5EF4-FFF2-40B4-BE49-F238E27FC236}">
                      <a16:creationId xmlns:a16="http://schemas.microsoft.com/office/drawing/2014/main" id="{F3D61492-1104-BEC9-569D-88FA887F62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83366" y="24637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7" name="Straight Connector 6896">
                  <a:extLst>
                    <a:ext uri="{FF2B5EF4-FFF2-40B4-BE49-F238E27FC236}">
                      <a16:creationId xmlns:a16="http://schemas.microsoft.com/office/drawing/2014/main" id="{732790E5-21FA-BBE6-5D88-84DFF48EA3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7816" y="24764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8" name="Straight Connector 6897">
                  <a:extLst>
                    <a:ext uri="{FF2B5EF4-FFF2-40B4-BE49-F238E27FC236}">
                      <a16:creationId xmlns:a16="http://schemas.microsoft.com/office/drawing/2014/main" id="{93AA6BE7-3CD7-E5BC-C3BB-C1C7DD66B3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2266" y="24954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9" name="Straight Connector 6898">
                  <a:extLst>
                    <a:ext uri="{FF2B5EF4-FFF2-40B4-BE49-F238E27FC236}">
                      <a16:creationId xmlns:a16="http://schemas.microsoft.com/office/drawing/2014/main" id="{5A9B9AE5-7766-32E0-675E-BB6465FEB4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16716" y="25081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0" name="Straight Connector 6899">
                  <a:extLst>
                    <a:ext uri="{FF2B5EF4-FFF2-40B4-BE49-F238E27FC236}">
                      <a16:creationId xmlns:a16="http://schemas.microsoft.com/office/drawing/2014/main" id="{AA9747B8-C7CF-3D29-9372-0F14BFD8D9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61166" y="24923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1" name="Straight Connector 6900">
                  <a:extLst>
                    <a:ext uri="{FF2B5EF4-FFF2-40B4-BE49-F238E27FC236}">
                      <a16:creationId xmlns:a16="http://schemas.microsoft.com/office/drawing/2014/main" id="{A319C09A-28E7-E473-8858-93525ADB13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05616" y="24732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2" name="Straight Connector 6901">
                  <a:extLst>
                    <a:ext uri="{FF2B5EF4-FFF2-40B4-BE49-F238E27FC236}">
                      <a16:creationId xmlns:a16="http://schemas.microsoft.com/office/drawing/2014/main" id="{06F94C48-4D1C-7266-3F0A-3F8B541661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50066" y="24573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3" name="Straight Connector 6902">
                  <a:extLst>
                    <a:ext uri="{FF2B5EF4-FFF2-40B4-BE49-F238E27FC236}">
                      <a16:creationId xmlns:a16="http://schemas.microsoft.com/office/drawing/2014/main" id="{CD11B0AE-FAE1-C48E-CBD1-9A86DB0C82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94516" y="24542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4" name="Straight Connector 6903">
                  <a:extLst>
                    <a:ext uri="{FF2B5EF4-FFF2-40B4-BE49-F238E27FC236}">
                      <a16:creationId xmlns:a16="http://schemas.microsoft.com/office/drawing/2014/main" id="{1A242915-D613-B2AF-4C42-80EFABBD47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966" y="24415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5" name="Straight Connector 6904">
                  <a:extLst>
                    <a:ext uri="{FF2B5EF4-FFF2-40B4-BE49-F238E27FC236}">
                      <a16:creationId xmlns:a16="http://schemas.microsoft.com/office/drawing/2014/main" id="{2A1F1584-8354-FAA4-AEBF-A769269516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83416" y="24319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6" name="Straight Connector 6905">
                  <a:extLst>
                    <a:ext uri="{FF2B5EF4-FFF2-40B4-BE49-F238E27FC236}">
                      <a16:creationId xmlns:a16="http://schemas.microsoft.com/office/drawing/2014/main" id="{11021B56-B43F-03B7-9349-5341C63837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278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7" name="Straight Connector 6906">
                  <a:extLst>
                    <a:ext uri="{FF2B5EF4-FFF2-40B4-BE49-F238E27FC236}">
                      <a16:creationId xmlns:a16="http://schemas.microsoft.com/office/drawing/2014/main" id="{AA5CE7D0-E7B3-C572-A084-A10BC34828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723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8" name="Straight Connector 6907">
                  <a:extLst>
                    <a:ext uri="{FF2B5EF4-FFF2-40B4-BE49-F238E27FC236}">
                      <a16:creationId xmlns:a16="http://schemas.microsoft.com/office/drawing/2014/main" id="{16CFD2B3-B643-328E-9D8F-F6B115AC56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167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9" name="Straight Connector 6908">
                  <a:extLst>
                    <a:ext uri="{FF2B5EF4-FFF2-40B4-BE49-F238E27FC236}">
                      <a16:creationId xmlns:a16="http://schemas.microsoft.com/office/drawing/2014/main" id="{AB5FA2DB-6140-45BC-85A5-3F0B4EB38F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12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0" name="Straight Connector 6909">
                  <a:extLst>
                    <a:ext uri="{FF2B5EF4-FFF2-40B4-BE49-F238E27FC236}">
                      <a16:creationId xmlns:a16="http://schemas.microsoft.com/office/drawing/2014/main" id="{F688B1D1-A63E-B611-0AB4-5CD96CC9D9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056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1" name="Straight Connector 6910">
                  <a:extLst>
                    <a:ext uri="{FF2B5EF4-FFF2-40B4-BE49-F238E27FC236}">
                      <a16:creationId xmlns:a16="http://schemas.microsoft.com/office/drawing/2014/main" id="{8C3812F8-AE00-ED6D-3080-E31F139AB7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0116" y="24034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2" name="Straight Connector 6911">
                  <a:extLst>
                    <a:ext uri="{FF2B5EF4-FFF2-40B4-BE49-F238E27FC236}">
                      <a16:creationId xmlns:a16="http://schemas.microsoft.com/office/drawing/2014/main" id="{401184D6-C2E4-BAB4-2C12-7E1CFD5D25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45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3" name="Straight Connector 6912">
                  <a:extLst>
                    <a:ext uri="{FF2B5EF4-FFF2-40B4-BE49-F238E27FC236}">
                      <a16:creationId xmlns:a16="http://schemas.microsoft.com/office/drawing/2014/main" id="{1E1ABFFB-CB01-D7EF-1F9E-1A0CA14AD3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390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4" name="Straight Connector 6913">
                  <a:extLst>
                    <a:ext uri="{FF2B5EF4-FFF2-40B4-BE49-F238E27FC236}">
                      <a16:creationId xmlns:a16="http://schemas.microsoft.com/office/drawing/2014/main" id="{34F53A9C-CBB9-6270-B3B0-E8DBCEE447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558" y="24429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5" name="Straight Connector 6914">
                  <a:extLst>
                    <a:ext uri="{FF2B5EF4-FFF2-40B4-BE49-F238E27FC236}">
                      <a16:creationId xmlns:a16="http://schemas.microsoft.com/office/drawing/2014/main" id="{B0FFF4C1-BC67-9D90-D919-E3B6868407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80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6" name="Straight Connector 6915">
                  <a:extLst>
                    <a:ext uri="{FF2B5EF4-FFF2-40B4-BE49-F238E27FC236}">
                      <a16:creationId xmlns:a16="http://schemas.microsoft.com/office/drawing/2014/main" id="{AAFE496C-940D-3493-FF26-30D0DB61B4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2458" y="24937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7" name="Straight Connector 6916">
                  <a:extLst>
                    <a:ext uri="{FF2B5EF4-FFF2-40B4-BE49-F238E27FC236}">
                      <a16:creationId xmlns:a16="http://schemas.microsoft.com/office/drawing/2014/main" id="{F1AA605C-AF59-1716-5F45-1DBDB42134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769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8" name="Straight Connector 6917">
                  <a:extLst>
                    <a:ext uri="{FF2B5EF4-FFF2-40B4-BE49-F238E27FC236}">
                      <a16:creationId xmlns:a16="http://schemas.microsoft.com/office/drawing/2014/main" id="{49EFD972-F490-9036-632B-5E9E9BA856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1358" y="24968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9" name="Straight Connector 6918">
                  <a:extLst>
                    <a:ext uri="{FF2B5EF4-FFF2-40B4-BE49-F238E27FC236}">
                      <a16:creationId xmlns:a16="http://schemas.microsoft.com/office/drawing/2014/main" id="{7CBB60CB-1F75-4CFF-F4F9-7BCAA55007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65808" y="24778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0" name="Straight Connector 6919">
                  <a:extLst>
                    <a:ext uri="{FF2B5EF4-FFF2-40B4-BE49-F238E27FC236}">
                      <a16:creationId xmlns:a16="http://schemas.microsoft.com/office/drawing/2014/main" id="{4BA58B8F-21E6-AC74-1794-F9F83FD090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10258" y="24587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1" name="Straight Connector 6920">
                  <a:extLst>
                    <a:ext uri="{FF2B5EF4-FFF2-40B4-BE49-F238E27FC236}">
                      <a16:creationId xmlns:a16="http://schemas.microsoft.com/office/drawing/2014/main" id="{5BF420AA-C62F-8282-E8F6-C542E2EBF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547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2" name="Straight Connector 6921">
                  <a:extLst>
                    <a:ext uri="{FF2B5EF4-FFF2-40B4-BE49-F238E27FC236}">
                      <a16:creationId xmlns:a16="http://schemas.microsoft.com/office/drawing/2014/main" id="{0CBE1A2F-1DEB-42BF-D632-824695A6E8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991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3" name="Straight Connector 6922">
                  <a:extLst>
                    <a:ext uri="{FF2B5EF4-FFF2-40B4-BE49-F238E27FC236}">
                      <a16:creationId xmlns:a16="http://schemas.microsoft.com/office/drawing/2014/main" id="{DFF460E9-F131-01FE-4BD2-FCDEED1695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436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4" name="Straight Connector 6923">
                  <a:extLst>
                    <a:ext uri="{FF2B5EF4-FFF2-40B4-BE49-F238E27FC236}">
                      <a16:creationId xmlns:a16="http://schemas.microsoft.com/office/drawing/2014/main" id="{87FD031E-C228-F94D-7D5F-6041351D3C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8058" y="24365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5" name="Straight Connector 6924">
                  <a:extLst>
                    <a:ext uri="{FF2B5EF4-FFF2-40B4-BE49-F238E27FC236}">
                      <a16:creationId xmlns:a16="http://schemas.microsoft.com/office/drawing/2014/main" id="{AF24B73D-DF57-17E4-9270-1E32094C3F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325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6" name="Straight Connector 6925">
                  <a:extLst>
                    <a:ext uri="{FF2B5EF4-FFF2-40B4-BE49-F238E27FC236}">
                      <a16:creationId xmlns:a16="http://schemas.microsoft.com/office/drawing/2014/main" id="{221E245D-3039-D026-7B1E-C410A5A879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6958" y="24651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7" name="Straight Connector 6926">
                  <a:extLst>
                    <a:ext uri="{FF2B5EF4-FFF2-40B4-BE49-F238E27FC236}">
                      <a16:creationId xmlns:a16="http://schemas.microsoft.com/office/drawing/2014/main" id="{CA7CCFFE-6353-50F6-7105-6C71A4C4EB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2140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8" name="Straight Connector 6927">
                  <a:extLst>
                    <a:ext uri="{FF2B5EF4-FFF2-40B4-BE49-F238E27FC236}">
                      <a16:creationId xmlns:a16="http://schemas.microsoft.com/office/drawing/2014/main" id="{5B02AE60-9901-473B-F190-D7543A5509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65858" y="25127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9" name="Straight Connector 6928">
                  <a:extLst>
                    <a:ext uri="{FF2B5EF4-FFF2-40B4-BE49-F238E27FC236}">
                      <a16:creationId xmlns:a16="http://schemas.microsoft.com/office/drawing/2014/main" id="{6DD3B501-4E5B-30B2-B0F2-00E44E85E4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103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0" name="Straight Connector 6929">
                  <a:extLst>
                    <a:ext uri="{FF2B5EF4-FFF2-40B4-BE49-F238E27FC236}">
                      <a16:creationId xmlns:a16="http://schemas.microsoft.com/office/drawing/2014/main" id="{B7EEB179-673C-30E0-A046-CA7F2C8F4B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5475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1" name="Straight Connector 6930">
                  <a:extLst>
                    <a:ext uri="{FF2B5EF4-FFF2-40B4-BE49-F238E27FC236}">
                      <a16:creationId xmlns:a16="http://schemas.microsoft.com/office/drawing/2014/main" id="{6F38C5DF-2F51-D4B1-DF4E-9FEB5F2F8D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992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2" name="Straight Connector 6931">
                  <a:extLst>
                    <a:ext uri="{FF2B5EF4-FFF2-40B4-BE49-F238E27FC236}">
                      <a16:creationId xmlns:a16="http://schemas.microsoft.com/office/drawing/2014/main" id="{5FBE83D6-E4A6-1844-E6FB-4A96B38B4A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43658" y="24524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3" name="Straight Connector 6932">
                  <a:extLst>
                    <a:ext uri="{FF2B5EF4-FFF2-40B4-BE49-F238E27FC236}">
                      <a16:creationId xmlns:a16="http://schemas.microsoft.com/office/drawing/2014/main" id="{BE655FB5-A5F0-6A3D-93F6-AC4227D51D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88108" y="24397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4" name="Straight Connector 6933">
                  <a:extLst>
                    <a:ext uri="{FF2B5EF4-FFF2-40B4-BE49-F238E27FC236}">
                      <a16:creationId xmlns:a16="http://schemas.microsoft.com/office/drawing/2014/main" id="{ED974D68-15B7-1DDC-9C9E-37B189E39C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325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5" name="Straight Connector 6934">
                  <a:extLst>
                    <a:ext uri="{FF2B5EF4-FFF2-40B4-BE49-F238E27FC236}">
                      <a16:creationId xmlns:a16="http://schemas.microsoft.com/office/drawing/2014/main" id="{5F170EC4-38F5-97C6-64C2-D66A651DAD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770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6" name="Straight Connector 6935">
                  <a:extLst>
                    <a:ext uri="{FF2B5EF4-FFF2-40B4-BE49-F238E27FC236}">
                      <a16:creationId xmlns:a16="http://schemas.microsoft.com/office/drawing/2014/main" id="{422CD0F8-9A20-25D7-2E7A-D125A57924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21458" y="24175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7" name="Straight Connector 6936">
                  <a:extLst>
                    <a:ext uri="{FF2B5EF4-FFF2-40B4-BE49-F238E27FC236}">
                      <a16:creationId xmlns:a16="http://schemas.microsoft.com/office/drawing/2014/main" id="{B926D610-8D4D-1BF3-46A0-0E18DD33A3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65908" y="24143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8" name="Straight Connector 6937">
                  <a:extLst>
                    <a:ext uri="{FF2B5EF4-FFF2-40B4-BE49-F238E27FC236}">
                      <a16:creationId xmlns:a16="http://schemas.microsoft.com/office/drawing/2014/main" id="{9BBA8CF9-86F6-E54F-0BFF-53975B65C4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5933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9" name="Straight Connector 6938">
                  <a:extLst>
                    <a:ext uri="{FF2B5EF4-FFF2-40B4-BE49-F238E27FC236}">
                      <a16:creationId xmlns:a16="http://schemas.microsoft.com/office/drawing/2014/main" id="{1E582D34-54C6-1EDB-45EE-8CA2A521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81285" y="24090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0" name="Straight Connector 6939">
                  <a:extLst>
                    <a:ext uri="{FF2B5EF4-FFF2-40B4-BE49-F238E27FC236}">
                      <a16:creationId xmlns:a16="http://schemas.microsoft.com/office/drawing/2014/main" id="{11A80A78-BF5B-0FB5-74E1-B32A925AEE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25735" y="24153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1" name="Straight Connector 6940">
                  <a:extLst>
                    <a:ext uri="{FF2B5EF4-FFF2-40B4-BE49-F238E27FC236}">
                      <a16:creationId xmlns:a16="http://schemas.microsoft.com/office/drawing/2014/main" id="{597018C5-10E1-B464-F140-6038586605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70185" y="24185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2" name="Straight Connector 6941">
                  <a:extLst>
                    <a:ext uri="{FF2B5EF4-FFF2-40B4-BE49-F238E27FC236}">
                      <a16:creationId xmlns:a16="http://schemas.microsoft.com/office/drawing/2014/main" id="{9B13C127-1BC8-834A-3442-2C0DCCF968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463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3" name="Straight Connector 6942">
                  <a:extLst>
                    <a:ext uri="{FF2B5EF4-FFF2-40B4-BE49-F238E27FC236}">
                      <a16:creationId xmlns:a16="http://schemas.microsoft.com/office/drawing/2014/main" id="{3BD69B3C-3579-E048-DBE7-BECDBC21E0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59085" y="24312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4" name="Straight Connector 6943">
                  <a:extLst>
                    <a:ext uri="{FF2B5EF4-FFF2-40B4-BE49-F238E27FC236}">
                      <a16:creationId xmlns:a16="http://schemas.microsoft.com/office/drawing/2014/main" id="{465F8EA9-7311-423D-E2E6-B7A1FBB686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3535" y="24439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5" name="Straight Connector 6944">
                  <a:extLst>
                    <a:ext uri="{FF2B5EF4-FFF2-40B4-BE49-F238E27FC236}">
                      <a16:creationId xmlns:a16="http://schemas.microsoft.com/office/drawing/2014/main" id="{CF0C5386-2C79-DBD2-8434-0C6AA40008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47985" y="24598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6" name="Straight Connector 6945">
                  <a:extLst>
                    <a:ext uri="{FF2B5EF4-FFF2-40B4-BE49-F238E27FC236}">
                      <a16:creationId xmlns:a16="http://schemas.microsoft.com/office/drawing/2014/main" id="{2D905299-CA5D-5BFD-FD87-9EB1F059C1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2435" y="24788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7" name="Straight Connector 6946">
                  <a:extLst>
                    <a:ext uri="{FF2B5EF4-FFF2-40B4-BE49-F238E27FC236}">
                      <a16:creationId xmlns:a16="http://schemas.microsoft.com/office/drawing/2014/main" id="{302B1556-C9AB-5BDE-3CFA-38E2832057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36885" y="24947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8" name="Straight Connector 6947">
                  <a:extLst>
                    <a:ext uri="{FF2B5EF4-FFF2-40B4-BE49-F238E27FC236}">
                      <a16:creationId xmlns:a16="http://schemas.microsoft.com/office/drawing/2014/main" id="{D356AE61-499F-8402-6486-F1B644C057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1335" y="24979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9" name="Straight Connector 6948">
                  <a:extLst>
                    <a:ext uri="{FF2B5EF4-FFF2-40B4-BE49-F238E27FC236}">
                      <a16:creationId xmlns:a16="http://schemas.microsoft.com/office/drawing/2014/main" id="{F1DE7298-1535-6EF7-3020-2D6500747B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25785" y="248838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50" name="Straight Connector 6949">
                  <a:extLst>
                    <a:ext uri="{FF2B5EF4-FFF2-40B4-BE49-F238E27FC236}">
                      <a16:creationId xmlns:a16="http://schemas.microsoft.com/office/drawing/2014/main" id="{000065B4-627D-447A-43B5-C5B644CD03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70235" y="24661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51" name="Straight Connector 6950">
                  <a:extLst>
                    <a:ext uri="{FF2B5EF4-FFF2-40B4-BE49-F238E27FC236}">
                      <a16:creationId xmlns:a16="http://schemas.microsoft.com/office/drawing/2014/main" id="{9336B3FB-1251-54F8-77BB-757C0D9BA3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4685" y="24534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52" name="Straight Connector 6951">
                  <a:extLst>
                    <a:ext uri="{FF2B5EF4-FFF2-40B4-BE49-F238E27FC236}">
                      <a16:creationId xmlns:a16="http://schemas.microsoft.com/office/drawing/2014/main" id="{4F0C8A31-4F71-96BC-FE59-D191512A56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59135" y="24407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53" name="Straight Connector 6952">
                  <a:extLst>
                    <a:ext uri="{FF2B5EF4-FFF2-40B4-BE49-F238E27FC236}">
                      <a16:creationId xmlns:a16="http://schemas.microsoft.com/office/drawing/2014/main" id="{210FADD4-505A-8DC1-404D-07E1203BDC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03585" y="24344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54" name="Straight Connector 6953">
                  <a:extLst>
                    <a:ext uri="{FF2B5EF4-FFF2-40B4-BE49-F238E27FC236}">
                      <a16:creationId xmlns:a16="http://schemas.microsoft.com/office/drawing/2014/main" id="{97107AB4-4520-E444-2B59-F31349D4C6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168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810" name="Group 6809">
              <a:extLst>
                <a:ext uri="{FF2B5EF4-FFF2-40B4-BE49-F238E27FC236}">
                  <a16:creationId xmlns:a16="http://schemas.microsoft.com/office/drawing/2014/main" id="{24F79B93-5AA2-2CB7-5014-8C759FADF967}"/>
                </a:ext>
              </a:extLst>
            </p:cNvPr>
            <p:cNvGrpSpPr/>
            <p:nvPr/>
          </p:nvGrpSpPr>
          <p:grpSpPr>
            <a:xfrm flipV="1">
              <a:off x="943290" y="2438590"/>
              <a:ext cx="2886903" cy="199117"/>
              <a:chOff x="954786" y="2143146"/>
              <a:chExt cx="2886903" cy="199117"/>
            </a:xfrm>
          </p:grpSpPr>
          <p:sp>
            <p:nvSpPr>
              <p:cNvPr id="6815" name="Freeform 6814">
                <a:extLst>
                  <a:ext uri="{FF2B5EF4-FFF2-40B4-BE49-F238E27FC236}">
                    <a16:creationId xmlns:a16="http://schemas.microsoft.com/office/drawing/2014/main" id="{2697A3AD-46E0-EADB-1C92-2EAB5381072D}"/>
                  </a:ext>
                </a:extLst>
              </p:cNvPr>
              <p:cNvSpPr/>
              <p:nvPr/>
            </p:nvSpPr>
            <p:spPr>
              <a:xfrm>
                <a:off x="959004" y="2204714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1016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16" name="Oval 6815">
                <a:extLst>
                  <a:ext uri="{FF2B5EF4-FFF2-40B4-BE49-F238E27FC236}">
                    <a16:creationId xmlns:a16="http://schemas.microsoft.com/office/drawing/2014/main" id="{7480837D-C249-D55B-88F2-9D34A3DF0AD9}"/>
                  </a:ext>
                </a:extLst>
              </p:cNvPr>
              <p:cNvSpPr/>
              <p:nvPr/>
            </p:nvSpPr>
            <p:spPr>
              <a:xfrm>
                <a:off x="1339518" y="2143146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17" name="Freeform 6816">
                <a:extLst>
                  <a:ext uri="{FF2B5EF4-FFF2-40B4-BE49-F238E27FC236}">
                    <a16:creationId xmlns:a16="http://schemas.microsoft.com/office/drawing/2014/main" id="{E4133BAB-5108-AAE9-DAC2-5F8A6F0B83DA}"/>
                  </a:ext>
                </a:extLst>
              </p:cNvPr>
              <p:cNvSpPr/>
              <p:nvPr/>
            </p:nvSpPr>
            <p:spPr>
              <a:xfrm>
                <a:off x="957960" y="2184685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18" name="Freeform 6817">
                <a:extLst>
                  <a:ext uri="{FF2B5EF4-FFF2-40B4-BE49-F238E27FC236}">
                    <a16:creationId xmlns:a16="http://schemas.microsoft.com/office/drawing/2014/main" id="{A9658882-7E49-A161-F4A1-21F69B0DF2AC}"/>
                  </a:ext>
                </a:extLst>
              </p:cNvPr>
              <p:cNvSpPr/>
              <p:nvPr/>
            </p:nvSpPr>
            <p:spPr>
              <a:xfrm>
                <a:off x="954786" y="2231490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819" name="Group 6818">
                <a:extLst>
                  <a:ext uri="{FF2B5EF4-FFF2-40B4-BE49-F238E27FC236}">
                    <a16:creationId xmlns:a16="http://schemas.microsoft.com/office/drawing/2014/main" id="{5751B02B-AB63-25E6-FAB4-A1DEE7581D5A}"/>
                  </a:ext>
                </a:extLst>
              </p:cNvPr>
              <p:cNvGrpSpPr/>
              <p:nvPr/>
            </p:nvGrpSpPr>
            <p:grpSpPr>
              <a:xfrm>
                <a:off x="987483" y="2182528"/>
                <a:ext cx="2845752" cy="159735"/>
                <a:chOff x="995933" y="2403417"/>
                <a:chExt cx="2845752" cy="159735"/>
              </a:xfrm>
            </p:grpSpPr>
            <p:cxnSp>
              <p:nvCxnSpPr>
                <p:cNvPr id="6820" name="Straight Connector 6819">
                  <a:extLst>
                    <a:ext uri="{FF2B5EF4-FFF2-40B4-BE49-F238E27FC236}">
                      <a16:creationId xmlns:a16="http://schemas.microsoft.com/office/drawing/2014/main" id="{0C016788-0999-3311-F1D1-08A146A4A7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1666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1" name="Straight Connector 6820">
                  <a:extLst>
                    <a:ext uri="{FF2B5EF4-FFF2-40B4-BE49-F238E27FC236}">
                      <a16:creationId xmlns:a16="http://schemas.microsoft.com/office/drawing/2014/main" id="{10187364-38A9-94AF-7EAF-276A7DD692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611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2" name="Straight Connector 6821">
                  <a:extLst>
                    <a:ext uri="{FF2B5EF4-FFF2-40B4-BE49-F238E27FC236}">
                      <a16:creationId xmlns:a16="http://schemas.microsoft.com/office/drawing/2014/main" id="{824D38BF-D298-934D-8DD8-4B0AE346E3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055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3" name="Straight Connector 6822">
                  <a:extLst>
                    <a:ext uri="{FF2B5EF4-FFF2-40B4-BE49-F238E27FC236}">
                      <a16:creationId xmlns:a16="http://schemas.microsoft.com/office/drawing/2014/main" id="{702222C9-F63A-FA92-F560-7A1EC750E2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60000">
                  <a:off x="2250016" y="24288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4" name="Straight Connector 6823">
                  <a:extLst>
                    <a:ext uri="{FF2B5EF4-FFF2-40B4-BE49-F238E27FC236}">
                      <a16:creationId xmlns:a16="http://schemas.microsoft.com/office/drawing/2014/main" id="{9CEB8D5D-CEFA-17F7-5D1E-4BB5C635B7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94466" y="24383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5" name="Straight Connector 6824">
                  <a:extLst>
                    <a:ext uri="{FF2B5EF4-FFF2-40B4-BE49-F238E27FC236}">
                      <a16:creationId xmlns:a16="http://schemas.microsoft.com/office/drawing/2014/main" id="{1277758D-9687-6DDF-5905-EE175D0F74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38916" y="24510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6" name="Straight Connector 6825">
                  <a:extLst>
                    <a:ext uri="{FF2B5EF4-FFF2-40B4-BE49-F238E27FC236}">
                      <a16:creationId xmlns:a16="http://schemas.microsoft.com/office/drawing/2014/main" id="{8C17BE2B-2B77-E69F-66D4-DF7C835F0C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83366" y="24637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7" name="Straight Connector 6826">
                  <a:extLst>
                    <a:ext uri="{FF2B5EF4-FFF2-40B4-BE49-F238E27FC236}">
                      <a16:creationId xmlns:a16="http://schemas.microsoft.com/office/drawing/2014/main" id="{976E9370-F87A-F7F8-20DA-8ED301029E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7816" y="24764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8" name="Straight Connector 6827">
                  <a:extLst>
                    <a:ext uri="{FF2B5EF4-FFF2-40B4-BE49-F238E27FC236}">
                      <a16:creationId xmlns:a16="http://schemas.microsoft.com/office/drawing/2014/main" id="{4C0221DE-E8D6-1DFF-535C-8C5FCF65AC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2266" y="24954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9" name="Straight Connector 6828">
                  <a:extLst>
                    <a:ext uri="{FF2B5EF4-FFF2-40B4-BE49-F238E27FC236}">
                      <a16:creationId xmlns:a16="http://schemas.microsoft.com/office/drawing/2014/main" id="{7F735BE2-FA43-9D06-8A7F-A5A3E7A44D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16716" y="25081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0" name="Straight Connector 6829">
                  <a:extLst>
                    <a:ext uri="{FF2B5EF4-FFF2-40B4-BE49-F238E27FC236}">
                      <a16:creationId xmlns:a16="http://schemas.microsoft.com/office/drawing/2014/main" id="{02C8A4FD-B81D-16EC-DC38-154A6225A9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61166" y="24923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1" name="Straight Connector 6830">
                  <a:extLst>
                    <a:ext uri="{FF2B5EF4-FFF2-40B4-BE49-F238E27FC236}">
                      <a16:creationId xmlns:a16="http://schemas.microsoft.com/office/drawing/2014/main" id="{884F40A0-376B-2A3C-3F6E-D34B2E0778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05616" y="24732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2" name="Straight Connector 6831">
                  <a:extLst>
                    <a:ext uri="{FF2B5EF4-FFF2-40B4-BE49-F238E27FC236}">
                      <a16:creationId xmlns:a16="http://schemas.microsoft.com/office/drawing/2014/main" id="{3DD9B03F-01FD-90B8-7C15-D8E88DA4C6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50066" y="24573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3" name="Straight Connector 6832">
                  <a:extLst>
                    <a:ext uri="{FF2B5EF4-FFF2-40B4-BE49-F238E27FC236}">
                      <a16:creationId xmlns:a16="http://schemas.microsoft.com/office/drawing/2014/main" id="{A94252BB-85D1-C51F-919B-21B6A9B9D8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94516" y="24542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4" name="Straight Connector 6833">
                  <a:extLst>
                    <a:ext uri="{FF2B5EF4-FFF2-40B4-BE49-F238E27FC236}">
                      <a16:creationId xmlns:a16="http://schemas.microsoft.com/office/drawing/2014/main" id="{D5D29FD5-69CC-98AA-1E34-68422CCD74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966" y="24415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5" name="Straight Connector 6834">
                  <a:extLst>
                    <a:ext uri="{FF2B5EF4-FFF2-40B4-BE49-F238E27FC236}">
                      <a16:creationId xmlns:a16="http://schemas.microsoft.com/office/drawing/2014/main" id="{0E103E00-936A-B6A5-785B-F1D37F3FE8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83416" y="24319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6" name="Straight Connector 6835">
                  <a:extLst>
                    <a:ext uri="{FF2B5EF4-FFF2-40B4-BE49-F238E27FC236}">
                      <a16:creationId xmlns:a16="http://schemas.microsoft.com/office/drawing/2014/main" id="{B5D08C1D-245F-28E1-8911-B2999CF29B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278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7" name="Straight Connector 6836">
                  <a:extLst>
                    <a:ext uri="{FF2B5EF4-FFF2-40B4-BE49-F238E27FC236}">
                      <a16:creationId xmlns:a16="http://schemas.microsoft.com/office/drawing/2014/main" id="{18752F2A-2C22-27C0-5749-A6F6C5949C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723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8" name="Straight Connector 6837">
                  <a:extLst>
                    <a:ext uri="{FF2B5EF4-FFF2-40B4-BE49-F238E27FC236}">
                      <a16:creationId xmlns:a16="http://schemas.microsoft.com/office/drawing/2014/main" id="{4051A051-4966-BCE9-5752-E33FED4E76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167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9" name="Straight Connector 6838">
                  <a:extLst>
                    <a:ext uri="{FF2B5EF4-FFF2-40B4-BE49-F238E27FC236}">
                      <a16:creationId xmlns:a16="http://schemas.microsoft.com/office/drawing/2014/main" id="{E1B0D205-87CB-F96F-E78B-F138B0DE63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12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0" name="Straight Connector 6839">
                  <a:extLst>
                    <a:ext uri="{FF2B5EF4-FFF2-40B4-BE49-F238E27FC236}">
                      <a16:creationId xmlns:a16="http://schemas.microsoft.com/office/drawing/2014/main" id="{55B94AF2-783E-160A-7E75-6A6565984B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056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1" name="Straight Connector 6840">
                  <a:extLst>
                    <a:ext uri="{FF2B5EF4-FFF2-40B4-BE49-F238E27FC236}">
                      <a16:creationId xmlns:a16="http://schemas.microsoft.com/office/drawing/2014/main" id="{CEB191CA-9E18-5A04-FE1E-0B83473D86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0116" y="24034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2" name="Straight Connector 6841">
                  <a:extLst>
                    <a:ext uri="{FF2B5EF4-FFF2-40B4-BE49-F238E27FC236}">
                      <a16:creationId xmlns:a16="http://schemas.microsoft.com/office/drawing/2014/main" id="{3FCA91D6-33D1-8319-7C5D-B83ED2D570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45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3" name="Straight Connector 6842">
                  <a:extLst>
                    <a:ext uri="{FF2B5EF4-FFF2-40B4-BE49-F238E27FC236}">
                      <a16:creationId xmlns:a16="http://schemas.microsoft.com/office/drawing/2014/main" id="{D1CECBBF-5436-44F0-CCA8-A4E800EC44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390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4" name="Straight Connector 6843">
                  <a:extLst>
                    <a:ext uri="{FF2B5EF4-FFF2-40B4-BE49-F238E27FC236}">
                      <a16:creationId xmlns:a16="http://schemas.microsoft.com/office/drawing/2014/main" id="{7691317C-E340-3CF6-403C-CA1D704333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558" y="24429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5" name="Straight Connector 6844">
                  <a:extLst>
                    <a:ext uri="{FF2B5EF4-FFF2-40B4-BE49-F238E27FC236}">
                      <a16:creationId xmlns:a16="http://schemas.microsoft.com/office/drawing/2014/main" id="{76437A30-8DE2-CC4B-C2B9-15B28CFD9B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80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6" name="Straight Connector 6845">
                  <a:extLst>
                    <a:ext uri="{FF2B5EF4-FFF2-40B4-BE49-F238E27FC236}">
                      <a16:creationId xmlns:a16="http://schemas.microsoft.com/office/drawing/2014/main" id="{4C6E4C38-D060-4636-08B1-7A19464A2E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2458" y="24937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7" name="Straight Connector 6846">
                  <a:extLst>
                    <a:ext uri="{FF2B5EF4-FFF2-40B4-BE49-F238E27FC236}">
                      <a16:creationId xmlns:a16="http://schemas.microsoft.com/office/drawing/2014/main" id="{EE367043-3E11-C957-1009-3BAD5DB628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769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8" name="Straight Connector 6847">
                  <a:extLst>
                    <a:ext uri="{FF2B5EF4-FFF2-40B4-BE49-F238E27FC236}">
                      <a16:creationId xmlns:a16="http://schemas.microsoft.com/office/drawing/2014/main" id="{99ECE68D-9E68-FDBE-3142-EDFB6073AD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1358" y="24968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9" name="Straight Connector 6848">
                  <a:extLst>
                    <a:ext uri="{FF2B5EF4-FFF2-40B4-BE49-F238E27FC236}">
                      <a16:creationId xmlns:a16="http://schemas.microsoft.com/office/drawing/2014/main" id="{EC0C6323-C9F0-064F-167B-1146F3AD20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65808" y="24778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0" name="Straight Connector 6849">
                  <a:extLst>
                    <a:ext uri="{FF2B5EF4-FFF2-40B4-BE49-F238E27FC236}">
                      <a16:creationId xmlns:a16="http://schemas.microsoft.com/office/drawing/2014/main" id="{A7302048-925A-2106-3706-1059ABDD97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10258" y="24587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1" name="Straight Connector 6850">
                  <a:extLst>
                    <a:ext uri="{FF2B5EF4-FFF2-40B4-BE49-F238E27FC236}">
                      <a16:creationId xmlns:a16="http://schemas.microsoft.com/office/drawing/2014/main" id="{42ACE326-22FC-AD60-54C7-45D7F432D0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547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2" name="Straight Connector 6851">
                  <a:extLst>
                    <a:ext uri="{FF2B5EF4-FFF2-40B4-BE49-F238E27FC236}">
                      <a16:creationId xmlns:a16="http://schemas.microsoft.com/office/drawing/2014/main" id="{A6C7ED1F-5A1B-B3A3-E98E-5FFA50CB88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991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3" name="Straight Connector 6852">
                  <a:extLst>
                    <a:ext uri="{FF2B5EF4-FFF2-40B4-BE49-F238E27FC236}">
                      <a16:creationId xmlns:a16="http://schemas.microsoft.com/office/drawing/2014/main" id="{4BD5F5D9-0F77-19F2-A724-767DCF75B9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436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4" name="Straight Connector 6853">
                  <a:extLst>
                    <a:ext uri="{FF2B5EF4-FFF2-40B4-BE49-F238E27FC236}">
                      <a16:creationId xmlns:a16="http://schemas.microsoft.com/office/drawing/2014/main" id="{5D2A361D-035B-88E0-53D3-BD0EFDC1D7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8058" y="24365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5" name="Straight Connector 6854">
                  <a:extLst>
                    <a:ext uri="{FF2B5EF4-FFF2-40B4-BE49-F238E27FC236}">
                      <a16:creationId xmlns:a16="http://schemas.microsoft.com/office/drawing/2014/main" id="{BC3FDEF1-1AD8-A1A8-02EE-E176137283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325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6" name="Straight Connector 6855">
                  <a:extLst>
                    <a:ext uri="{FF2B5EF4-FFF2-40B4-BE49-F238E27FC236}">
                      <a16:creationId xmlns:a16="http://schemas.microsoft.com/office/drawing/2014/main" id="{C4A9C29A-627D-3347-AE9B-2BC6206643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6958" y="24651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7" name="Straight Connector 6856">
                  <a:extLst>
                    <a:ext uri="{FF2B5EF4-FFF2-40B4-BE49-F238E27FC236}">
                      <a16:creationId xmlns:a16="http://schemas.microsoft.com/office/drawing/2014/main" id="{837EC7BB-E0E6-DFD8-F1FE-13296E14DA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2140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8" name="Straight Connector 6857">
                  <a:extLst>
                    <a:ext uri="{FF2B5EF4-FFF2-40B4-BE49-F238E27FC236}">
                      <a16:creationId xmlns:a16="http://schemas.microsoft.com/office/drawing/2014/main" id="{0335C72E-CDFC-1F9F-421D-9011E5521D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65858" y="25127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9" name="Straight Connector 6858">
                  <a:extLst>
                    <a:ext uri="{FF2B5EF4-FFF2-40B4-BE49-F238E27FC236}">
                      <a16:creationId xmlns:a16="http://schemas.microsoft.com/office/drawing/2014/main" id="{11C5721E-F94B-D6DE-6E9C-9FC040EB8E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103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0" name="Straight Connector 6859">
                  <a:extLst>
                    <a:ext uri="{FF2B5EF4-FFF2-40B4-BE49-F238E27FC236}">
                      <a16:creationId xmlns:a16="http://schemas.microsoft.com/office/drawing/2014/main" id="{197A370D-5FD1-AA03-4109-B833E085F3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880000">
                  <a:off x="1754758" y="24905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1" name="Straight Connector 6860">
                  <a:extLst>
                    <a:ext uri="{FF2B5EF4-FFF2-40B4-BE49-F238E27FC236}">
                      <a16:creationId xmlns:a16="http://schemas.microsoft.com/office/drawing/2014/main" id="{5706A3B7-8676-5B2B-CA8B-ECE985353D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760000">
                  <a:off x="1792858" y="24683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2" name="Straight Connector 6861">
                  <a:extLst>
                    <a:ext uri="{FF2B5EF4-FFF2-40B4-BE49-F238E27FC236}">
                      <a16:creationId xmlns:a16="http://schemas.microsoft.com/office/drawing/2014/main" id="{B299938C-890E-2BBA-734B-A688F4C6F9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640000">
                  <a:off x="1830958" y="24524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3" name="Straight Connector 6862">
                  <a:extLst>
                    <a:ext uri="{FF2B5EF4-FFF2-40B4-BE49-F238E27FC236}">
                      <a16:creationId xmlns:a16="http://schemas.microsoft.com/office/drawing/2014/main" id="{74B8AD22-F958-7253-DB98-020725E558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88108" y="24397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4" name="Straight Connector 6863">
                  <a:extLst>
                    <a:ext uri="{FF2B5EF4-FFF2-40B4-BE49-F238E27FC236}">
                      <a16:creationId xmlns:a16="http://schemas.microsoft.com/office/drawing/2014/main" id="{EE4CDA62-83EC-B794-5B25-2AEEBAFE97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325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5" name="Straight Connector 6864">
                  <a:extLst>
                    <a:ext uri="{FF2B5EF4-FFF2-40B4-BE49-F238E27FC236}">
                      <a16:creationId xmlns:a16="http://schemas.microsoft.com/office/drawing/2014/main" id="{2836861C-1C64-AA7A-9152-D50AA559D4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770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6" name="Straight Connector 6865">
                  <a:extLst>
                    <a:ext uri="{FF2B5EF4-FFF2-40B4-BE49-F238E27FC236}">
                      <a16:creationId xmlns:a16="http://schemas.microsoft.com/office/drawing/2014/main" id="{723DCC61-AB99-F391-DE4B-BC5F215B68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21458" y="24175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7" name="Straight Connector 6866">
                  <a:extLst>
                    <a:ext uri="{FF2B5EF4-FFF2-40B4-BE49-F238E27FC236}">
                      <a16:creationId xmlns:a16="http://schemas.microsoft.com/office/drawing/2014/main" id="{3E54AD1A-F4C3-66D2-48DE-A9D452F2E8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65908" y="24143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8" name="Straight Connector 6867">
                  <a:extLst>
                    <a:ext uri="{FF2B5EF4-FFF2-40B4-BE49-F238E27FC236}">
                      <a16:creationId xmlns:a16="http://schemas.microsoft.com/office/drawing/2014/main" id="{CC704FA9-8442-DC4B-83C2-9FFC664046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5933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9" name="Straight Connector 6868">
                  <a:extLst>
                    <a:ext uri="{FF2B5EF4-FFF2-40B4-BE49-F238E27FC236}">
                      <a16:creationId xmlns:a16="http://schemas.microsoft.com/office/drawing/2014/main" id="{6D413587-EB77-F965-891C-51E7C1BB48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81285" y="24090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0" name="Straight Connector 6869">
                  <a:extLst>
                    <a:ext uri="{FF2B5EF4-FFF2-40B4-BE49-F238E27FC236}">
                      <a16:creationId xmlns:a16="http://schemas.microsoft.com/office/drawing/2014/main" id="{5BA36CCB-9A97-C228-836D-5D03917B38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25735" y="24153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1" name="Straight Connector 6870">
                  <a:extLst>
                    <a:ext uri="{FF2B5EF4-FFF2-40B4-BE49-F238E27FC236}">
                      <a16:creationId xmlns:a16="http://schemas.microsoft.com/office/drawing/2014/main" id="{7468C417-6749-5491-1D1D-8EC95411CE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70185" y="24185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2" name="Straight Connector 6871">
                  <a:extLst>
                    <a:ext uri="{FF2B5EF4-FFF2-40B4-BE49-F238E27FC236}">
                      <a16:creationId xmlns:a16="http://schemas.microsoft.com/office/drawing/2014/main" id="{0623F9EF-C08C-914E-4C1B-78F1328760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463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3" name="Straight Connector 6872">
                  <a:extLst>
                    <a:ext uri="{FF2B5EF4-FFF2-40B4-BE49-F238E27FC236}">
                      <a16:creationId xmlns:a16="http://schemas.microsoft.com/office/drawing/2014/main" id="{82401684-7AE0-6241-CD9F-686CFE8EE3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59085" y="24312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4" name="Straight Connector 6873">
                  <a:extLst>
                    <a:ext uri="{FF2B5EF4-FFF2-40B4-BE49-F238E27FC236}">
                      <a16:creationId xmlns:a16="http://schemas.microsoft.com/office/drawing/2014/main" id="{5435ABAD-053E-5C40-BF1E-41B5E43B03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3535" y="24439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5" name="Straight Connector 6874">
                  <a:extLst>
                    <a:ext uri="{FF2B5EF4-FFF2-40B4-BE49-F238E27FC236}">
                      <a16:creationId xmlns:a16="http://schemas.microsoft.com/office/drawing/2014/main" id="{56F47AA6-7950-59A0-3821-6378658C2E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47985" y="24598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6" name="Straight Connector 6875">
                  <a:extLst>
                    <a:ext uri="{FF2B5EF4-FFF2-40B4-BE49-F238E27FC236}">
                      <a16:creationId xmlns:a16="http://schemas.microsoft.com/office/drawing/2014/main" id="{298D34BD-5294-FC4F-7626-9E82246D6E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2435" y="24788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7" name="Straight Connector 6876">
                  <a:extLst>
                    <a:ext uri="{FF2B5EF4-FFF2-40B4-BE49-F238E27FC236}">
                      <a16:creationId xmlns:a16="http://schemas.microsoft.com/office/drawing/2014/main" id="{3A1BA5B9-56A7-49E3-989C-DC3AFA7F73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36885" y="24947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8" name="Straight Connector 6877">
                  <a:extLst>
                    <a:ext uri="{FF2B5EF4-FFF2-40B4-BE49-F238E27FC236}">
                      <a16:creationId xmlns:a16="http://schemas.microsoft.com/office/drawing/2014/main" id="{24B4C85F-46A0-EF93-AA79-9F450E9F84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1335" y="24979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9" name="Straight Connector 6878">
                  <a:extLst>
                    <a:ext uri="{FF2B5EF4-FFF2-40B4-BE49-F238E27FC236}">
                      <a16:creationId xmlns:a16="http://schemas.microsoft.com/office/drawing/2014/main" id="{738E16D4-AD20-0FD2-7938-807DA60BF9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25785" y="248838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80" name="Straight Connector 6879">
                  <a:extLst>
                    <a:ext uri="{FF2B5EF4-FFF2-40B4-BE49-F238E27FC236}">
                      <a16:creationId xmlns:a16="http://schemas.microsoft.com/office/drawing/2014/main" id="{5C524194-B795-942C-E5FC-5C5AE4C09D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70235" y="24661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81" name="Straight Connector 6880">
                  <a:extLst>
                    <a:ext uri="{FF2B5EF4-FFF2-40B4-BE49-F238E27FC236}">
                      <a16:creationId xmlns:a16="http://schemas.microsoft.com/office/drawing/2014/main" id="{5595A6AA-0F44-7484-BDE4-D06454C52C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4685" y="24534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82" name="Straight Connector 6881">
                  <a:extLst>
                    <a:ext uri="{FF2B5EF4-FFF2-40B4-BE49-F238E27FC236}">
                      <a16:creationId xmlns:a16="http://schemas.microsoft.com/office/drawing/2014/main" id="{EF688BC1-F7F5-4164-62F4-BBF23A38BA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59135" y="24407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83" name="Straight Connector 6882">
                  <a:extLst>
                    <a:ext uri="{FF2B5EF4-FFF2-40B4-BE49-F238E27FC236}">
                      <a16:creationId xmlns:a16="http://schemas.microsoft.com/office/drawing/2014/main" id="{D0956296-EBC1-8096-6C81-2267AF40F5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03585" y="24344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84" name="Straight Connector 6883">
                  <a:extLst>
                    <a:ext uri="{FF2B5EF4-FFF2-40B4-BE49-F238E27FC236}">
                      <a16:creationId xmlns:a16="http://schemas.microsoft.com/office/drawing/2014/main" id="{876BBD76-04B7-E5DA-C46E-2FA96A12DB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168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811" name="Arc 6810">
              <a:extLst>
                <a:ext uri="{FF2B5EF4-FFF2-40B4-BE49-F238E27FC236}">
                  <a16:creationId xmlns:a16="http://schemas.microsoft.com/office/drawing/2014/main" id="{937371DB-0261-5570-C154-303E6163513A}"/>
                </a:ext>
              </a:extLst>
            </p:cNvPr>
            <p:cNvSpPr/>
            <p:nvPr/>
          </p:nvSpPr>
          <p:spPr>
            <a:xfrm flipH="1">
              <a:off x="3499962" y="2205840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2" name="Arc 6811">
              <a:extLst>
                <a:ext uri="{FF2B5EF4-FFF2-40B4-BE49-F238E27FC236}">
                  <a16:creationId xmlns:a16="http://schemas.microsoft.com/office/drawing/2014/main" id="{5ACC501C-36BC-BF90-0F57-68F5D1A57420}"/>
                </a:ext>
              </a:extLst>
            </p:cNvPr>
            <p:cNvSpPr/>
            <p:nvPr/>
          </p:nvSpPr>
          <p:spPr>
            <a:xfrm flipH="1">
              <a:off x="1120174" y="2208965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3" name="Arc 6812">
              <a:extLst>
                <a:ext uri="{FF2B5EF4-FFF2-40B4-BE49-F238E27FC236}">
                  <a16:creationId xmlns:a16="http://schemas.microsoft.com/office/drawing/2014/main" id="{050EEC25-9A40-F919-EDC8-F9E010105F63}"/>
                </a:ext>
              </a:extLst>
            </p:cNvPr>
            <p:cNvSpPr/>
            <p:nvPr/>
          </p:nvSpPr>
          <p:spPr>
            <a:xfrm flipH="1">
              <a:off x="1612219" y="2209370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4" name="Arc 6813">
              <a:extLst>
                <a:ext uri="{FF2B5EF4-FFF2-40B4-BE49-F238E27FC236}">
                  <a16:creationId xmlns:a16="http://schemas.microsoft.com/office/drawing/2014/main" id="{25398A53-08C3-9EE9-DE30-DB6DB780D82E}"/>
                </a:ext>
              </a:extLst>
            </p:cNvPr>
            <p:cNvSpPr/>
            <p:nvPr/>
          </p:nvSpPr>
          <p:spPr>
            <a:xfrm flipH="1">
              <a:off x="2448873" y="2209405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55" name="Rectangle 6954">
            <a:extLst>
              <a:ext uri="{FF2B5EF4-FFF2-40B4-BE49-F238E27FC236}">
                <a16:creationId xmlns:a16="http://schemas.microsoft.com/office/drawing/2014/main" id="{BDCF4985-ABA0-19EB-B72F-2E862286BE5A}"/>
              </a:ext>
            </a:extLst>
          </p:cNvPr>
          <p:cNvSpPr/>
          <p:nvPr/>
        </p:nvSpPr>
        <p:spPr>
          <a:xfrm>
            <a:off x="5858081" y="8015549"/>
            <a:ext cx="2264333" cy="5486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57" name="Straight Connector 6956">
            <a:extLst>
              <a:ext uri="{FF2B5EF4-FFF2-40B4-BE49-F238E27FC236}">
                <a16:creationId xmlns:a16="http://schemas.microsoft.com/office/drawing/2014/main" id="{CF075946-4D21-5753-0BE1-949482B8C36F}"/>
              </a:ext>
            </a:extLst>
          </p:cNvPr>
          <p:cNvCxnSpPr>
            <a:cxnSpLocks/>
          </p:cNvCxnSpPr>
          <p:nvPr/>
        </p:nvCxnSpPr>
        <p:spPr>
          <a:xfrm rot="1380000">
            <a:off x="5625745" y="9101244"/>
            <a:ext cx="33474" cy="36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58" name="Rectangle 6957">
            <a:extLst>
              <a:ext uri="{FF2B5EF4-FFF2-40B4-BE49-F238E27FC236}">
                <a16:creationId xmlns:a16="http://schemas.microsoft.com/office/drawing/2014/main" id="{FA6F1761-DCAE-DCE8-0AC9-EFB48E4BCFF3}"/>
              </a:ext>
            </a:extLst>
          </p:cNvPr>
          <p:cNvSpPr/>
          <p:nvPr/>
        </p:nvSpPr>
        <p:spPr>
          <a:xfrm>
            <a:off x="8735815" y="7629857"/>
            <a:ext cx="3250935" cy="23620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59" name="Rectangle 6958">
            <a:extLst>
              <a:ext uri="{FF2B5EF4-FFF2-40B4-BE49-F238E27FC236}">
                <a16:creationId xmlns:a16="http://schemas.microsoft.com/office/drawing/2014/main" id="{BBF05BAD-B4AA-A05E-921A-DE1CBC382D0D}"/>
              </a:ext>
            </a:extLst>
          </p:cNvPr>
          <p:cNvSpPr/>
          <p:nvPr/>
        </p:nvSpPr>
        <p:spPr>
          <a:xfrm>
            <a:off x="8741718" y="2477602"/>
            <a:ext cx="3250935" cy="27558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60" name="Rectangle 6959">
            <a:extLst>
              <a:ext uri="{FF2B5EF4-FFF2-40B4-BE49-F238E27FC236}">
                <a16:creationId xmlns:a16="http://schemas.microsoft.com/office/drawing/2014/main" id="{31788D03-939F-D133-64A2-297FA0BE12BE}"/>
              </a:ext>
            </a:extLst>
          </p:cNvPr>
          <p:cNvSpPr/>
          <p:nvPr/>
        </p:nvSpPr>
        <p:spPr>
          <a:xfrm>
            <a:off x="4557737" y="2475560"/>
            <a:ext cx="4152723" cy="2755874"/>
          </a:xfrm>
          <a:prstGeom prst="rect">
            <a:avLst/>
          </a:prstGeom>
          <a:solidFill>
            <a:schemeClr val="accent6">
              <a:lumMod val="20000"/>
              <a:lumOff val="80000"/>
              <a:alpha val="4736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61" name="Rectangle 6960">
            <a:extLst>
              <a:ext uri="{FF2B5EF4-FFF2-40B4-BE49-F238E27FC236}">
                <a16:creationId xmlns:a16="http://schemas.microsoft.com/office/drawing/2014/main" id="{2E08A809-469A-C4AF-C101-1F2B5D47731C}"/>
              </a:ext>
            </a:extLst>
          </p:cNvPr>
          <p:cNvSpPr/>
          <p:nvPr/>
        </p:nvSpPr>
        <p:spPr>
          <a:xfrm>
            <a:off x="1283568" y="2479983"/>
            <a:ext cx="3246538" cy="2755874"/>
          </a:xfrm>
          <a:prstGeom prst="rect">
            <a:avLst/>
          </a:prstGeom>
          <a:solidFill>
            <a:srgbClr val="FFD9FF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62" name="TextBox 6961">
            <a:extLst>
              <a:ext uri="{FF2B5EF4-FFF2-40B4-BE49-F238E27FC236}">
                <a16:creationId xmlns:a16="http://schemas.microsoft.com/office/drawing/2014/main" id="{F4A89851-4F3A-9C50-7E9D-FAA1973569F5}"/>
              </a:ext>
            </a:extLst>
          </p:cNvPr>
          <p:cNvSpPr txBox="1"/>
          <p:nvPr/>
        </p:nvSpPr>
        <p:spPr>
          <a:xfrm>
            <a:off x="2289061" y="2009306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Mitosis</a:t>
            </a:r>
          </a:p>
        </p:txBody>
      </p:sp>
      <p:sp>
        <p:nvSpPr>
          <p:cNvPr id="6963" name="TextBox 6962">
            <a:extLst>
              <a:ext uri="{FF2B5EF4-FFF2-40B4-BE49-F238E27FC236}">
                <a16:creationId xmlns:a16="http://schemas.microsoft.com/office/drawing/2014/main" id="{41FF69B0-1509-F58C-80B0-64CC7E5BD5BB}"/>
              </a:ext>
            </a:extLst>
          </p:cNvPr>
          <p:cNvSpPr txBox="1"/>
          <p:nvPr/>
        </p:nvSpPr>
        <p:spPr>
          <a:xfrm>
            <a:off x="5820367" y="2009306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Meiosis I</a:t>
            </a:r>
          </a:p>
        </p:txBody>
      </p:sp>
      <p:sp>
        <p:nvSpPr>
          <p:cNvPr id="6964" name="TextBox 6963">
            <a:extLst>
              <a:ext uri="{FF2B5EF4-FFF2-40B4-BE49-F238E27FC236}">
                <a16:creationId xmlns:a16="http://schemas.microsoft.com/office/drawing/2014/main" id="{A80CE86F-2589-63F6-92CE-BF761068CD61}"/>
              </a:ext>
            </a:extLst>
          </p:cNvPr>
          <p:cNvSpPr txBox="1"/>
          <p:nvPr/>
        </p:nvSpPr>
        <p:spPr>
          <a:xfrm>
            <a:off x="9545121" y="2009306"/>
            <a:ext cx="1568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Meiosis II</a:t>
            </a:r>
          </a:p>
        </p:txBody>
      </p:sp>
      <p:cxnSp>
        <p:nvCxnSpPr>
          <p:cNvPr id="6965" name="Straight Connector 6964">
            <a:extLst>
              <a:ext uri="{FF2B5EF4-FFF2-40B4-BE49-F238E27FC236}">
                <a16:creationId xmlns:a16="http://schemas.microsoft.com/office/drawing/2014/main" id="{BF94AF3E-C098-E3EE-B13F-53E988441EA8}"/>
              </a:ext>
            </a:extLst>
          </p:cNvPr>
          <p:cNvCxnSpPr>
            <a:cxnSpLocks/>
          </p:cNvCxnSpPr>
          <p:nvPr/>
        </p:nvCxnSpPr>
        <p:spPr>
          <a:xfrm>
            <a:off x="4540921" y="2009306"/>
            <a:ext cx="13496" cy="79494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6" name="Straight Connector 6965">
            <a:extLst>
              <a:ext uri="{FF2B5EF4-FFF2-40B4-BE49-F238E27FC236}">
                <a16:creationId xmlns:a16="http://schemas.microsoft.com/office/drawing/2014/main" id="{5E28A5DB-34AD-5AF8-115C-29BAF9A1B223}"/>
              </a:ext>
            </a:extLst>
          </p:cNvPr>
          <p:cNvCxnSpPr>
            <a:cxnSpLocks/>
          </p:cNvCxnSpPr>
          <p:nvPr/>
        </p:nvCxnSpPr>
        <p:spPr>
          <a:xfrm>
            <a:off x="8726124" y="2009306"/>
            <a:ext cx="0" cy="79825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7" name="Straight Connector 6966">
            <a:extLst>
              <a:ext uri="{FF2B5EF4-FFF2-40B4-BE49-F238E27FC236}">
                <a16:creationId xmlns:a16="http://schemas.microsoft.com/office/drawing/2014/main" id="{42105CF9-E7DF-AE3D-A4AC-3363C3191CE1}"/>
              </a:ext>
            </a:extLst>
          </p:cNvPr>
          <p:cNvCxnSpPr>
            <a:cxnSpLocks/>
          </p:cNvCxnSpPr>
          <p:nvPr/>
        </p:nvCxnSpPr>
        <p:spPr>
          <a:xfrm>
            <a:off x="1264596" y="2009306"/>
            <a:ext cx="0" cy="79825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8" name="Straight Connector 6967">
            <a:extLst>
              <a:ext uri="{FF2B5EF4-FFF2-40B4-BE49-F238E27FC236}">
                <a16:creationId xmlns:a16="http://schemas.microsoft.com/office/drawing/2014/main" id="{4942C19F-E864-AD2E-CFC1-57F8DFDEAF05}"/>
              </a:ext>
            </a:extLst>
          </p:cNvPr>
          <p:cNvCxnSpPr>
            <a:cxnSpLocks/>
          </p:cNvCxnSpPr>
          <p:nvPr/>
        </p:nvCxnSpPr>
        <p:spPr>
          <a:xfrm flipH="1">
            <a:off x="588880" y="2470971"/>
            <a:ext cx="1141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9" name="Straight Connector 6968">
            <a:extLst>
              <a:ext uri="{FF2B5EF4-FFF2-40B4-BE49-F238E27FC236}">
                <a16:creationId xmlns:a16="http://schemas.microsoft.com/office/drawing/2014/main" id="{128BD20D-AEB5-A09E-9479-901545299282}"/>
              </a:ext>
            </a:extLst>
          </p:cNvPr>
          <p:cNvCxnSpPr>
            <a:cxnSpLocks/>
          </p:cNvCxnSpPr>
          <p:nvPr/>
        </p:nvCxnSpPr>
        <p:spPr>
          <a:xfrm flipH="1">
            <a:off x="594654" y="7626030"/>
            <a:ext cx="1141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70" name="TextBox 6969">
            <a:extLst>
              <a:ext uri="{FF2B5EF4-FFF2-40B4-BE49-F238E27FC236}">
                <a16:creationId xmlns:a16="http://schemas.microsoft.com/office/drawing/2014/main" id="{3BD11E5E-E79D-85B8-1B26-B4E63693DFED}"/>
              </a:ext>
            </a:extLst>
          </p:cNvPr>
          <p:cNvSpPr txBox="1"/>
          <p:nvPr/>
        </p:nvSpPr>
        <p:spPr>
          <a:xfrm rot="16200000">
            <a:off x="560600" y="3547420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Pair</a:t>
            </a:r>
          </a:p>
        </p:txBody>
      </p:sp>
      <p:sp>
        <p:nvSpPr>
          <p:cNvPr id="6971" name="TextBox 6970">
            <a:extLst>
              <a:ext uri="{FF2B5EF4-FFF2-40B4-BE49-F238E27FC236}">
                <a16:creationId xmlns:a16="http://schemas.microsoft.com/office/drawing/2014/main" id="{8D310353-9B5E-C2FA-8C46-F660D78CDE05}"/>
              </a:ext>
            </a:extLst>
          </p:cNvPr>
          <p:cNvSpPr txBox="1"/>
          <p:nvPr/>
        </p:nvSpPr>
        <p:spPr>
          <a:xfrm rot="16200000">
            <a:off x="551785" y="8495704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</a:p>
        </p:txBody>
      </p:sp>
      <p:sp>
        <p:nvSpPr>
          <p:cNvPr id="6972" name="TextBox 6971">
            <a:extLst>
              <a:ext uri="{FF2B5EF4-FFF2-40B4-BE49-F238E27FC236}">
                <a16:creationId xmlns:a16="http://schemas.microsoft.com/office/drawing/2014/main" id="{9FD08DF0-B491-D7FE-5505-51F3A9CA9A28}"/>
              </a:ext>
            </a:extLst>
          </p:cNvPr>
          <p:cNvSpPr txBox="1"/>
          <p:nvPr/>
        </p:nvSpPr>
        <p:spPr>
          <a:xfrm>
            <a:off x="1287388" y="2501955"/>
            <a:ext cx="3156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cohesins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to tie pairs of sister DNAs together.</a:t>
            </a:r>
          </a:p>
        </p:txBody>
      </p:sp>
      <p:sp>
        <p:nvSpPr>
          <p:cNvPr id="6973" name="TextBox 6972">
            <a:extLst>
              <a:ext uri="{FF2B5EF4-FFF2-40B4-BE49-F238E27FC236}">
                <a16:creationId xmlns:a16="http://schemas.microsoft.com/office/drawing/2014/main" id="{11EE8F0F-A8C9-EA6F-DDFB-5ADC605EFAD5}"/>
              </a:ext>
            </a:extLst>
          </p:cNvPr>
          <p:cNvSpPr txBox="1"/>
          <p:nvPr/>
        </p:nvSpPr>
        <p:spPr>
          <a:xfrm>
            <a:off x="4559482" y="2516308"/>
            <a:ext cx="3972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cohesins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to tie pairs of sister DNAs together.</a:t>
            </a:r>
          </a:p>
        </p:txBody>
      </p:sp>
      <p:sp>
        <p:nvSpPr>
          <p:cNvPr id="6974" name="TextBox 6973">
            <a:extLst>
              <a:ext uri="{FF2B5EF4-FFF2-40B4-BE49-F238E27FC236}">
                <a16:creationId xmlns:a16="http://schemas.microsoft.com/office/drawing/2014/main" id="{DE4FC756-0FD0-5D98-86D1-7A5F241FE447}"/>
              </a:ext>
            </a:extLst>
          </p:cNvPr>
          <p:cNvSpPr txBox="1"/>
          <p:nvPr/>
        </p:nvSpPr>
        <p:spPr>
          <a:xfrm>
            <a:off x="5550858" y="2987304"/>
            <a:ext cx="2561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base-pairing to find pairs of homologs.</a:t>
            </a:r>
          </a:p>
        </p:txBody>
      </p:sp>
      <p:sp>
        <p:nvSpPr>
          <p:cNvPr id="6975" name="TextBox 6974">
            <a:extLst>
              <a:ext uri="{FF2B5EF4-FFF2-40B4-BE49-F238E27FC236}">
                <a16:creationId xmlns:a16="http://schemas.microsoft.com/office/drawing/2014/main" id="{3FE5A8A7-5505-2C6F-EEB9-84CA96B83056}"/>
              </a:ext>
            </a:extLst>
          </p:cNvPr>
          <p:cNvSpPr txBox="1"/>
          <p:nvPr/>
        </p:nvSpPr>
        <p:spPr>
          <a:xfrm>
            <a:off x="4710008" y="4899168"/>
            <a:ext cx="4068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crossovers to bind homologous pairs.</a:t>
            </a:r>
          </a:p>
        </p:txBody>
      </p:sp>
      <p:sp>
        <p:nvSpPr>
          <p:cNvPr id="6976" name="TextBox 6975">
            <a:extLst>
              <a:ext uri="{FF2B5EF4-FFF2-40B4-BE49-F238E27FC236}">
                <a16:creationId xmlns:a16="http://schemas.microsoft.com/office/drawing/2014/main" id="{1549A17C-FA85-8AC8-417B-229EBA42075B}"/>
              </a:ext>
            </a:extLst>
          </p:cNvPr>
          <p:cNvSpPr txBox="1"/>
          <p:nvPr/>
        </p:nvSpPr>
        <p:spPr>
          <a:xfrm>
            <a:off x="8760279" y="2503228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All set!</a:t>
            </a:r>
          </a:p>
        </p:txBody>
      </p:sp>
      <p:sp>
        <p:nvSpPr>
          <p:cNvPr id="6977" name="TextBox 6976">
            <a:extLst>
              <a:ext uri="{FF2B5EF4-FFF2-40B4-BE49-F238E27FC236}">
                <a16:creationId xmlns:a16="http://schemas.microsoft.com/office/drawing/2014/main" id="{A9734406-2061-D025-CED7-C1118DC30372}"/>
              </a:ext>
            </a:extLst>
          </p:cNvPr>
          <p:cNvSpPr txBox="1"/>
          <p:nvPr/>
        </p:nvSpPr>
        <p:spPr>
          <a:xfrm>
            <a:off x="2570492" y="7957201"/>
            <a:ext cx="1443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 all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cohesins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78" name="TextBox 6977">
            <a:extLst>
              <a:ext uri="{FF2B5EF4-FFF2-40B4-BE49-F238E27FC236}">
                <a16:creationId xmlns:a16="http://schemas.microsoft.com/office/drawing/2014/main" id="{7683F37B-0B7A-9848-E6FB-BC522C2F2513}"/>
              </a:ext>
            </a:extLst>
          </p:cNvPr>
          <p:cNvSpPr txBox="1"/>
          <p:nvPr/>
        </p:nvSpPr>
        <p:spPr>
          <a:xfrm>
            <a:off x="2362690" y="9525208"/>
            <a:ext cx="2286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Pull sister pairs apart.</a:t>
            </a:r>
          </a:p>
        </p:txBody>
      </p:sp>
      <p:sp>
        <p:nvSpPr>
          <p:cNvPr id="6979" name="TextBox 6978">
            <a:extLst>
              <a:ext uri="{FF2B5EF4-FFF2-40B4-BE49-F238E27FC236}">
                <a16:creationId xmlns:a16="http://schemas.microsoft.com/office/drawing/2014/main" id="{78B68AC2-CD0D-0B29-9BF9-68FBA73D6984}"/>
              </a:ext>
            </a:extLst>
          </p:cNvPr>
          <p:cNvSpPr txBox="1"/>
          <p:nvPr/>
        </p:nvSpPr>
        <p:spPr>
          <a:xfrm>
            <a:off x="5891438" y="9525208"/>
            <a:ext cx="3314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Pull homologous pairs apart.</a:t>
            </a:r>
          </a:p>
        </p:txBody>
      </p:sp>
      <p:sp>
        <p:nvSpPr>
          <p:cNvPr id="6981" name="TextBox 6980">
            <a:extLst>
              <a:ext uri="{FF2B5EF4-FFF2-40B4-BE49-F238E27FC236}">
                <a16:creationId xmlns:a16="http://schemas.microsoft.com/office/drawing/2014/main" id="{3D4D406F-CC76-08AD-53DD-8FB8E78EF2EC}"/>
              </a:ext>
            </a:extLst>
          </p:cNvPr>
          <p:cNvSpPr txBox="1"/>
          <p:nvPr/>
        </p:nvSpPr>
        <p:spPr>
          <a:xfrm>
            <a:off x="9992631" y="8047171"/>
            <a:ext cx="156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 remaining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cohesins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982" name="TextBox 6981">
            <a:extLst>
              <a:ext uri="{FF2B5EF4-FFF2-40B4-BE49-F238E27FC236}">
                <a16:creationId xmlns:a16="http://schemas.microsoft.com/office/drawing/2014/main" id="{E08BAE96-5DF0-F2DD-4AA7-26645AF53C9C}"/>
              </a:ext>
            </a:extLst>
          </p:cNvPr>
          <p:cNvSpPr txBox="1"/>
          <p:nvPr/>
        </p:nvSpPr>
        <p:spPr>
          <a:xfrm>
            <a:off x="9841443" y="9525208"/>
            <a:ext cx="2145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Pull sister pairs apart.</a:t>
            </a:r>
          </a:p>
        </p:txBody>
      </p:sp>
      <p:grpSp>
        <p:nvGrpSpPr>
          <p:cNvPr id="6983" name="Group 6982">
            <a:extLst>
              <a:ext uri="{FF2B5EF4-FFF2-40B4-BE49-F238E27FC236}">
                <a16:creationId xmlns:a16="http://schemas.microsoft.com/office/drawing/2014/main" id="{BBCDFD0A-7614-2E95-D7C1-E17CCC38BE37}"/>
              </a:ext>
            </a:extLst>
          </p:cNvPr>
          <p:cNvGrpSpPr/>
          <p:nvPr/>
        </p:nvGrpSpPr>
        <p:grpSpPr>
          <a:xfrm>
            <a:off x="1377742" y="3561437"/>
            <a:ext cx="2886903" cy="494561"/>
            <a:chOff x="943290" y="2143146"/>
            <a:chExt cx="2886903" cy="494561"/>
          </a:xfrm>
        </p:grpSpPr>
        <p:sp>
          <p:nvSpPr>
            <p:cNvPr id="6984" name="Arc 6983">
              <a:extLst>
                <a:ext uri="{FF2B5EF4-FFF2-40B4-BE49-F238E27FC236}">
                  <a16:creationId xmlns:a16="http://schemas.microsoft.com/office/drawing/2014/main" id="{E0DFB00B-3E8A-C52C-FAE3-B17805D77763}"/>
                </a:ext>
              </a:extLst>
            </p:cNvPr>
            <p:cNvSpPr/>
            <p:nvPr/>
          </p:nvSpPr>
          <p:spPr>
            <a:xfrm>
              <a:off x="3503164" y="2208527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5" name="Arc 6984">
              <a:extLst>
                <a:ext uri="{FF2B5EF4-FFF2-40B4-BE49-F238E27FC236}">
                  <a16:creationId xmlns:a16="http://schemas.microsoft.com/office/drawing/2014/main" id="{ECDC4A5E-9AA3-9CBE-3F01-3FDDE86EF7B9}"/>
                </a:ext>
              </a:extLst>
            </p:cNvPr>
            <p:cNvSpPr/>
            <p:nvPr/>
          </p:nvSpPr>
          <p:spPr>
            <a:xfrm>
              <a:off x="1116750" y="2209914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6" name="Arc 6985">
              <a:extLst>
                <a:ext uri="{FF2B5EF4-FFF2-40B4-BE49-F238E27FC236}">
                  <a16:creationId xmlns:a16="http://schemas.microsoft.com/office/drawing/2014/main" id="{9D1CB29E-F6D3-CACC-FB9C-B06D08B914B3}"/>
                </a:ext>
              </a:extLst>
            </p:cNvPr>
            <p:cNvSpPr/>
            <p:nvPr/>
          </p:nvSpPr>
          <p:spPr>
            <a:xfrm>
              <a:off x="1617448" y="2213078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7" name="Arc 6986">
              <a:extLst>
                <a:ext uri="{FF2B5EF4-FFF2-40B4-BE49-F238E27FC236}">
                  <a16:creationId xmlns:a16="http://schemas.microsoft.com/office/drawing/2014/main" id="{3C3DC79D-3B49-FBC6-67E4-4C7C32F503BB}"/>
                </a:ext>
              </a:extLst>
            </p:cNvPr>
            <p:cNvSpPr/>
            <p:nvPr/>
          </p:nvSpPr>
          <p:spPr>
            <a:xfrm>
              <a:off x="2447876" y="2208527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88" name="Group 6987">
              <a:extLst>
                <a:ext uri="{FF2B5EF4-FFF2-40B4-BE49-F238E27FC236}">
                  <a16:creationId xmlns:a16="http://schemas.microsoft.com/office/drawing/2014/main" id="{D961084B-AAC4-8DF8-B1B4-17DF4CB4D1CF}"/>
                </a:ext>
              </a:extLst>
            </p:cNvPr>
            <p:cNvGrpSpPr/>
            <p:nvPr/>
          </p:nvGrpSpPr>
          <p:grpSpPr>
            <a:xfrm>
              <a:off x="943290" y="2143146"/>
              <a:ext cx="2886903" cy="199117"/>
              <a:chOff x="954786" y="2143146"/>
              <a:chExt cx="2886903" cy="199117"/>
            </a:xfrm>
          </p:grpSpPr>
          <p:sp>
            <p:nvSpPr>
              <p:cNvPr id="7064" name="Freeform 7063">
                <a:extLst>
                  <a:ext uri="{FF2B5EF4-FFF2-40B4-BE49-F238E27FC236}">
                    <a16:creationId xmlns:a16="http://schemas.microsoft.com/office/drawing/2014/main" id="{4E913704-E5CA-4044-B88F-3EFAF2F3CBEC}"/>
                  </a:ext>
                </a:extLst>
              </p:cNvPr>
              <p:cNvSpPr/>
              <p:nvPr/>
            </p:nvSpPr>
            <p:spPr>
              <a:xfrm>
                <a:off x="959004" y="2204714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1016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65" name="Oval 7064">
                <a:extLst>
                  <a:ext uri="{FF2B5EF4-FFF2-40B4-BE49-F238E27FC236}">
                    <a16:creationId xmlns:a16="http://schemas.microsoft.com/office/drawing/2014/main" id="{145B27A8-674B-35DA-6F2C-6B5E944F9748}"/>
                  </a:ext>
                </a:extLst>
              </p:cNvPr>
              <p:cNvSpPr/>
              <p:nvPr/>
            </p:nvSpPr>
            <p:spPr>
              <a:xfrm>
                <a:off x="1339518" y="2143146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66" name="Freeform 7065">
                <a:extLst>
                  <a:ext uri="{FF2B5EF4-FFF2-40B4-BE49-F238E27FC236}">
                    <a16:creationId xmlns:a16="http://schemas.microsoft.com/office/drawing/2014/main" id="{5447761D-35DC-13FA-DFA4-E724BA666C75}"/>
                  </a:ext>
                </a:extLst>
              </p:cNvPr>
              <p:cNvSpPr/>
              <p:nvPr/>
            </p:nvSpPr>
            <p:spPr>
              <a:xfrm>
                <a:off x="957960" y="2184685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67" name="Freeform 7066">
                <a:extLst>
                  <a:ext uri="{FF2B5EF4-FFF2-40B4-BE49-F238E27FC236}">
                    <a16:creationId xmlns:a16="http://schemas.microsoft.com/office/drawing/2014/main" id="{D54BB7FE-3227-4B82-6665-237F715FD8D4}"/>
                  </a:ext>
                </a:extLst>
              </p:cNvPr>
              <p:cNvSpPr/>
              <p:nvPr/>
            </p:nvSpPr>
            <p:spPr>
              <a:xfrm>
                <a:off x="954786" y="2231490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68" name="Group 7067">
                <a:extLst>
                  <a:ext uri="{FF2B5EF4-FFF2-40B4-BE49-F238E27FC236}">
                    <a16:creationId xmlns:a16="http://schemas.microsoft.com/office/drawing/2014/main" id="{AA9EBEBB-9F40-4F68-A909-34456C9DA967}"/>
                  </a:ext>
                </a:extLst>
              </p:cNvPr>
              <p:cNvGrpSpPr/>
              <p:nvPr/>
            </p:nvGrpSpPr>
            <p:grpSpPr>
              <a:xfrm>
                <a:off x="987483" y="2182528"/>
                <a:ext cx="2845752" cy="159735"/>
                <a:chOff x="995933" y="2403417"/>
                <a:chExt cx="2845752" cy="159735"/>
              </a:xfrm>
            </p:grpSpPr>
            <p:cxnSp>
              <p:nvCxnSpPr>
                <p:cNvPr id="7069" name="Straight Connector 7068">
                  <a:extLst>
                    <a:ext uri="{FF2B5EF4-FFF2-40B4-BE49-F238E27FC236}">
                      <a16:creationId xmlns:a16="http://schemas.microsoft.com/office/drawing/2014/main" id="{4B100A27-FA45-DA1F-0DBF-D62B2AF413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1666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0" name="Straight Connector 7069">
                  <a:extLst>
                    <a:ext uri="{FF2B5EF4-FFF2-40B4-BE49-F238E27FC236}">
                      <a16:creationId xmlns:a16="http://schemas.microsoft.com/office/drawing/2014/main" id="{0EC987D4-555C-EC26-8033-E13112746B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611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1" name="Straight Connector 7070">
                  <a:extLst>
                    <a:ext uri="{FF2B5EF4-FFF2-40B4-BE49-F238E27FC236}">
                      <a16:creationId xmlns:a16="http://schemas.microsoft.com/office/drawing/2014/main" id="{806F8778-E001-CFA6-2BE8-FA832AE4D6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055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2" name="Straight Connector 7071">
                  <a:extLst>
                    <a:ext uri="{FF2B5EF4-FFF2-40B4-BE49-F238E27FC236}">
                      <a16:creationId xmlns:a16="http://schemas.microsoft.com/office/drawing/2014/main" id="{A33D1B40-62D5-EF32-1FD9-65BB4F7E77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50016" y="24288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3" name="Straight Connector 7072">
                  <a:extLst>
                    <a:ext uri="{FF2B5EF4-FFF2-40B4-BE49-F238E27FC236}">
                      <a16:creationId xmlns:a16="http://schemas.microsoft.com/office/drawing/2014/main" id="{A8D7275B-870F-49AD-94F8-07D627A31C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94466" y="24383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4" name="Straight Connector 7073">
                  <a:extLst>
                    <a:ext uri="{FF2B5EF4-FFF2-40B4-BE49-F238E27FC236}">
                      <a16:creationId xmlns:a16="http://schemas.microsoft.com/office/drawing/2014/main" id="{77B010A6-49EA-134A-F5BA-50289FB058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38916" y="24510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5" name="Straight Connector 7074">
                  <a:extLst>
                    <a:ext uri="{FF2B5EF4-FFF2-40B4-BE49-F238E27FC236}">
                      <a16:creationId xmlns:a16="http://schemas.microsoft.com/office/drawing/2014/main" id="{49F04EAF-291D-C5DC-154A-8F19EA88C1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83366" y="24637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6" name="Straight Connector 7075">
                  <a:extLst>
                    <a:ext uri="{FF2B5EF4-FFF2-40B4-BE49-F238E27FC236}">
                      <a16:creationId xmlns:a16="http://schemas.microsoft.com/office/drawing/2014/main" id="{FB0CA253-927F-B585-6C08-7057385609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7816" y="24764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7" name="Straight Connector 7076">
                  <a:extLst>
                    <a:ext uri="{FF2B5EF4-FFF2-40B4-BE49-F238E27FC236}">
                      <a16:creationId xmlns:a16="http://schemas.microsoft.com/office/drawing/2014/main" id="{7652DFF1-0690-4EB3-2DE4-56B0B154B5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2266" y="24954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8" name="Straight Connector 7077">
                  <a:extLst>
                    <a:ext uri="{FF2B5EF4-FFF2-40B4-BE49-F238E27FC236}">
                      <a16:creationId xmlns:a16="http://schemas.microsoft.com/office/drawing/2014/main" id="{7B150EC2-0560-8811-2211-113C77AEF5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16716" y="25081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9" name="Straight Connector 7078">
                  <a:extLst>
                    <a:ext uri="{FF2B5EF4-FFF2-40B4-BE49-F238E27FC236}">
                      <a16:creationId xmlns:a16="http://schemas.microsoft.com/office/drawing/2014/main" id="{A5348AB7-D0DA-8606-43E1-9D524013AF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61166" y="24923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0" name="Straight Connector 7079">
                  <a:extLst>
                    <a:ext uri="{FF2B5EF4-FFF2-40B4-BE49-F238E27FC236}">
                      <a16:creationId xmlns:a16="http://schemas.microsoft.com/office/drawing/2014/main" id="{CF2EDD9D-C830-7EEB-B5E0-7FAF24A5C2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05616" y="24732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1" name="Straight Connector 7080">
                  <a:extLst>
                    <a:ext uri="{FF2B5EF4-FFF2-40B4-BE49-F238E27FC236}">
                      <a16:creationId xmlns:a16="http://schemas.microsoft.com/office/drawing/2014/main" id="{3C48BC8B-8DD5-07FE-B554-BB448E1115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50066" y="24573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2" name="Straight Connector 7081">
                  <a:extLst>
                    <a:ext uri="{FF2B5EF4-FFF2-40B4-BE49-F238E27FC236}">
                      <a16:creationId xmlns:a16="http://schemas.microsoft.com/office/drawing/2014/main" id="{7C2DE48D-F63E-0362-9ABC-BCE4965561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94516" y="24542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3" name="Straight Connector 7082">
                  <a:extLst>
                    <a:ext uri="{FF2B5EF4-FFF2-40B4-BE49-F238E27FC236}">
                      <a16:creationId xmlns:a16="http://schemas.microsoft.com/office/drawing/2014/main" id="{8203A48E-78AC-A371-491E-2CB8EF4A91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966" y="24415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4" name="Straight Connector 7083">
                  <a:extLst>
                    <a:ext uri="{FF2B5EF4-FFF2-40B4-BE49-F238E27FC236}">
                      <a16:creationId xmlns:a16="http://schemas.microsoft.com/office/drawing/2014/main" id="{45A7C0ED-6431-B6F2-D4AE-4F58CE572D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83416" y="24319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5" name="Straight Connector 7084">
                  <a:extLst>
                    <a:ext uri="{FF2B5EF4-FFF2-40B4-BE49-F238E27FC236}">
                      <a16:creationId xmlns:a16="http://schemas.microsoft.com/office/drawing/2014/main" id="{31CD8301-FE67-7C8B-BF94-88DA96949C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278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6" name="Straight Connector 7085">
                  <a:extLst>
                    <a:ext uri="{FF2B5EF4-FFF2-40B4-BE49-F238E27FC236}">
                      <a16:creationId xmlns:a16="http://schemas.microsoft.com/office/drawing/2014/main" id="{A91F69A9-0442-CB45-0256-E6915F9F29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723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7" name="Straight Connector 7086">
                  <a:extLst>
                    <a:ext uri="{FF2B5EF4-FFF2-40B4-BE49-F238E27FC236}">
                      <a16:creationId xmlns:a16="http://schemas.microsoft.com/office/drawing/2014/main" id="{E9601FA7-5E6C-317E-98C8-32B4760BC2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167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8" name="Straight Connector 7087">
                  <a:extLst>
                    <a:ext uri="{FF2B5EF4-FFF2-40B4-BE49-F238E27FC236}">
                      <a16:creationId xmlns:a16="http://schemas.microsoft.com/office/drawing/2014/main" id="{17C0A75F-65C2-C916-F5ED-07A3D166AB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12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9" name="Straight Connector 7088">
                  <a:extLst>
                    <a:ext uri="{FF2B5EF4-FFF2-40B4-BE49-F238E27FC236}">
                      <a16:creationId xmlns:a16="http://schemas.microsoft.com/office/drawing/2014/main" id="{2AFF0FBD-2522-3217-643F-A5B0854FBC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056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0" name="Straight Connector 7089">
                  <a:extLst>
                    <a:ext uri="{FF2B5EF4-FFF2-40B4-BE49-F238E27FC236}">
                      <a16:creationId xmlns:a16="http://schemas.microsoft.com/office/drawing/2014/main" id="{9D73BDD5-7DB3-9D20-3AF5-A7C56C0C37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0116" y="24034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1" name="Straight Connector 7090">
                  <a:extLst>
                    <a:ext uri="{FF2B5EF4-FFF2-40B4-BE49-F238E27FC236}">
                      <a16:creationId xmlns:a16="http://schemas.microsoft.com/office/drawing/2014/main" id="{811A0858-0A4F-3418-F9D2-5723E6D4B0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45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2" name="Straight Connector 7091">
                  <a:extLst>
                    <a:ext uri="{FF2B5EF4-FFF2-40B4-BE49-F238E27FC236}">
                      <a16:creationId xmlns:a16="http://schemas.microsoft.com/office/drawing/2014/main" id="{C54850BC-2956-34C0-F528-7E77D0BE6D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390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3" name="Straight Connector 7092">
                  <a:extLst>
                    <a:ext uri="{FF2B5EF4-FFF2-40B4-BE49-F238E27FC236}">
                      <a16:creationId xmlns:a16="http://schemas.microsoft.com/office/drawing/2014/main" id="{14380AC1-F37A-A6DD-E3C2-CD04219CDD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558" y="24429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4" name="Straight Connector 7093">
                  <a:extLst>
                    <a:ext uri="{FF2B5EF4-FFF2-40B4-BE49-F238E27FC236}">
                      <a16:creationId xmlns:a16="http://schemas.microsoft.com/office/drawing/2014/main" id="{AA798280-3F65-B2B6-70E0-FCBD6114BA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80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5" name="Straight Connector 7094">
                  <a:extLst>
                    <a:ext uri="{FF2B5EF4-FFF2-40B4-BE49-F238E27FC236}">
                      <a16:creationId xmlns:a16="http://schemas.microsoft.com/office/drawing/2014/main" id="{8912F540-333D-0552-DBCB-821DA73123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2458" y="24937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6" name="Straight Connector 7095">
                  <a:extLst>
                    <a:ext uri="{FF2B5EF4-FFF2-40B4-BE49-F238E27FC236}">
                      <a16:creationId xmlns:a16="http://schemas.microsoft.com/office/drawing/2014/main" id="{B2302EDD-0B86-B05B-DD77-3ED5B905F8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769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7" name="Straight Connector 7096">
                  <a:extLst>
                    <a:ext uri="{FF2B5EF4-FFF2-40B4-BE49-F238E27FC236}">
                      <a16:creationId xmlns:a16="http://schemas.microsoft.com/office/drawing/2014/main" id="{61A9DCA3-A5FF-0540-80C8-30E9C7A93D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1358" y="24968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8" name="Straight Connector 7097">
                  <a:extLst>
                    <a:ext uri="{FF2B5EF4-FFF2-40B4-BE49-F238E27FC236}">
                      <a16:creationId xmlns:a16="http://schemas.microsoft.com/office/drawing/2014/main" id="{C97DFDE3-192D-5700-BE9B-D494C845B8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65808" y="24778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9" name="Straight Connector 7098">
                  <a:extLst>
                    <a:ext uri="{FF2B5EF4-FFF2-40B4-BE49-F238E27FC236}">
                      <a16:creationId xmlns:a16="http://schemas.microsoft.com/office/drawing/2014/main" id="{990F8169-AA87-3FAC-68FE-619213F5BA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10258" y="24587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0" name="Straight Connector 7099">
                  <a:extLst>
                    <a:ext uri="{FF2B5EF4-FFF2-40B4-BE49-F238E27FC236}">
                      <a16:creationId xmlns:a16="http://schemas.microsoft.com/office/drawing/2014/main" id="{494AE291-AA39-3B1E-0A10-1EC9748331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547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1" name="Straight Connector 7100">
                  <a:extLst>
                    <a:ext uri="{FF2B5EF4-FFF2-40B4-BE49-F238E27FC236}">
                      <a16:creationId xmlns:a16="http://schemas.microsoft.com/office/drawing/2014/main" id="{E4E5E2DC-70E6-F92D-2BAD-414E4D73CC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991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2" name="Straight Connector 7101">
                  <a:extLst>
                    <a:ext uri="{FF2B5EF4-FFF2-40B4-BE49-F238E27FC236}">
                      <a16:creationId xmlns:a16="http://schemas.microsoft.com/office/drawing/2014/main" id="{8993B42E-7046-CAC9-E895-BEFC40ED67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436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3" name="Straight Connector 7102">
                  <a:extLst>
                    <a:ext uri="{FF2B5EF4-FFF2-40B4-BE49-F238E27FC236}">
                      <a16:creationId xmlns:a16="http://schemas.microsoft.com/office/drawing/2014/main" id="{9829EF64-DA7D-688F-16AA-DB87138BDA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8058" y="24365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4" name="Straight Connector 7103">
                  <a:extLst>
                    <a:ext uri="{FF2B5EF4-FFF2-40B4-BE49-F238E27FC236}">
                      <a16:creationId xmlns:a16="http://schemas.microsoft.com/office/drawing/2014/main" id="{B82D5088-FA02-FDFC-3B8F-532C9E4529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325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5" name="Straight Connector 7104">
                  <a:extLst>
                    <a:ext uri="{FF2B5EF4-FFF2-40B4-BE49-F238E27FC236}">
                      <a16:creationId xmlns:a16="http://schemas.microsoft.com/office/drawing/2014/main" id="{14FDC5E6-DBA4-DD26-7ED5-4A5710A952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6958" y="24651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6" name="Straight Connector 7105">
                  <a:extLst>
                    <a:ext uri="{FF2B5EF4-FFF2-40B4-BE49-F238E27FC236}">
                      <a16:creationId xmlns:a16="http://schemas.microsoft.com/office/drawing/2014/main" id="{6EBC7F06-6A49-15C3-D2DB-13BA370CBE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2140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7" name="Straight Connector 7106">
                  <a:extLst>
                    <a:ext uri="{FF2B5EF4-FFF2-40B4-BE49-F238E27FC236}">
                      <a16:creationId xmlns:a16="http://schemas.microsoft.com/office/drawing/2014/main" id="{A9482EBF-6659-D9C0-84D8-91C93C1ED6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65858" y="25127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8" name="Straight Connector 7107">
                  <a:extLst>
                    <a:ext uri="{FF2B5EF4-FFF2-40B4-BE49-F238E27FC236}">
                      <a16:creationId xmlns:a16="http://schemas.microsoft.com/office/drawing/2014/main" id="{8294A0D7-9EF9-F580-0029-F145F04092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103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9" name="Straight Connector 7108">
                  <a:extLst>
                    <a:ext uri="{FF2B5EF4-FFF2-40B4-BE49-F238E27FC236}">
                      <a16:creationId xmlns:a16="http://schemas.microsoft.com/office/drawing/2014/main" id="{C3363013-121F-E931-1226-071A5A85F2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5475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0" name="Straight Connector 7109">
                  <a:extLst>
                    <a:ext uri="{FF2B5EF4-FFF2-40B4-BE49-F238E27FC236}">
                      <a16:creationId xmlns:a16="http://schemas.microsoft.com/office/drawing/2014/main" id="{523A8847-7348-F14E-F372-FCD71B2F0E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992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1" name="Straight Connector 7110">
                  <a:extLst>
                    <a:ext uri="{FF2B5EF4-FFF2-40B4-BE49-F238E27FC236}">
                      <a16:creationId xmlns:a16="http://schemas.microsoft.com/office/drawing/2014/main" id="{9C6BBC40-2B48-1CB1-2568-CA6E71B1E5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43658" y="24524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2" name="Straight Connector 7111">
                  <a:extLst>
                    <a:ext uri="{FF2B5EF4-FFF2-40B4-BE49-F238E27FC236}">
                      <a16:creationId xmlns:a16="http://schemas.microsoft.com/office/drawing/2014/main" id="{224FB32D-7913-04A0-FA88-037382C0EC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88108" y="24397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3" name="Straight Connector 7112">
                  <a:extLst>
                    <a:ext uri="{FF2B5EF4-FFF2-40B4-BE49-F238E27FC236}">
                      <a16:creationId xmlns:a16="http://schemas.microsoft.com/office/drawing/2014/main" id="{CD7F50FE-2CEE-72BA-9655-D8073051AC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325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4" name="Straight Connector 7113">
                  <a:extLst>
                    <a:ext uri="{FF2B5EF4-FFF2-40B4-BE49-F238E27FC236}">
                      <a16:creationId xmlns:a16="http://schemas.microsoft.com/office/drawing/2014/main" id="{9B2537D0-93A9-BFB6-534F-BB79F9A4D8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770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5" name="Straight Connector 7114">
                  <a:extLst>
                    <a:ext uri="{FF2B5EF4-FFF2-40B4-BE49-F238E27FC236}">
                      <a16:creationId xmlns:a16="http://schemas.microsoft.com/office/drawing/2014/main" id="{E31C2F55-B367-F247-960D-0A7686327D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21458" y="24175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6" name="Straight Connector 7115">
                  <a:extLst>
                    <a:ext uri="{FF2B5EF4-FFF2-40B4-BE49-F238E27FC236}">
                      <a16:creationId xmlns:a16="http://schemas.microsoft.com/office/drawing/2014/main" id="{98113FAC-B8C7-8A0C-C0FB-ACA78F0BAC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65908" y="24143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7" name="Straight Connector 7116">
                  <a:extLst>
                    <a:ext uri="{FF2B5EF4-FFF2-40B4-BE49-F238E27FC236}">
                      <a16:creationId xmlns:a16="http://schemas.microsoft.com/office/drawing/2014/main" id="{11DF94D0-BF64-3B6A-FD18-24E0D8024A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5933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8" name="Straight Connector 7117">
                  <a:extLst>
                    <a:ext uri="{FF2B5EF4-FFF2-40B4-BE49-F238E27FC236}">
                      <a16:creationId xmlns:a16="http://schemas.microsoft.com/office/drawing/2014/main" id="{D0C5E072-E7CC-115A-796E-0BE1FEEA78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81285" y="24090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9" name="Straight Connector 7118">
                  <a:extLst>
                    <a:ext uri="{FF2B5EF4-FFF2-40B4-BE49-F238E27FC236}">
                      <a16:creationId xmlns:a16="http://schemas.microsoft.com/office/drawing/2014/main" id="{5A54705E-ADC5-4C84-E90E-415674870E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25735" y="24153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0" name="Straight Connector 7119">
                  <a:extLst>
                    <a:ext uri="{FF2B5EF4-FFF2-40B4-BE49-F238E27FC236}">
                      <a16:creationId xmlns:a16="http://schemas.microsoft.com/office/drawing/2014/main" id="{8207971C-BC3D-5ADA-074B-9FDB1C3ED7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70185" y="24185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1" name="Straight Connector 7120">
                  <a:extLst>
                    <a:ext uri="{FF2B5EF4-FFF2-40B4-BE49-F238E27FC236}">
                      <a16:creationId xmlns:a16="http://schemas.microsoft.com/office/drawing/2014/main" id="{962A8765-BCB0-17E0-9B35-03EBBF62AE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463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2" name="Straight Connector 7121">
                  <a:extLst>
                    <a:ext uri="{FF2B5EF4-FFF2-40B4-BE49-F238E27FC236}">
                      <a16:creationId xmlns:a16="http://schemas.microsoft.com/office/drawing/2014/main" id="{0E2ED0E6-6E51-C6E8-2D0A-781E355F7E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59085" y="24312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3" name="Straight Connector 7122">
                  <a:extLst>
                    <a:ext uri="{FF2B5EF4-FFF2-40B4-BE49-F238E27FC236}">
                      <a16:creationId xmlns:a16="http://schemas.microsoft.com/office/drawing/2014/main" id="{5A542A11-EC8B-2529-1B25-EFC6059F97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3535" y="24439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4" name="Straight Connector 7123">
                  <a:extLst>
                    <a:ext uri="{FF2B5EF4-FFF2-40B4-BE49-F238E27FC236}">
                      <a16:creationId xmlns:a16="http://schemas.microsoft.com/office/drawing/2014/main" id="{8EDC7E8B-DE89-EE6B-06BC-33906DEE49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47985" y="24598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5" name="Straight Connector 7124">
                  <a:extLst>
                    <a:ext uri="{FF2B5EF4-FFF2-40B4-BE49-F238E27FC236}">
                      <a16:creationId xmlns:a16="http://schemas.microsoft.com/office/drawing/2014/main" id="{4F682059-8948-93F1-E73E-4409740D41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2435" y="24788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6" name="Straight Connector 7125">
                  <a:extLst>
                    <a:ext uri="{FF2B5EF4-FFF2-40B4-BE49-F238E27FC236}">
                      <a16:creationId xmlns:a16="http://schemas.microsoft.com/office/drawing/2014/main" id="{D2E131A9-0D4F-85F9-A5C0-26A116DEBE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36885" y="24947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7" name="Straight Connector 7126">
                  <a:extLst>
                    <a:ext uri="{FF2B5EF4-FFF2-40B4-BE49-F238E27FC236}">
                      <a16:creationId xmlns:a16="http://schemas.microsoft.com/office/drawing/2014/main" id="{09423AA5-8F1B-5743-22DE-706F1CEF10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1335" y="24979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8" name="Straight Connector 7127">
                  <a:extLst>
                    <a:ext uri="{FF2B5EF4-FFF2-40B4-BE49-F238E27FC236}">
                      <a16:creationId xmlns:a16="http://schemas.microsoft.com/office/drawing/2014/main" id="{76D5B98C-F900-CB6A-FF71-A6C30188D6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25785" y="248838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9" name="Straight Connector 7128">
                  <a:extLst>
                    <a:ext uri="{FF2B5EF4-FFF2-40B4-BE49-F238E27FC236}">
                      <a16:creationId xmlns:a16="http://schemas.microsoft.com/office/drawing/2014/main" id="{BC2C64E0-EF5B-4782-7D66-CA47FFF0CD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70235" y="24661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30" name="Straight Connector 7129">
                  <a:extLst>
                    <a:ext uri="{FF2B5EF4-FFF2-40B4-BE49-F238E27FC236}">
                      <a16:creationId xmlns:a16="http://schemas.microsoft.com/office/drawing/2014/main" id="{E247576A-6649-74CF-DDA3-801A7B6077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4685" y="24534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31" name="Straight Connector 7130">
                  <a:extLst>
                    <a:ext uri="{FF2B5EF4-FFF2-40B4-BE49-F238E27FC236}">
                      <a16:creationId xmlns:a16="http://schemas.microsoft.com/office/drawing/2014/main" id="{831D3894-7F87-FDA9-8D8C-FFD02F29E1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59135" y="24407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32" name="Straight Connector 7131">
                  <a:extLst>
                    <a:ext uri="{FF2B5EF4-FFF2-40B4-BE49-F238E27FC236}">
                      <a16:creationId xmlns:a16="http://schemas.microsoft.com/office/drawing/2014/main" id="{E7902C40-F0A3-F419-D1E0-61F7ADE552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03585" y="24344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33" name="Straight Connector 7132">
                  <a:extLst>
                    <a:ext uri="{FF2B5EF4-FFF2-40B4-BE49-F238E27FC236}">
                      <a16:creationId xmlns:a16="http://schemas.microsoft.com/office/drawing/2014/main" id="{CA81AE2A-F740-4119-CFAF-413C7D3AB6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168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989" name="Group 6988">
              <a:extLst>
                <a:ext uri="{FF2B5EF4-FFF2-40B4-BE49-F238E27FC236}">
                  <a16:creationId xmlns:a16="http://schemas.microsoft.com/office/drawing/2014/main" id="{0DB4ADB6-1C2B-E837-3232-8265F3BA5E1B}"/>
                </a:ext>
              </a:extLst>
            </p:cNvPr>
            <p:cNvGrpSpPr/>
            <p:nvPr/>
          </p:nvGrpSpPr>
          <p:grpSpPr>
            <a:xfrm flipV="1">
              <a:off x="943290" y="2438590"/>
              <a:ext cx="2886903" cy="199117"/>
              <a:chOff x="954786" y="2143146"/>
              <a:chExt cx="2886903" cy="199117"/>
            </a:xfrm>
          </p:grpSpPr>
          <p:sp>
            <p:nvSpPr>
              <p:cNvPr id="6994" name="Freeform 6993">
                <a:extLst>
                  <a:ext uri="{FF2B5EF4-FFF2-40B4-BE49-F238E27FC236}">
                    <a16:creationId xmlns:a16="http://schemas.microsoft.com/office/drawing/2014/main" id="{ECFBE0E2-1E72-FA24-E297-A1134BD8D0FD}"/>
                  </a:ext>
                </a:extLst>
              </p:cNvPr>
              <p:cNvSpPr/>
              <p:nvPr/>
            </p:nvSpPr>
            <p:spPr>
              <a:xfrm>
                <a:off x="959004" y="2204714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1016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95" name="Oval 6994">
                <a:extLst>
                  <a:ext uri="{FF2B5EF4-FFF2-40B4-BE49-F238E27FC236}">
                    <a16:creationId xmlns:a16="http://schemas.microsoft.com/office/drawing/2014/main" id="{DD0D5D9D-181B-2648-13D1-C4D51D7817C8}"/>
                  </a:ext>
                </a:extLst>
              </p:cNvPr>
              <p:cNvSpPr/>
              <p:nvPr/>
            </p:nvSpPr>
            <p:spPr>
              <a:xfrm>
                <a:off x="1339518" y="2143146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96" name="Freeform 6995">
                <a:extLst>
                  <a:ext uri="{FF2B5EF4-FFF2-40B4-BE49-F238E27FC236}">
                    <a16:creationId xmlns:a16="http://schemas.microsoft.com/office/drawing/2014/main" id="{2F8EE0F7-BE63-4240-7DA5-E7BD83345D20}"/>
                  </a:ext>
                </a:extLst>
              </p:cNvPr>
              <p:cNvSpPr/>
              <p:nvPr/>
            </p:nvSpPr>
            <p:spPr>
              <a:xfrm>
                <a:off x="957960" y="2184685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97" name="Freeform 6996">
                <a:extLst>
                  <a:ext uri="{FF2B5EF4-FFF2-40B4-BE49-F238E27FC236}">
                    <a16:creationId xmlns:a16="http://schemas.microsoft.com/office/drawing/2014/main" id="{831EFDF8-ACF6-B973-66BA-0C88E9E6CE56}"/>
                  </a:ext>
                </a:extLst>
              </p:cNvPr>
              <p:cNvSpPr/>
              <p:nvPr/>
            </p:nvSpPr>
            <p:spPr>
              <a:xfrm>
                <a:off x="954786" y="2231490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998" name="Group 6997">
                <a:extLst>
                  <a:ext uri="{FF2B5EF4-FFF2-40B4-BE49-F238E27FC236}">
                    <a16:creationId xmlns:a16="http://schemas.microsoft.com/office/drawing/2014/main" id="{87A25045-B224-0826-C630-F649B18BFBAD}"/>
                  </a:ext>
                </a:extLst>
              </p:cNvPr>
              <p:cNvGrpSpPr/>
              <p:nvPr/>
            </p:nvGrpSpPr>
            <p:grpSpPr>
              <a:xfrm>
                <a:off x="987483" y="2182528"/>
                <a:ext cx="2845752" cy="159735"/>
                <a:chOff x="995933" y="2403417"/>
                <a:chExt cx="2845752" cy="159735"/>
              </a:xfrm>
            </p:grpSpPr>
            <p:cxnSp>
              <p:nvCxnSpPr>
                <p:cNvPr id="6999" name="Straight Connector 6998">
                  <a:extLst>
                    <a:ext uri="{FF2B5EF4-FFF2-40B4-BE49-F238E27FC236}">
                      <a16:creationId xmlns:a16="http://schemas.microsoft.com/office/drawing/2014/main" id="{F4E59067-9D75-C14F-E6A8-AF350B072B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1666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0" name="Straight Connector 6999">
                  <a:extLst>
                    <a:ext uri="{FF2B5EF4-FFF2-40B4-BE49-F238E27FC236}">
                      <a16:creationId xmlns:a16="http://schemas.microsoft.com/office/drawing/2014/main" id="{95442384-66ED-C32D-DC0C-823FCE2236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611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1" name="Straight Connector 7000">
                  <a:extLst>
                    <a:ext uri="{FF2B5EF4-FFF2-40B4-BE49-F238E27FC236}">
                      <a16:creationId xmlns:a16="http://schemas.microsoft.com/office/drawing/2014/main" id="{0FEA8D5B-387D-F281-3AEA-725AE52299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055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2" name="Straight Connector 7001">
                  <a:extLst>
                    <a:ext uri="{FF2B5EF4-FFF2-40B4-BE49-F238E27FC236}">
                      <a16:creationId xmlns:a16="http://schemas.microsoft.com/office/drawing/2014/main" id="{706540A8-AEFC-38CE-C553-F3AE01BF99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50016" y="24288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3" name="Straight Connector 7002">
                  <a:extLst>
                    <a:ext uri="{FF2B5EF4-FFF2-40B4-BE49-F238E27FC236}">
                      <a16:creationId xmlns:a16="http://schemas.microsoft.com/office/drawing/2014/main" id="{FBDBEB61-FDF9-FB1C-F3D6-E4F0C12E2E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94466" y="24383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4" name="Straight Connector 7003">
                  <a:extLst>
                    <a:ext uri="{FF2B5EF4-FFF2-40B4-BE49-F238E27FC236}">
                      <a16:creationId xmlns:a16="http://schemas.microsoft.com/office/drawing/2014/main" id="{C38AAB08-138B-918A-E778-24A9711465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38916" y="24510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5" name="Straight Connector 7004">
                  <a:extLst>
                    <a:ext uri="{FF2B5EF4-FFF2-40B4-BE49-F238E27FC236}">
                      <a16:creationId xmlns:a16="http://schemas.microsoft.com/office/drawing/2014/main" id="{3BD0AD75-91CF-A87E-188A-540680CE87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83366" y="24637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6" name="Straight Connector 7005">
                  <a:extLst>
                    <a:ext uri="{FF2B5EF4-FFF2-40B4-BE49-F238E27FC236}">
                      <a16:creationId xmlns:a16="http://schemas.microsoft.com/office/drawing/2014/main" id="{BD070C99-1004-0EC9-2B02-E88ED4D4C7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7816" y="24764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7" name="Straight Connector 7006">
                  <a:extLst>
                    <a:ext uri="{FF2B5EF4-FFF2-40B4-BE49-F238E27FC236}">
                      <a16:creationId xmlns:a16="http://schemas.microsoft.com/office/drawing/2014/main" id="{D2573A9A-AE81-9B87-A49E-436E1969D2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2266" y="24954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8" name="Straight Connector 7007">
                  <a:extLst>
                    <a:ext uri="{FF2B5EF4-FFF2-40B4-BE49-F238E27FC236}">
                      <a16:creationId xmlns:a16="http://schemas.microsoft.com/office/drawing/2014/main" id="{DA941910-8F09-0BD4-5D13-4D92C4D34F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16716" y="25081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9" name="Straight Connector 7008">
                  <a:extLst>
                    <a:ext uri="{FF2B5EF4-FFF2-40B4-BE49-F238E27FC236}">
                      <a16:creationId xmlns:a16="http://schemas.microsoft.com/office/drawing/2014/main" id="{7EB70AF4-049D-D83C-0FC7-AFBF7F1BDF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61166" y="24923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0" name="Straight Connector 7009">
                  <a:extLst>
                    <a:ext uri="{FF2B5EF4-FFF2-40B4-BE49-F238E27FC236}">
                      <a16:creationId xmlns:a16="http://schemas.microsoft.com/office/drawing/2014/main" id="{CACC84A8-D050-7E49-E5A2-71897963D4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05616" y="24732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1" name="Straight Connector 7010">
                  <a:extLst>
                    <a:ext uri="{FF2B5EF4-FFF2-40B4-BE49-F238E27FC236}">
                      <a16:creationId xmlns:a16="http://schemas.microsoft.com/office/drawing/2014/main" id="{1D676492-86BA-5E81-C6CD-393357E132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50066" y="24573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2" name="Straight Connector 7011">
                  <a:extLst>
                    <a:ext uri="{FF2B5EF4-FFF2-40B4-BE49-F238E27FC236}">
                      <a16:creationId xmlns:a16="http://schemas.microsoft.com/office/drawing/2014/main" id="{1271256E-9C10-8EFF-91D4-6EED1BE6AE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94516" y="24542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3" name="Straight Connector 7012">
                  <a:extLst>
                    <a:ext uri="{FF2B5EF4-FFF2-40B4-BE49-F238E27FC236}">
                      <a16:creationId xmlns:a16="http://schemas.microsoft.com/office/drawing/2014/main" id="{64EA9A94-01A4-8AE2-804D-2D7F9530F6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966" y="24415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4" name="Straight Connector 7013">
                  <a:extLst>
                    <a:ext uri="{FF2B5EF4-FFF2-40B4-BE49-F238E27FC236}">
                      <a16:creationId xmlns:a16="http://schemas.microsoft.com/office/drawing/2014/main" id="{F9BF8602-21CF-473A-DE96-97F46F6098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83416" y="24319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5" name="Straight Connector 7014">
                  <a:extLst>
                    <a:ext uri="{FF2B5EF4-FFF2-40B4-BE49-F238E27FC236}">
                      <a16:creationId xmlns:a16="http://schemas.microsoft.com/office/drawing/2014/main" id="{628328E6-8519-159E-C9B6-28C86CA881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278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6" name="Straight Connector 7015">
                  <a:extLst>
                    <a:ext uri="{FF2B5EF4-FFF2-40B4-BE49-F238E27FC236}">
                      <a16:creationId xmlns:a16="http://schemas.microsoft.com/office/drawing/2014/main" id="{9AB7AF63-2990-97C6-CAC2-CEE831F13B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723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7" name="Straight Connector 7016">
                  <a:extLst>
                    <a:ext uri="{FF2B5EF4-FFF2-40B4-BE49-F238E27FC236}">
                      <a16:creationId xmlns:a16="http://schemas.microsoft.com/office/drawing/2014/main" id="{A401EB17-67A7-4C9B-1417-7455149405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167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8" name="Straight Connector 7017">
                  <a:extLst>
                    <a:ext uri="{FF2B5EF4-FFF2-40B4-BE49-F238E27FC236}">
                      <a16:creationId xmlns:a16="http://schemas.microsoft.com/office/drawing/2014/main" id="{9B8A3A9F-C42D-1F1F-7221-E50A2A9741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12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9" name="Straight Connector 7018">
                  <a:extLst>
                    <a:ext uri="{FF2B5EF4-FFF2-40B4-BE49-F238E27FC236}">
                      <a16:creationId xmlns:a16="http://schemas.microsoft.com/office/drawing/2014/main" id="{EB590B50-84CC-CBED-FD16-33D321AAC8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056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0" name="Straight Connector 7019">
                  <a:extLst>
                    <a:ext uri="{FF2B5EF4-FFF2-40B4-BE49-F238E27FC236}">
                      <a16:creationId xmlns:a16="http://schemas.microsoft.com/office/drawing/2014/main" id="{3CE3B763-3DF6-C22E-47AF-9EC691DC94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0116" y="24034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1" name="Straight Connector 7020">
                  <a:extLst>
                    <a:ext uri="{FF2B5EF4-FFF2-40B4-BE49-F238E27FC236}">
                      <a16:creationId xmlns:a16="http://schemas.microsoft.com/office/drawing/2014/main" id="{0FA073C8-A8B0-5A11-0F57-AD9279DF47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45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2" name="Straight Connector 7021">
                  <a:extLst>
                    <a:ext uri="{FF2B5EF4-FFF2-40B4-BE49-F238E27FC236}">
                      <a16:creationId xmlns:a16="http://schemas.microsoft.com/office/drawing/2014/main" id="{DF9DF81A-A73E-2E95-060D-8B0C60A02F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390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3" name="Straight Connector 7022">
                  <a:extLst>
                    <a:ext uri="{FF2B5EF4-FFF2-40B4-BE49-F238E27FC236}">
                      <a16:creationId xmlns:a16="http://schemas.microsoft.com/office/drawing/2014/main" id="{31E754E2-2494-7A44-D6DB-EE25107D59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558" y="24429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4" name="Straight Connector 7023">
                  <a:extLst>
                    <a:ext uri="{FF2B5EF4-FFF2-40B4-BE49-F238E27FC236}">
                      <a16:creationId xmlns:a16="http://schemas.microsoft.com/office/drawing/2014/main" id="{3D4A522B-56BF-D959-32BA-BE1C76D052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80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5" name="Straight Connector 7024">
                  <a:extLst>
                    <a:ext uri="{FF2B5EF4-FFF2-40B4-BE49-F238E27FC236}">
                      <a16:creationId xmlns:a16="http://schemas.microsoft.com/office/drawing/2014/main" id="{28F64BC7-9036-1846-1F13-40BB1E8B30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2458" y="24937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6" name="Straight Connector 7025">
                  <a:extLst>
                    <a:ext uri="{FF2B5EF4-FFF2-40B4-BE49-F238E27FC236}">
                      <a16:creationId xmlns:a16="http://schemas.microsoft.com/office/drawing/2014/main" id="{75C45FF0-7467-C4D5-7289-35668BB353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769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7" name="Straight Connector 7026">
                  <a:extLst>
                    <a:ext uri="{FF2B5EF4-FFF2-40B4-BE49-F238E27FC236}">
                      <a16:creationId xmlns:a16="http://schemas.microsoft.com/office/drawing/2014/main" id="{50652B04-3DFC-E0D2-7D75-11DC09D889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1358" y="24968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8" name="Straight Connector 7027">
                  <a:extLst>
                    <a:ext uri="{FF2B5EF4-FFF2-40B4-BE49-F238E27FC236}">
                      <a16:creationId xmlns:a16="http://schemas.microsoft.com/office/drawing/2014/main" id="{6B3FAA19-E66F-3AD6-EFFE-F63835C727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65808" y="24778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9" name="Straight Connector 7028">
                  <a:extLst>
                    <a:ext uri="{FF2B5EF4-FFF2-40B4-BE49-F238E27FC236}">
                      <a16:creationId xmlns:a16="http://schemas.microsoft.com/office/drawing/2014/main" id="{E0F1E2FF-2923-49B2-D3A9-5435CB0474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10258" y="24587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0" name="Straight Connector 7029">
                  <a:extLst>
                    <a:ext uri="{FF2B5EF4-FFF2-40B4-BE49-F238E27FC236}">
                      <a16:creationId xmlns:a16="http://schemas.microsoft.com/office/drawing/2014/main" id="{03E51CAD-6E65-45BC-C7ED-E5ADC4EFE1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547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1" name="Straight Connector 7030">
                  <a:extLst>
                    <a:ext uri="{FF2B5EF4-FFF2-40B4-BE49-F238E27FC236}">
                      <a16:creationId xmlns:a16="http://schemas.microsoft.com/office/drawing/2014/main" id="{F8A9DDA1-D9AC-910B-F6FB-044C3F3A5E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991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2" name="Straight Connector 7031">
                  <a:extLst>
                    <a:ext uri="{FF2B5EF4-FFF2-40B4-BE49-F238E27FC236}">
                      <a16:creationId xmlns:a16="http://schemas.microsoft.com/office/drawing/2014/main" id="{2E716C5B-AE13-9E30-15C0-BE4E5D6D0C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436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3" name="Straight Connector 7032">
                  <a:extLst>
                    <a:ext uri="{FF2B5EF4-FFF2-40B4-BE49-F238E27FC236}">
                      <a16:creationId xmlns:a16="http://schemas.microsoft.com/office/drawing/2014/main" id="{15273715-E5CC-916D-9A17-AFE81781BC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8058" y="24365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4" name="Straight Connector 7033">
                  <a:extLst>
                    <a:ext uri="{FF2B5EF4-FFF2-40B4-BE49-F238E27FC236}">
                      <a16:creationId xmlns:a16="http://schemas.microsoft.com/office/drawing/2014/main" id="{44D60605-6191-7B38-A07E-B0A9730C15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325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5" name="Straight Connector 7034">
                  <a:extLst>
                    <a:ext uri="{FF2B5EF4-FFF2-40B4-BE49-F238E27FC236}">
                      <a16:creationId xmlns:a16="http://schemas.microsoft.com/office/drawing/2014/main" id="{3A041371-B67A-4F38-723A-846CD87FC3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6958" y="24651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6" name="Straight Connector 7035">
                  <a:extLst>
                    <a:ext uri="{FF2B5EF4-FFF2-40B4-BE49-F238E27FC236}">
                      <a16:creationId xmlns:a16="http://schemas.microsoft.com/office/drawing/2014/main" id="{86BF7FB5-7E31-D714-6B38-F0B41C8871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2140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7" name="Straight Connector 7036">
                  <a:extLst>
                    <a:ext uri="{FF2B5EF4-FFF2-40B4-BE49-F238E27FC236}">
                      <a16:creationId xmlns:a16="http://schemas.microsoft.com/office/drawing/2014/main" id="{1FB2C4C0-4C9E-A15A-402B-760C3DEC2E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65858" y="25127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8" name="Straight Connector 7037">
                  <a:extLst>
                    <a:ext uri="{FF2B5EF4-FFF2-40B4-BE49-F238E27FC236}">
                      <a16:creationId xmlns:a16="http://schemas.microsoft.com/office/drawing/2014/main" id="{44AAF383-8300-D409-2E66-2FA29C3E0E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103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9" name="Straight Connector 7038">
                  <a:extLst>
                    <a:ext uri="{FF2B5EF4-FFF2-40B4-BE49-F238E27FC236}">
                      <a16:creationId xmlns:a16="http://schemas.microsoft.com/office/drawing/2014/main" id="{E43404CD-EAB6-EB2C-9BAB-B70C9A0A18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5475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0" name="Straight Connector 7039">
                  <a:extLst>
                    <a:ext uri="{FF2B5EF4-FFF2-40B4-BE49-F238E27FC236}">
                      <a16:creationId xmlns:a16="http://schemas.microsoft.com/office/drawing/2014/main" id="{67EF32D2-DCCF-B29C-DEEF-669B487EB6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992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1" name="Straight Connector 7040">
                  <a:extLst>
                    <a:ext uri="{FF2B5EF4-FFF2-40B4-BE49-F238E27FC236}">
                      <a16:creationId xmlns:a16="http://schemas.microsoft.com/office/drawing/2014/main" id="{C6398869-74E6-CA27-FDCF-B1B714B3BE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43658" y="24524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2" name="Straight Connector 7041">
                  <a:extLst>
                    <a:ext uri="{FF2B5EF4-FFF2-40B4-BE49-F238E27FC236}">
                      <a16:creationId xmlns:a16="http://schemas.microsoft.com/office/drawing/2014/main" id="{9D0B2989-A0DD-36D1-3F36-63CF920A7C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88108" y="24397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3" name="Straight Connector 7042">
                  <a:extLst>
                    <a:ext uri="{FF2B5EF4-FFF2-40B4-BE49-F238E27FC236}">
                      <a16:creationId xmlns:a16="http://schemas.microsoft.com/office/drawing/2014/main" id="{A79B64AC-5027-EFE5-EA39-4C17892C93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325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4" name="Straight Connector 7043">
                  <a:extLst>
                    <a:ext uri="{FF2B5EF4-FFF2-40B4-BE49-F238E27FC236}">
                      <a16:creationId xmlns:a16="http://schemas.microsoft.com/office/drawing/2014/main" id="{32C7D4EF-685B-4E47-FC06-CB0CEFD85D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770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5" name="Straight Connector 7044">
                  <a:extLst>
                    <a:ext uri="{FF2B5EF4-FFF2-40B4-BE49-F238E27FC236}">
                      <a16:creationId xmlns:a16="http://schemas.microsoft.com/office/drawing/2014/main" id="{C82073C1-0F69-3B86-9F4E-5089DA46DC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21458" y="24175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6" name="Straight Connector 7045">
                  <a:extLst>
                    <a:ext uri="{FF2B5EF4-FFF2-40B4-BE49-F238E27FC236}">
                      <a16:creationId xmlns:a16="http://schemas.microsoft.com/office/drawing/2014/main" id="{E3C284DB-EB15-20DE-B535-FF9AF08D03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65908" y="24143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7" name="Straight Connector 7046">
                  <a:extLst>
                    <a:ext uri="{FF2B5EF4-FFF2-40B4-BE49-F238E27FC236}">
                      <a16:creationId xmlns:a16="http://schemas.microsoft.com/office/drawing/2014/main" id="{A3512187-281E-1205-A363-A70DCB3E87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5933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8" name="Straight Connector 7047">
                  <a:extLst>
                    <a:ext uri="{FF2B5EF4-FFF2-40B4-BE49-F238E27FC236}">
                      <a16:creationId xmlns:a16="http://schemas.microsoft.com/office/drawing/2014/main" id="{831AA097-53E6-C567-5010-2D6B8E29FC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81285" y="24090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9" name="Straight Connector 7048">
                  <a:extLst>
                    <a:ext uri="{FF2B5EF4-FFF2-40B4-BE49-F238E27FC236}">
                      <a16:creationId xmlns:a16="http://schemas.microsoft.com/office/drawing/2014/main" id="{99DF2821-58C9-8DBE-754B-3508BA7E25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25735" y="24153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0" name="Straight Connector 7049">
                  <a:extLst>
                    <a:ext uri="{FF2B5EF4-FFF2-40B4-BE49-F238E27FC236}">
                      <a16:creationId xmlns:a16="http://schemas.microsoft.com/office/drawing/2014/main" id="{0ED35817-A6B8-DEDA-E9A1-6B9D145003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70185" y="24185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1" name="Straight Connector 7050">
                  <a:extLst>
                    <a:ext uri="{FF2B5EF4-FFF2-40B4-BE49-F238E27FC236}">
                      <a16:creationId xmlns:a16="http://schemas.microsoft.com/office/drawing/2014/main" id="{33B29E88-27F7-5039-E27D-F156A696A6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463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2" name="Straight Connector 7051">
                  <a:extLst>
                    <a:ext uri="{FF2B5EF4-FFF2-40B4-BE49-F238E27FC236}">
                      <a16:creationId xmlns:a16="http://schemas.microsoft.com/office/drawing/2014/main" id="{F8BBD33E-62CC-E799-D36C-0FDCDE8337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59085" y="24312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3" name="Straight Connector 7052">
                  <a:extLst>
                    <a:ext uri="{FF2B5EF4-FFF2-40B4-BE49-F238E27FC236}">
                      <a16:creationId xmlns:a16="http://schemas.microsoft.com/office/drawing/2014/main" id="{036F4839-1693-2643-0FE5-D5E5AB388C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3535" y="24439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4" name="Straight Connector 7053">
                  <a:extLst>
                    <a:ext uri="{FF2B5EF4-FFF2-40B4-BE49-F238E27FC236}">
                      <a16:creationId xmlns:a16="http://schemas.microsoft.com/office/drawing/2014/main" id="{FFB5B73F-2010-EC5F-BFF8-25758BBE48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47985" y="24598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5" name="Straight Connector 7054">
                  <a:extLst>
                    <a:ext uri="{FF2B5EF4-FFF2-40B4-BE49-F238E27FC236}">
                      <a16:creationId xmlns:a16="http://schemas.microsoft.com/office/drawing/2014/main" id="{A3801C35-B75C-43C5-1FA5-B830903389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2435" y="24788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6" name="Straight Connector 7055">
                  <a:extLst>
                    <a:ext uri="{FF2B5EF4-FFF2-40B4-BE49-F238E27FC236}">
                      <a16:creationId xmlns:a16="http://schemas.microsoft.com/office/drawing/2014/main" id="{478ADFD4-6227-A8E9-5644-23137926CE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36885" y="24947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7" name="Straight Connector 7056">
                  <a:extLst>
                    <a:ext uri="{FF2B5EF4-FFF2-40B4-BE49-F238E27FC236}">
                      <a16:creationId xmlns:a16="http://schemas.microsoft.com/office/drawing/2014/main" id="{D5B35DC6-46BC-03C0-7012-B35ACE0E3A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1335" y="24979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8" name="Straight Connector 7057">
                  <a:extLst>
                    <a:ext uri="{FF2B5EF4-FFF2-40B4-BE49-F238E27FC236}">
                      <a16:creationId xmlns:a16="http://schemas.microsoft.com/office/drawing/2014/main" id="{C896B5D6-71C7-AD8D-A276-5A615577E1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25785" y="248838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9" name="Straight Connector 7058">
                  <a:extLst>
                    <a:ext uri="{FF2B5EF4-FFF2-40B4-BE49-F238E27FC236}">
                      <a16:creationId xmlns:a16="http://schemas.microsoft.com/office/drawing/2014/main" id="{7DB0120A-DCFE-1D59-FF56-20B4EF3772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70235" y="24661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60" name="Straight Connector 7059">
                  <a:extLst>
                    <a:ext uri="{FF2B5EF4-FFF2-40B4-BE49-F238E27FC236}">
                      <a16:creationId xmlns:a16="http://schemas.microsoft.com/office/drawing/2014/main" id="{A60D8EE6-CEC2-E676-2432-0CDB088F15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4685" y="24534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61" name="Straight Connector 7060">
                  <a:extLst>
                    <a:ext uri="{FF2B5EF4-FFF2-40B4-BE49-F238E27FC236}">
                      <a16:creationId xmlns:a16="http://schemas.microsoft.com/office/drawing/2014/main" id="{56B4314E-90B7-1F01-E0BD-5AF1EE857F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59135" y="24407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62" name="Straight Connector 7061">
                  <a:extLst>
                    <a:ext uri="{FF2B5EF4-FFF2-40B4-BE49-F238E27FC236}">
                      <a16:creationId xmlns:a16="http://schemas.microsoft.com/office/drawing/2014/main" id="{75E47F9C-B3B2-7F5B-2288-903521C10A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03585" y="24344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63" name="Straight Connector 7062">
                  <a:extLst>
                    <a:ext uri="{FF2B5EF4-FFF2-40B4-BE49-F238E27FC236}">
                      <a16:creationId xmlns:a16="http://schemas.microsoft.com/office/drawing/2014/main" id="{81DD8774-8EDA-CF4A-C46C-206B432EAE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168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990" name="Arc 6989">
              <a:extLst>
                <a:ext uri="{FF2B5EF4-FFF2-40B4-BE49-F238E27FC236}">
                  <a16:creationId xmlns:a16="http://schemas.microsoft.com/office/drawing/2014/main" id="{1E7DB0D9-150C-0849-4694-F5F2E6488FFC}"/>
                </a:ext>
              </a:extLst>
            </p:cNvPr>
            <p:cNvSpPr/>
            <p:nvPr/>
          </p:nvSpPr>
          <p:spPr>
            <a:xfrm flipH="1">
              <a:off x="3499962" y="2205840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1" name="Arc 6990">
              <a:extLst>
                <a:ext uri="{FF2B5EF4-FFF2-40B4-BE49-F238E27FC236}">
                  <a16:creationId xmlns:a16="http://schemas.microsoft.com/office/drawing/2014/main" id="{46A4892E-3B7C-2AB9-D11D-46311B628335}"/>
                </a:ext>
              </a:extLst>
            </p:cNvPr>
            <p:cNvSpPr/>
            <p:nvPr/>
          </p:nvSpPr>
          <p:spPr>
            <a:xfrm flipH="1">
              <a:off x="1120174" y="2208965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2" name="Arc 6991">
              <a:extLst>
                <a:ext uri="{FF2B5EF4-FFF2-40B4-BE49-F238E27FC236}">
                  <a16:creationId xmlns:a16="http://schemas.microsoft.com/office/drawing/2014/main" id="{98290C33-87E1-61B3-9A44-E1BFA24F9F0B}"/>
                </a:ext>
              </a:extLst>
            </p:cNvPr>
            <p:cNvSpPr/>
            <p:nvPr/>
          </p:nvSpPr>
          <p:spPr>
            <a:xfrm flipH="1">
              <a:off x="1612219" y="2209370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3" name="Arc 6992">
              <a:extLst>
                <a:ext uri="{FF2B5EF4-FFF2-40B4-BE49-F238E27FC236}">
                  <a16:creationId xmlns:a16="http://schemas.microsoft.com/office/drawing/2014/main" id="{A213E9C6-EDF5-0B71-5636-25E50CAD9F7C}"/>
                </a:ext>
              </a:extLst>
            </p:cNvPr>
            <p:cNvSpPr/>
            <p:nvPr/>
          </p:nvSpPr>
          <p:spPr>
            <a:xfrm flipH="1">
              <a:off x="2448873" y="2209405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34" name="Arc 7133">
            <a:extLst>
              <a:ext uri="{FF2B5EF4-FFF2-40B4-BE49-F238E27FC236}">
                <a16:creationId xmlns:a16="http://schemas.microsoft.com/office/drawing/2014/main" id="{AF62D32C-4209-6E73-5F8E-CFD6F0E0DF18}"/>
              </a:ext>
            </a:extLst>
          </p:cNvPr>
          <p:cNvSpPr/>
          <p:nvPr/>
        </p:nvSpPr>
        <p:spPr>
          <a:xfrm rot="4134560" flipH="1">
            <a:off x="2756902" y="8660090"/>
            <a:ext cx="115719" cy="353575"/>
          </a:xfrm>
          <a:prstGeom prst="arc">
            <a:avLst>
              <a:gd name="adj1" fmla="val 15323303"/>
              <a:gd name="adj2" fmla="val 6093167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5" name="Oval 7134">
            <a:extLst>
              <a:ext uri="{FF2B5EF4-FFF2-40B4-BE49-F238E27FC236}">
                <a16:creationId xmlns:a16="http://schemas.microsoft.com/office/drawing/2014/main" id="{7DC67C15-CB87-4783-C45C-A0E6319F5C9D}"/>
              </a:ext>
            </a:extLst>
          </p:cNvPr>
          <p:cNvSpPr/>
          <p:nvPr/>
        </p:nvSpPr>
        <p:spPr>
          <a:xfrm>
            <a:off x="1781092" y="9156861"/>
            <a:ext cx="190800" cy="190800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6" name="Oval 7135">
            <a:extLst>
              <a:ext uri="{FF2B5EF4-FFF2-40B4-BE49-F238E27FC236}">
                <a16:creationId xmlns:a16="http://schemas.microsoft.com/office/drawing/2014/main" id="{63BD4CCF-9AB9-E1D4-8580-F6C46CC75C8C}"/>
              </a:ext>
            </a:extLst>
          </p:cNvPr>
          <p:cNvSpPr/>
          <p:nvPr/>
        </p:nvSpPr>
        <p:spPr>
          <a:xfrm>
            <a:off x="1781092" y="8350965"/>
            <a:ext cx="190800" cy="190800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7" name="Arc 7136">
            <a:extLst>
              <a:ext uri="{FF2B5EF4-FFF2-40B4-BE49-F238E27FC236}">
                <a16:creationId xmlns:a16="http://schemas.microsoft.com/office/drawing/2014/main" id="{CA73AD4B-4F91-9399-C77A-9EF4A3531E2B}"/>
              </a:ext>
            </a:extLst>
          </p:cNvPr>
          <p:cNvSpPr/>
          <p:nvPr/>
        </p:nvSpPr>
        <p:spPr>
          <a:xfrm>
            <a:off x="3241151" y="8640505"/>
            <a:ext cx="115719" cy="353575"/>
          </a:xfrm>
          <a:prstGeom prst="arc">
            <a:avLst>
              <a:gd name="adj1" fmla="val 19538108"/>
              <a:gd name="adj2" fmla="val 2493777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8" name="Arc 7137">
            <a:extLst>
              <a:ext uri="{FF2B5EF4-FFF2-40B4-BE49-F238E27FC236}">
                <a16:creationId xmlns:a16="http://schemas.microsoft.com/office/drawing/2014/main" id="{DED1B00B-7777-3BB7-6A67-B4B3FC7331BC}"/>
              </a:ext>
            </a:extLst>
          </p:cNvPr>
          <p:cNvSpPr/>
          <p:nvPr/>
        </p:nvSpPr>
        <p:spPr>
          <a:xfrm rot="2939067">
            <a:off x="3531441" y="8636896"/>
            <a:ext cx="132375" cy="350306"/>
          </a:xfrm>
          <a:prstGeom prst="arc">
            <a:avLst>
              <a:gd name="adj1" fmla="val 19538108"/>
              <a:gd name="adj2" fmla="val 394136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9" name="Arc 7138">
            <a:extLst>
              <a:ext uri="{FF2B5EF4-FFF2-40B4-BE49-F238E27FC236}">
                <a16:creationId xmlns:a16="http://schemas.microsoft.com/office/drawing/2014/main" id="{99E54C84-6F2F-2C9E-ADE7-9B726596234C}"/>
              </a:ext>
            </a:extLst>
          </p:cNvPr>
          <p:cNvSpPr/>
          <p:nvPr/>
        </p:nvSpPr>
        <p:spPr>
          <a:xfrm rot="11955597" flipH="1">
            <a:off x="2303399" y="8696050"/>
            <a:ext cx="150591" cy="376530"/>
          </a:xfrm>
          <a:prstGeom prst="arc">
            <a:avLst>
              <a:gd name="adj1" fmla="val 15323303"/>
              <a:gd name="adj2" fmla="val 207549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0" name="Arc 7139">
            <a:extLst>
              <a:ext uri="{FF2B5EF4-FFF2-40B4-BE49-F238E27FC236}">
                <a16:creationId xmlns:a16="http://schemas.microsoft.com/office/drawing/2014/main" id="{DFE3B7BE-4293-1498-9563-13A2F19775CA}"/>
              </a:ext>
            </a:extLst>
          </p:cNvPr>
          <p:cNvSpPr/>
          <p:nvPr/>
        </p:nvSpPr>
        <p:spPr>
          <a:xfrm rot="12100016" flipH="1">
            <a:off x="1591329" y="8739052"/>
            <a:ext cx="141526" cy="281202"/>
          </a:xfrm>
          <a:prstGeom prst="arc">
            <a:avLst>
              <a:gd name="adj1" fmla="val 15323303"/>
              <a:gd name="adj2" fmla="val 6093167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1" name="Arc 7140">
            <a:extLst>
              <a:ext uri="{FF2B5EF4-FFF2-40B4-BE49-F238E27FC236}">
                <a16:creationId xmlns:a16="http://schemas.microsoft.com/office/drawing/2014/main" id="{7C165E37-8341-29EE-0718-C4AB1C7EE2C5}"/>
              </a:ext>
            </a:extLst>
          </p:cNvPr>
          <p:cNvSpPr/>
          <p:nvPr/>
        </p:nvSpPr>
        <p:spPr>
          <a:xfrm rot="6302265" flipH="1">
            <a:off x="3737722" y="9000590"/>
            <a:ext cx="150591" cy="376530"/>
          </a:xfrm>
          <a:prstGeom prst="arc">
            <a:avLst>
              <a:gd name="adj1" fmla="val 15323303"/>
              <a:gd name="adj2" fmla="val 207549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42" name="Group 7141">
            <a:extLst>
              <a:ext uri="{FF2B5EF4-FFF2-40B4-BE49-F238E27FC236}">
                <a16:creationId xmlns:a16="http://schemas.microsoft.com/office/drawing/2014/main" id="{BFE59890-8DC1-58EC-E7CE-AAD8C70A5A79}"/>
              </a:ext>
            </a:extLst>
          </p:cNvPr>
          <p:cNvGrpSpPr/>
          <p:nvPr/>
        </p:nvGrpSpPr>
        <p:grpSpPr>
          <a:xfrm>
            <a:off x="4774752" y="3561437"/>
            <a:ext cx="2886903" cy="1197717"/>
            <a:chOff x="4343475" y="2143146"/>
            <a:chExt cx="2886903" cy="1197717"/>
          </a:xfrm>
        </p:grpSpPr>
        <p:grpSp>
          <p:nvGrpSpPr>
            <p:cNvPr id="7143" name="Group 7142">
              <a:extLst>
                <a:ext uri="{FF2B5EF4-FFF2-40B4-BE49-F238E27FC236}">
                  <a16:creationId xmlns:a16="http://schemas.microsoft.com/office/drawing/2014/main" id="{319EE3CD-8046-0695-DCBD-EB6FB1755800}"/>
                </a:ext>
              </a:extLst>
            </p:cNvPr>
            <p:cNvGrpSpPr/>
            <p:nvPr/>
          </p:nvGrpSpPr>
          <p:grpSpPr>
            <a:xfrm>
              <a:off x="4343475" y="2143146"/>
              <a:ext cx="2886903" cy="494561"/>
              <a:chOff x="943290" y="2143146"/>
              <a:chExt cx="2886903" cy="494561"/>
            </a:xfrm>
          </p:grpSpPr>
          <p:sp>
            <p:nvSpPr>
              <p:cNvPr id="7343" name="Arc 7342">
                <a:extLst>
                  <a:ext uri="{FF2B5EF4-FFF2-40B4-BE49-F238E27FC236}">
                    <a16:creationId xmlns:a16="http://schemas.microsoft.com/office/drawing/2014/main" id="{CBA3FAAC-F185-6565-DC46-0038FFB76EE7}"/>
                  </a:ext>
                </a:extLst>
              </p:cNvPr>
              <p:cNvSpPr/>
              <p:nvPr/>
            </p:nvSpPr>
            <p:spPr>
              <a:xfrm>
                <a:off x="3503164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44" name="Arc 7343">
                <a:extLst>
                  <a:ext uri="{FF2B5EF4-FFF2-40B4-BE49-F238E27FC236}">
                    <a16:creationId xmlns:a16="http://schemas.microsoft.com/office/drawing/2014/main" id="{6BA75CDE-2F39-C576-AE8C-6C34DA39DCE1}"/>
                  </a:ext>
                </a:extLst>
              </p:cNvPr>
              <p:cNvSpPr/>
              <p:nvPr/>
            </p:nvSpPr>
            <p:spPr>
              <a:xfrm>
                <a:off x="1116750" y="2209914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45" name="Arc 7344">
                <a:extLst>
                  <a:ext uri="{FF2B5EF4-FFF2-40B4-BE49-F238E27FC236}">
                    <a16:creationId xmlns:a16="http://schemas.microsoft.com/office/drawing/2014/main" id="{79D8438B-CDE6-CE7F-05FF-FBA63221E91F}"/>
                  </a:ext>
                </a:extLst>
              </p:cNvPr>
              <p:cNvSpPr/>
              <p:nvPr/>
            </p:nvSpPr>
            <p:spPr>
              <a:xfrm>
                <a:off x="1617448" y="2213078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46" name="Arc 7345">
                <a:extLst>
                  <a:ext uri="{FF2B5EF4-FFF2-40B4-BE49-F238E27FC236}">
                    <a16:creationId xmlns:a16="http://schemas.microsoft.com/office/drawing/2014/main" id="{6FCA035D-170A-FB36-41D2-DED58EE4B9C9}"/>
                  </a:ext>
                </a:extLst>
              </p:cNvPr>
              <p:cNvSpPr/>
              <p:nvPr/>
            </p:nvSpPr>
            <p:spPr>
              <a:xfrm>
                <a:off x="2447876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47" name="Group 7346">
                <a:extLst>
                  <a:ext uri="{FF2B5EF4-FFF2-40B4-BE49-F238E27FC236}">
                    <a16:creationId xmlns:a16="http://schemas.microsoft.com/office/drawing/2014/main" id="{E4D58A24-145F-DCE1-4A6E-9305B4180605}"/>
                  </a:ext>
                </a:extLst>
              </p:cNvPr>
              <p:cNvGrpSpPr/>
              <p:nvPr/>
            </p:nvGrpSpPr>
            <p:grpSpPr>
              <a:xfrm>
                <a:off x="943290" y="2143146"/>
                <a:ext cx="2886903" cy="199117"/>
                <a:chOff x="954786" y="2143146"/>
                <a:chExt cx="2886903" cy="199117"/>
              </a:xfrm>
            </p:grpSpPr>
            <p:sp>
              <p:nvSpPr>
                <p:cNvPr id="7423" name="Freeform 7422">
                  <a:extLst>
                    <a:ext uri="{FF2B5EF4-FFF2-40B4-BE49-F238E27FC236}">
                      <a16:creationId xmlns:a16="http://schemas.microsoft.com/office/drawing/2014/main" id="{D76ADEAB-AB6E-7454-E531-EA14BAE76318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24" name="Oval 7423">
                  <a:extLst>
                    <a:ext uri="{FF2B5EF4-FFF2-40B4-BE49-F238E27FC236}">
                      <a16:creationId xmlns:a16="http://schemas.microsoft.com/office/drawing/2014/main" id="{0D8098BB-F414-A5A1-19F0-B25BA4EEFEB6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25" name="Freeform 7424">
                  <a:extLst>
                    <a:ext uri="{FF2B5EF4-FFF2-40B4-BE49-F238E27FC236}">
                      <a16:creationId xmlns:a16="http://schemas.microsoft.com/office/drawing/2014/main" id="{B86AF95C-DD6E-858E-0B1A-93B75045D795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26" name="Freeform 7425">
                  <a:extLst>
                    <a:ext uri="{FF2B5EF4-FFF2-40B4-BE49-F238E27FC236}">
                      <a16:creationId xmlns:a16="http://schemas.microsoft.com/office/drawing/2014/main" id="{4CC4ECC8-80FE-67B0-E68E-A2BB913D4543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427" name="Group 7426">
                  <a:extLst>
                    <a:ext uri="{FF2B5EF4-FFF2-40B4-BE49-F238E27FC236}">
                      <a16:creationId xmlns:a16="http://schemas.microsoft.com/office/drawing/2014/main" id="{81C53CBE-7A7A-DC9E-820B-DEC661C2ECFF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7428" name="Straight Connector 7427">
                    <a:extLst>
                      <a:ext uri="{FF2B5EF4-FFF2-40B4-BE49-F238E27FC236}">
                        <a16:creationId xmlns:a16="http://schemas.microsoft.com/office/drawing/2014/main" id="{551967D6-8C50-4216-407D-AABE649DCD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29" name="Straight Connector 7428">
                    <a:extLst>
                      <a:ext uri="{FF2B5EF4-FFF2-40B4-BE49-F238E27FC236}">
                        <a16:creationId xmlns:a16="http://schemas.microsoft.com/office/drawing/2014/main" id="{3534FA10-74F4-652C-B7F1-60B876BF0F7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0" name="Straight Connector 7429">
                    <a:extLst>
                      <a:ext uri="{FF2B5EF4-FFF2-40B4-BE49-F238E27FC236}">
                        <a16:creationId xmlns:a16="http://schemas.microsoft.com/office/drawing/2014/main" id="{8F5E0D32-6C97-80FB-4BD0-C9840A16B3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1" name="Straight Connector 7430">
                    <a:extLst>
                      <a:ext uri="{FF2B5EF4-FFF2-40B4-BE49-F238E27FC236}">
                        <a16:creationId xmlns:a16="http://schemas.microsoft.com/office/drawing/2014/main" id="{91007B2E-56A3-4683-A073-25A8E1D8C6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2" name="Straight Connector 7431">
                    <a:extLst>
                      <a:ext uri="{FF2B5EF4-FFF2-40B4-BE49-F238E27FC236}">
                        <a16:creationId xmlns:a16="http://schemas.microsoft.com/office/drawing/2014/main" id="{A1EE266F-98EF-D939-9FA6-1FB39A69C93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3" name="Straight Connector 7432">
                    <a:extLst>
                      <a:ext uri="{FF2B5EF4-FFF2-40B4-BE49-F238E27FC236}">
                        <a16:creationId xmlns:a16="http://schemas.microsoft.com/office/drawing/2014/main" id="{636EDC5B-2B01-75C6-3924-6F276FA2C5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4" name="Straight Connector 7433">
                    <a:extLst>
                      <a:ext uri="{FF2B5EF4-FFF2-40B4-BE49-F238E27FC236}">
                        <a16:creationId xmlns:a16="http://schemas.microsoft.com/office/drawing/2014/main" id="{777A63D9-9303-D7BC-EBDA-92A1205908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5" name="Straight Connector 7434">
                    <a:extLst>
                      <a:ext uri="{FF2B5EF4-FFF2-40B4-BE49-F238E27FC236}">
                        <a16:creationId xmlns:a16="http://schemas.microsoft.com/office/drawing/2014/main" id="{3F7D7FD7-F321-4602-9F7E-797569F088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6" name="Straight Connector 7435">
                    <a:extLst>
                      <a:ext uri="{FF2B5EF4-FFF2-40B4-BE49-F238E27FC236}">
                        <a16:creationId xmlns:a16="http://schemas.microsoft.com/office/drawing/2014/main" id="{F54FCEE8-8450-19D4-DDF4-0098667DE1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7" name="Straight Connector 7436">
                    <a:extLst>
                      <a:ext uri="{FF2B5EF4-FFF2-40B4-BE49-F238E27FC236}">
                        <a16:creationId xmlns:a16="http://schemas.microsoft.com/office/drawing/2014/main" id="{C8836F52-C9F4-E046-D491-6EB114EFE1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8" name="Straight Connector 7437">
                    <a:extLst>
                      <a:ext uri="{FF2B5EF4-FFF2-40B4-BE49-F238E27FC236}">
                        <a16:creationId xmlns:a16="http://schemas.microsoft.com/office/drawing/2014/main" id="{B90DBF61-9D4E-C7C2-1BF3-215E416E3B9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9" name="Straight Connector 7438">
                    <a:extLst>
                      <a:ext uri="{FF2B5EF4-FFF2-40B4-BE49-F238E27FC236}">
                        <a16:creationId xmlns:a16="http://schemas.microsoft.com/office/drawing/2014/main" id="{2911C704-F41E-D259-624F-51F62B491B5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0" name="Straight Connector 7439">
                    <a:extLst>
                      <a:ext uri="{FF2B5EF4-FFF2-40B4-BE49-F238E27FC236}">
                        <a16:creationId xmlns:a16="http://schemas.microsoft.com/office/drawing/2014/main" id="{598E8834-E439-2F5A-2FFB-C6B820B22C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1" name="Straight Connector 7440">
                    <a:extLst>
                      <a:ext uri="{FF2B5EF4-FFF2-40B4-BE49-F238E27FC236}">
                        <a16:creationId xmlns:a16="http://schemas.microsoft.com/office/drawing/2014/main" id="{BA274EDC-F48A-FE2F-0CCB-BE89D6F9E3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2" name="Straight Connector 7441">
                    <a:extLst>
                      <a:ext uri="{FF2B5EF4-FFF2-40B4-BE49-F238E27FC236}">
                        <a16:creationId xmlns:a16="http://schemas.microsoft.com/office/drawing/2014/main" id="{49ED27E6-0CE0-F892-1A19-3560A10259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3" name="Straight Connector 7442">
                    <a:extLst>
                      <a:ext uri="{FF2B5EF4-FFF2-40B4-BE49-F238E27FC236}">
                        <a16:creationId xmlns:a16="http://schemas.microsoft.com/office/drawing/2014/main" id="{824C502E-364D-84CE-71A7-E170ACF835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4" name="Straight Connector 7443">
                    <a:extLst>
                      <a:ext uri="{FF2B5EF4-FFF2-40B4-BE49-F238E27FC236}">
                        <a16:creationId xmlns:a16="http://schemas.microsoft.com/office/drawing/2014/main" id="{09E6562C-692B-9500-EE33-AF15FFD529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5" name="Straight Connector 7444">
                    <a:extLst>
                      <a:ext uri="{FF2B5EF4-FFF2-40B4-BE49-F238E27FC236}">
                        <a16:creationId xmlns:a16="http://schemas.microsoft.com/office/drawing/2014/main" id="{D8952E49-F387-A1B9-AF57-4272E876DD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6" name="Straight Connector 7445">
                    <a:extLst>
                      <a:ext uri="{FF2B5EF4-FFF2-40B4-BE49-F238E27FC236}">
                        <a16:creationId xmlns:a16="http://schemas.microsoft.com/office/drawing/2014/main" id="{51140477-5288-2BDD-5F34-D5219CD686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7" name="Straight Connector 7446">
                    <a:extLst>
                      <a:ext uri="{FF2B5EF4-FFF2-40B4-BE49-F238E27FC236}">
                        <a16:creationId xmlns:a16="http://schemas.microsoft.com/office/drawing/2014/main" id="{4BFDB2B7-A627-6AFB-64CC-1B8963972BE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8" name="Straight Connector 7447">
                    <a:extLst>
                      <a:ext uri="{FF2B5EF4-FFF2-40B4-BE49-F238E27FC236}">
                        <a16:creationId xmlns:a16="http://schemas.microsoft.com/office/drawing/2014/main" id="{8C937B7A-4236-11DA-BBC6-58786C06FF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9" name="Straight Connector 7448">
                    <a:extLst>
                      <a:ext uri="{FF2B5EF4-FFF2-40B4-BE49-F238E27FC236}">
                        <a16:creationId xmlns:a16="http://schemas.microsoft.com/office/drawing/2014/main" id="{E3408770-5F96-E1AE-87FF-D8C4E8B0474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0" name="Straight Connector 7449">
                    <a:extLst>
                      <a:ext uri="{FF2B5EF4-FFF2-40B4-BE49-F238E27FC236}">
                        <a16:creationId xmlns:a16="http://schemas.microsoft.com/office/drawing/2014/main" id="{B5465CA4-CC08-B61E-5AFB-6FECE0CCA2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1" name="Straight Connector 7450">
                    <a:extLst>
                      <a:ext uri="{FF2B5EF4-FFF2-40B4-BE49-F238E27FC236}">
                        <a16:creationId xmlns:a16="http://schemas.microsoft.com/office/drawing/2014/main" id="{CE1D0B79-E4E7-C7B2-EA05-2B06E620CAB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2" name="Straight Connector 7451">
                    <a:extLst>
                      <a:ext uri="{FF2B5EF4-FFF2-40B4-BE49-F238E27FC236}">
                        <a16:creationId xmlns:a16="http://schemas.microsoft.com/office/drawing/2014/main" id="{427931A9-AC0C-11F8-7AA2-5BAB2B5627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3" name="Straight Connector 7452">
                    <a:extLst>
                      <a:ext uri="{FF2B5EF4-FFF2-40B4-BE49-F238E27FC236}">
                        <a16:creationId xmlns:a16="http://schemas.microsoft.com/office/drawing/2014/main" id="{A696E9A1-D762-E450-5E4F-350D88978F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4" name="Straight Connector 7453">
                    <a:extLst>
                      <a:ext uri="{FF2B5EF4-FFF2-40B4-BE49-F238E27FC236}">
                        <a16:creationId xmlns:a16="http://schemas.microsoft.com/office/drawing/2014/main" id="{D90B4D35-13B5-1E37-7F79-9B39C7E954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5" name="Straight Connector 7454">
                    <a:extLst>
                      <a:ext uri="{FF2B5EF4-FFF2-40B4-BE49-F238E27FC236}">
                        <a16:creationId xmlns:a16="http://schemas.microsoft.com/office/drawing/2014/main" id="{E2A8B4E3-FE6C-1D70-B674-614F3F1757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6" name="Straight Connector 7455">
                    <a:extLst>
                      <a:ext uri="{FF2B5EF4-FFF2-40B4-BE49-F238E27FC236}">
                        <a16:creationId xmlns:a16="http://schemas.microsoft.com/office/drawing/2014/main" id="{AECA676E-B310-B184-4FD3-D1C14BE852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7" name="Straight Connector 7456">
                    <a:extLst>
                      <a:ext uri="{FF2B5EF4-FFF2-40B4-BE49-F238E27FC236}">
                        <a16:creationId xmlns:a16="http://schemas.microsoft.com/office/drawing/2014/main" id="{9E4C33B3-ECCC-B0D8-B958-9AB48285E1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8" name="Straight Connector 7457">
                    <a:extLst>
                      <a:ext uri="{FF2B5EF4-FFF2-40B4-BE49-F238E27FC236}">
                        <a16:creationId xmlns:a16="http://schemas.microsoft.com/office/drawing/2014/main" id="{EB7E372D-9830-6A03-97EF-793B496BEA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9" name="Straight Connector 7458">
                    <a:extLst>
                      <a:ext uri="{FF2B5EF4-FFF2-40B4-BE49-F238E27FC236}">
                        <a16:creationId xmlns:a16="http://schemas.microsoft.com/office/drawing/2014/main" id="{A0704F1C-9493-7554-8AA0-F58B4FC95A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0" name="Straight Connector 7459">
                    <a:extLst>
                      <a:ext uri="{FF2B5EF4-FFF2-40B4-BE49-F238E27FC236}">
                        <a16:creationId xmlns:a16="http://schemas.microsoft.com/office/drawing/2014/main" id="{898939E6-8DD4-3BB0-432A-12CF12D6CC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1" name="Straight Connector 7460">
                    <a:extLst>
                      <a:ext uri="{FF2B5EF4-FFF2-40B4-BE49-F238E27FC236}">
                        <a16:creationId xmlns:a16="http://schemas.microsoft.com/office/drawing/2014/main" id="{64872E79-8DA6-1776-B5AE-BE1FC8B167C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2" name="Straight Connector 7461">
                    <a:extLst>
                      <a:ext uri="{FF2B5EF4-FFF2-40B4-BE49-F238E27FC236}">
                        <a16:creationId xmlns:a16="http://schemas.microsoft.com/office/drawing/2014/main" id="{FE6A120D-BEA0-9163-63C7-02AC9EE085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3" name="Straight Connector 7462">
                    <a:extLst>
                      <a:ext uri="{FF2B5EF4-FFF2-40B4-BE49-F238E27FC236}">
                        <a16:creationId xmlns:a16="http://schemas.microsoft.com/office/drawing/2014/main" id="{381332BF-C5EE-582D-F3CB-03A137F68F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4" name="Straight Connector 7463">
                    <a:extLst>
                      <a:ext uri="{FF2B5EF4-FFF2-40B4-BE49-F238E27FC236}">
                        <a16:creationId xmlns:a16="http://schemas.microsoft.com/office/drawing/2014/main" id="{206E4EB2-6206-7559-BE01-6A04DFF692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5" name="Straight Connector 7464">
                    <a:extLst>
                      <a:ext uri="{FF2B5EF4-FFF2-40B4-BE49-F238E27FC236}">
                        <a16:creationId xmlns:a16="http://schemas.microsoft.com/office/drawing/2014/main" id="{5885CCF9-1DB3-85D2-ABD7-1A1F3EF4B5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6" name="Straight Connector 7465">
                    <a:extLst>
                      <a:ext uri="{FF2B5EF4-FFF2-40B4-BE49-F238E27FC236}">
                        <a16:creationId xmlns:a16="http://schemas.microsoft.com/office/drawing/2014/main" id="{6878931E-8EB0-D22A-4975-BE5F439115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7" name="Straight Connector 7466">
                    <a:extLst>
                      <a:ext uri="{FF2B5EF4-FFF2-40B4-BE49-F238E27FC236}">
                        <a16:creationId xmlns:a16="http://schemas.microsoft.com/office/drawing/2014/main" id="{333E3678-1D5B-1D81-062B-FE35AEE203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8" name="Straight Connector 7467">
                    <a:extLst>
                      <a:ext uri="{FF2B5EF4-FFF2-40B4-BE49-F238E27FC236}">
                        <a16:creationId xmlns:a16="http://schemas.microsoft.com/office/drawing/2014/main" id="{1B746E17-0683-9EC4-8833-5D1EF8DBFE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9" name="Straight Connector 7468">
                    <a:extLst>
                      <a:ext uri="{FF2B5EF4-FFF2-40B4-BE49-F238E27FC236}">
                        <a16:creationId xmlns:a16="http://schemas.microsoft.com/office/drawing/2014/main" id="{7EEBF795-8D6F-2472-680E-96AD13AC202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0" name="Straight Connector 7469">
                    <a:extLst>
                      <a:ext uri="{FF2B5EF4-FFF2-40B4-BE49-F238E27FC236}">
                        <a16:creationId xmlns:a16="http://schemas.microsoft.com/office/drawing/2014/main" id="{8AA402E8-9CA2-7661-46FB-6FC08FDBDA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1" name="Straight Connector 7470">
                    <a:extLst>
                      <a:ext uri="{FF2B5EF4-FFF2-40B4-BE49-F238E27FC236}">
                        <a16:creationId xmlns:a16="http://schemas.microsoft.com/office/drawing/2014/main" id="{2D08935A-096B-036D-9BF4-A58A197A5C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2" name="Straight Connector 7471">
                    <a:extLst>
                      <a:ext uri="{FF2B5EF4-FFF2-40B4-BE49-F238E27FC236}">
                        <a16:creationId xmlns:a16="http://schemas.microsoft.com/office/drawing/2014/main" id="{6E2AE9EF-2F2F-B76F-FE37-C8BB24824EE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3" name="Straight Connector 7472">
                    <a:extLst>
                      <a:ext uri="{FF2B5EF4-FFF2-40B4-BE49-F238E27FC236}">
                        <a16:creationId xmlns:a16="http://schemas.microsoft.com/office/drawing/2014/main" id="{D92BC6DE-359E-0915-2165-6145120379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4" name="Straight Connector 7473">
                    <a:extLst>
                      <a:ext uri="{FF2B5EF4-FFF2-40B4-BE49-F238E27FC236}">
                        <a16:creationId xmlns:a16="http://schemas.microsoft.com/office/drawing/2014/main" id="{2D9CA91F-D5EE-8F94-3F2D-AE3BF11F60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5" name="Straight Connector 7474">
                    <a:extLst>
                      <a:ext uri="{FF2B5EF4-FFF2-40B4-BE49-F238E27FC236}">
                        <a16:creationId xmlns:a16="http://schemas.microsoft.com/office/drawing/2014/main" id="{CB4CA50E-EF58-5D4E-A28F-7781042919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6" name="Straight Connector 7475">
                    <a:extLst>
                      <a:ext uri="{FF2B5EF4-FFF2-40B4-BE49-F238E27FC236}">
                        <a16:creationId xmlns:a16="http://schemas.microsoft.com/office/drawing/2014/main" id="{9BB29E1D-1D4D-84CB-74B3-EEA0B87C3C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7" name="Straight Connector 7476">
                    <a:extLst>
                      <a:ext uri="{FF2B5EF4-FFF2-40B4-BE49-F238E27FC236}">
                        <a16:creationId xmlns:a16="http://schemas.microsoft.com/office/drawing/2014/main" id="{C4C3BB46-C344-70A3-DD4B-8D2411DCE31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8" name="Straight Connector 7477">
                    <a:extLst>
                      <a:ext uri="{FF2B5EF4-FFF2-40B4-BE49-F238E27FC236}">
                        <a16:creationId xmlns:a16="http://schemas.microsoft.com/office/drawing/2014/main" id="{E3444DF5-B945-8197-9DBF-26A45ED98A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9" name="Straight Connector 7478">
                    <a:extLst>
                      <a:ext uri="{FF2B5EF4-FFF2-40B4-BE49-F238E27FC236}">
                        <a16:creationId xmlns:a16="http://schemas.microsoft.com/office/drawing/2014/main" id="{87606E9A-2BF7-5953-BECE-1C58C8E8343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0" name="Straight Connector 7479">
                    <a:extLst>
                      <a:ext uri="{FF2B5EF4-FFF2-40B4-BE49-F238E27FC236}">
                        <a16:creationId xmlns:a16="http://schemas.microsoft.com/office/drawing/2014/main" id="{4B45117F-7CBE-ACB1-16A8-C3814FD7B6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1" name="Straight Connector 7480">
                    <a:extLst>
                      <a:ext uri="{FF2B5EF4-FFF2-40B4-BE49-F238E27FC236}">
                        <a16:creationId xmlns:a16="http://schemas.microsoft.com/office/drawing/2014/main" id="{04728DCA-C0E0-9F32-5A9D-1A9E3E809B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2" name="Straight Connector 7481">
                    <a:extLst>
                      <a:ext uri="{FF2B5EF4-FFF2-40B4-BE49-F238E27FC236}">
                        <a16:creationId xmlns:a16="http://schemas.microsoft.com/office/drawing/2014/main" id="{4B86B2E1-314A-5495-563E-A2CD758C64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3" name="Straight Connector 7482">
                    <a:extLst>
                      <a:ext uri="{FF2B5EF4-FFF2-40B4-BE49-F238E27FC236}">
                        <a16:creationId xmlns:a16="http://schemas.microsoft.com/office/drawing/2014/main" id="{607099F0-AC74-1429-01ED-ADDC5E58D0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4" name="Straight Connector 7483">
                    <a:extLst>
                      <a:ext uri="{FF2B5EF4-FFF2-40B4-BE49-F238E27FC236}">
                        <a16:creationId xmlns:a16="http://schemas.microsoft.com/office/drawing/2014/main" id="{9BDAA4C4-039C-1C8D-8EC4-346D7B2FD20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5" name="Straight Connector 7484">
                    <a:extLst>
                      <a:ext uri="{FF2B5EF4-FFF2-40B4-BE49-F238E27FC236}">
                        <a16:creationId xmlns:a16="http://schemas.microsoft.com/office/drawing/2014/main" id="{876BACB7-861E-B28A-66F5-6E279F794D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6" name="Straight Connector 7485">
                    <a:extLst>
                      <a:ext uri="{FF2B5EF4-FFF2-40B4-BE49-F238E27FC236}">
                        <a16:creationId xmlns:a16="http://schemas.microsoft.com/office/drawing/2014/main" id="{DDF27BDE-7399-F83D-85D4-A76206CB3E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7" name="Straight Connector 7486">
                    <a:extLst>
                      <a:ext uri="{FF2B5EF4-FFF2-40B4-BE49-F238E27FC236}">
                        <a16:creationId xmlns:a16="http://schemas.microsoft.com/office/drawing/2014/main" id="{B5C9D5EC-EEA3-5720-952C-1B60191D71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8" name="Straight Connector 7487">
                    <a:extLst>
                      <a:ext uri="{FF2B5EF4-FFF2-40B4-BE49-F238E27FC236}">
                        <a16:creationId xmlns:a16="http://schemas.microsoft.com/office/drawing/2014/main" id="{0A35BEFF-5103-FB20-A940-7E11A62355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9" name="Straight Connector 7488">
                    <a:extLst>
                      <a:ext uri="{FF2B5EF4-FFF2-40B4-BE49-F238E27FC236}">
                        <a16:creationId xmlns:a16="http://schemas.microsoft.com/office/drawing/2014/main" id="{D6AEE103-A824-EDC5-C9CE-F3BB09EBC7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90" name="Straight Connector 7489">
                    <a:extLst>
                      <a:ext uri="{FF2B5EF4-FFF2-40B4-BE49-F238E27FC236}">
                        <a16:creationId xmlns:a16="http://schemas.microsoft.com/office/drawing/2014/main" id="{0F77356A-9578-4963-FAD6-5CDB260B8DF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91" name="Straight Connector 7490">
                    <a:extLst>
                      <a:ext uri="{FF2B5EF4-FFF2-40B4-BE49-F238E27FC236}">
                        <a16:creationId xmlns:a16="http://schemas.microsoft.com/office/drawing/2014/main" id="{8A2012F4-31BC-E345-6BEB-71F61E69CA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92" name="Straight Connector 7491">
                    <a:extLst>
                      <a:ext uri="{FF2B5EF4-FFF2-40B4-BE49-F238E27FC236}">
                        <a16:creationId xmlns:a16="http://schemas.microsoft.com/office/drawing/2014/main" id="{1A43A4E0-9BC1-EA9B-24ED-24EE2DE747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348" name="Group 7347">
                <a:extLst>
                  <a:ext uri="{FF2B5EF4-FFF2-40B4-BE49-F238E27FC236}">
                    <a16:creationId xmlns:a16="http://schemas.microsoft.com/office/drawing/2014/main" id="{6E0C3E30-A7CA-6050-29D0-AE7665868FB9}"/>
                  </a:ext>
                </a:extLst>
              </p:cNvPr>
              <p:cNvGrpSpPr/>
              <p:nvPr/>
            </p:nvGrpSpPr>
            <p:grpSpPr>
              <a:xfrm flipV="1">
                <a:off x="943290" y="2438590"/>
                <a:ext cx="2886903" cy="199117"/>
                <a:chOff x="954786" y="2143146"/>
                <a:chExt cx="2886903" cy="199117"/>
              </a:xfrm>
            </p:grpSpPr>
            <p:sp>
              <p:nvSpPr>
                <p:cNvPr id="7353" name="Freeform 7352">
                  <a:extLst>
                    <a:ext uri="{FF2B5EF4-FFF2-40B4-BE49-F238E27FC236}">
                      <a16:creationId xmlns:a16="http://schemas.microsoft.com/office/drawing/2014/main" id="{295A68E1-912F-4212-F425-C37D005DE97B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54" name="Oval 7353">
                  <a:extLst>
                    <a:ext uri="{FF2B5EF4-FFF2-40B4-BE49-F238E27FC236}">
                      <a16:creationId xmlns:a16="http://schemas.microsoft.com/office/drawing/2014/main" id="{D2CAF021-6AE8-9A2B-F6E4-D93C8582D9F9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55" name="Freeform 7354">
                  <a:extLst>
                    <a:ext uri="{FF2B5EF4-FFF2-40B4-BE49-F238E27FC236}">
                      <a16:creationId xmlns:a16="http://schemas.microsoft.com/office/drawing/2014/main" id="{C04EEDE8-410E-C9A3-FC79-C9573557C566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56" name="Freeform 7355">
                  <a:extLst>
                    <a:ext uri="{FF2B5EF4-FFF2-40B4-BE49-F238E27FC236}">
                      <a16:creationId xmlns:a16="http://schemas.microsoft.com/office/drawing/2014/main" id="{1C5CB10A-B498-E287-6A2A-B156C6C1FBBC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357" name="Group 7356">
                  <a:extLst>
                    <a:ext uri="{FF2B5EF4-FFF2-40B4-BE49-F238E27FC236}">
                      <a16:creationId xmlns:a16="http://schemas.microsoft.com/office/drawing/2014/main" id="{80CE4D26-4294-2668-F876-D087846759D5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7358" name="Straight Connector 7357">
                    <a:extLst>
                      <a:ext uri="{FF2B5EF4-FFF2-40B4-BE49-F238E27FC236}">
                        <a16:creationId xmlns:a16="http://schemas.microsoft.com/office/drawing/2014/main" id="{894E47B6-88A8-867F-FAD7-93FBE29C28E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59" name="Straight Connector 7358">
                    <a:extLst>
                      <a:ext uri="{FF2B5EF4-FFF2-40B4-BE49-F238E27FC236}">
                        <a16:creationId xmlns:a16="http://schemas.microsoft.com/office/drawing/2014/main" id="{331C033A-B44F-435B-464A-D2F0BD70C42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0" name="Straight Connector 7359">
                    <a:extLst>
                      <a:ext uri="{FF2B5EF4-FFF2-40B4-BE49-F238E27FC236}">
                        <a16:creationId xmlns:a16="http://schemas.microsoft.com/office/drawing/2014/main" id="{DAED2F23-AF45-D73E-CA55-591566F9C0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1" name="Straight Connector 7360">
                    <a:extLst>
                      <a:ext uri="{FF2B5EF4-FFF2-40B4-BE49-F238E27FC236}">
                        <a16:creationId xmlns:a16="http://schemas.microsoft.com/office/drawing/2014/main" id="{2A0D57AE-B3F2-A3B1-1DC3-DDC0293BE4C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660000"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2" name="Straight Connector 7361">
                    <a:extLst>
                      <a:ext uri="{FF2B5EF4-FFF2-40B4-BE49-F238E27FC236}">
                        <a16:creationId xmlns:a16="http://schemas.microsoft.com/office/drawing/2014/main" id="{12444CDA-9147-A5F9-DC15-3519E6DF4C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3" name="Straight Connector 7362">
                    <a:extLst>
                      <a:ext uri="{FF2B5EF4-FFF2-40B4-BE49-F238E27FC236}">
                        <a16:creationId xmlns:a16="http://schemas.microsoft.com/office/drawing/2014/main" id="{26D7F2EF-5C66-85CF-5B20-FF5BBE14C8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4" name="Straight Connector 7363">
                    <a:extLst>
                      <a:ext uri="{FF2B5EF4-FFF2-40B4-BE49-F238E27FC236}">
                        <a16:creationId xmlns:a16="http://schemas.microsoft.com/office/drawing/2014/main" id="{EFD69AF3-8D02-0947-FA84-27D9CB06AB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5" name="Straight Connector 7364">
                    <a:extLst>
                      <a:ext uri="{FF2B5EF4-FFF2-40B4-BE49-F238E27FC236}">
                        <a16:creationId xmlns:a16="http://schemas.microsoft.com/office/drawing/2014/main" id="{4229279D-FC4E-F7A0-173A-A8421AD971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6" name="Straight Connector 7365">
                    <a:extLst>
                      <a:ext uri="{FF2B5EF4-FFF2-40B4-BE49-F238E27FC236}">
                        <a16:creationId xmlns:a16="http://schemas.microsoft.com/office/drawing/2014/main" id="{59BADA32-EF39-D5CF-B2A8-7FCCF26D7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7" name="Straight Connector 7366">
                    <a:extLst>
                      <a:ext uri="{FF2B5EF4-FFF2-40B4-BE49-F238E27FC236}">
                        <a16:creationId xmlns:a16="http://schemas.microsoft.com/office/drawing/2014/main" id="{18567831-320A-2033-3267-051ECC873C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8" name="Straight Connector 7367">
                    <a:extLst>
                      <a:ext uri="{FF2B5EF4-FFF2-40B4-BE49-F238E27FC236}">
                        <a16:creationId xmlns:a16="http://schemas.microsoft.com/office/drawing/2014/main" id="{0CEB43E2-46D2-671C-393E-59C525BC97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9" name="Straight Connector 7368">
                    <a:extLst>
                      <a:ext uri="{FF2B5EF4-FFF2-40B4-BE49-F238E27FC236}">
                        <a16:creationId xmlns:a16="http://schemas.microsoft.com/office/drawing/2014/main" id="{F3325BCA-3FD6-BC9E-4167-01259D7973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0" name="Straight Connector 7369">
                    <a:extLst>
                      <a:ext uri="{FF2B5EF4-FFF2-40B4-BE49-F238E27FC236}">
                        <a16:creationId xmlns:a16="http://schemas.microsoft.com/office/drawing/2014/main" id="{568C5149-FBC2-6770-849C-3AA820AD7E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1" name="Straight Connector 7370">
                    <a:extLst>
                      <a:ext uri="{FF2B5EF4-FFF2-40B4-BE49-F238E27FC236}">
                        <a16:creationId xmlns:a16="http://schemas.microsoft.com/office/drawing/2014/main" id="{94F60816-D3E3-1636-E7B0-E31CDCB4B2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2" name="Straight Connector 7371">
                    <a:extLst>
                      <a:ext uri="{FF2B5EF4-FFF2-40B4-BE49-F238E27FC236}">
                        <a16:creationId xmlns:a16="http://schemas.microsoft.com/office/drawing/2014/main" id="{0C1841F9-22FA-A59A-6F90-5206BA418F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3" name="Straight Connector 7372">
                    <a:extLst>
                      <a:ext uri="{FF2B5EF4-FFF2-40B4-BE49-F238E27FC236}">
                        <a16:creationId xmlns:a16="http://schemas.microsoft.com/office/drawing/2014/main" id="{072922B5-BF65-16E2-2923-3DE948EB0D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4" name="Straight Connector 7373">
                    <a:extLst>
                      <a:ext uri="{FF2B5EF4-FFF2-40B4-BE49-F238E27FC236}">
                        <a16:creationId xmlns:a16="http://schemas.microsoft.com/office/drawing/2014/main" id="{45E73227-7132-9830-B70C-F6B931B0DB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5" name="Straight Connector 7374">
                    <a:extLst>
                      <a:ext uri="{FF2B5EF4-FFF2-40B4-BE49-F238E27FC236}">
                        <a16:creationId xmlns:a16="http://schemas.microsoft.com/office/drawing/2014/main" id="{09C72758-A186-0FF4-6FB5-0BF168DF336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6" name="Straight Connector 7375">
                    <a:extLst>
                      <a:ext uri="{FF2B5EF4-FFF2-40B4-BE49-F238E27FC236}">
                        <a16:creationId xmlns:a16="http://schemas.microsoft.com/office/drawing/2014/main" id="{9613BB16-2DC8-B200-2CDF-A5B05E9241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7" name="Straight Connector 7376">
                    <a:extLst>
                      <a:ext uri="{FF2B5EF4-FFF2-40B4-BE49-F238E27FC236}">
                        <a16:creationId xmlns:a16="http://schemas.microsoft.com/office/drawing/2014/main" id="{81153B31-3569-98F3-FAB9-5C9E38E706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8" name="Straight Connector 7377">
                    <a:extLst>
                      <a:ext uri="{FF2B5EF4-FFF2-40B4-BE49-F238E27FC236}">
                        <a16:creationId xmlns:a16="http://schemas.microsoft.com/office/drawing/2014/main" id="{6F160EC0-E44E-02C6-5C62-598A9FABA6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9" name="Straight Connector 7378">
                    <a:extLst>
                      <a:ext uri="{FF2B5EF4-FFF2-40B4-BE49-F238E27FC236}">
                        <a16:creationId xmlns:a16="http://schemas.microsoft.com/office/drawing/2014/main" id="{AA62F200-308B-D4D5-F33D-A66AAED55B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0" name="Straight Connector 7379">
                    <a:extLst>
                      <a:ext uri="{FF2B5EF4-FFF2-40B4-BE49-F238E27FC236}">
                        <a16:creationId xmlns:a16="http://schemas.microsoft.com/office/drawing/2014/main" id="{EA0941E8-80C1-1391-A30A-3CA2DAE736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1" name="Straight Connector 7380">
                    <a:extLst>
                      <a:ext uri="{FF2B5EF4-FFF2-40B4-BE49-F238E27FC236}">
                        <a16:creationId xmlns:a16="http://schemas.microsoft.com/office/drawing/2014/main" id="{689A5A80-E250-BFE0-7B73-D937087B81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2" name="Straight Connector 7381">
                    <a:extLst>
                      <a:ext uri="{FF2B5EF4-FFF2-40B4-BE49-F238E27FC236}">
                        <a16:creationId xmlns:a16="http://schemas.microsoft.com/office/drawing/2014/main" id="{BC80F3BB-2D17-2AC5-7D49-F66D5EF652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3" name="Straight Connector 7382">
                    <a:extLst>
                      <a:ext uri="{FF2B5EF4-FFF2-40B4-BE49-F238E27FC236}">
                        <a16:creationId xmlns:a16="http://schemas.microsoft.com/office/drawing/2014/main" id="{83B315AE-FDF9-D15D-72AA-0A2FC3858D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4" name="Straight Connector 7383">
                    <a:extLst>
                      <a:ext uri="{FF2B5EF4-FFF2-40B4-BE49-F238E27FC236}">
                        <a16:creationId xmlns:a16="http://schemas.microsoft.com/office/drawing/2014/main" id="{F3B42130-7AA3-AC1D-4911-33835B438D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5" name="Straight Connector 7384">
                    <a:extLst>
                      <a:ext uri="{FF2B5EF4-FFF2-40B4-BE49-F238E27FC236}">
                        <a16:creationId xmlns:a16="http://schemas.microsoft.com/office/drawing/2014/main" id="{1DCB03BB-C132-2F18-90F9-1EF8DC6C40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6" name="Straight Connector 7385">
                    <a:extLst>
                      <a:ext uri="{FF2B5EF4-FFF2-40B4-BE49-F238E27FC236}">
                        <a16:creationId xmlns:a16="http://schemas.microsoft.com/office/drawing/2014/main" id="{52F88704-AC29-C34E-C11C-9538D2E63A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7" name="Straight Connector 7386">
                    <a:extLst>
                      <a:ext uri="{FF2B5EF4-FFF2-40B4-BE49-F238E27FC236}">
                        <a16:creationId xmlns:a16="http://schemas.microsoft.com/office/drawing/2014/main" id="{24388F95-14A4-5CB7-5C6B-58F91D2DE5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8" name="Straight Connector 7387">
                    <a:extLst>
                      <a:ext uri="{FF2B5EF4-FFF2-40B4-BE49-F238E27FC236}">
                        <a16:creationId xmlns:a16="http://schemas.microsoft.com/office/drawing/2014/main" id="{838EA23B-485A-BEEA-913F-0767D60BF87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9" name="Straight Connector 7388">
                    <a:extLst>
                      <a:ext uri="{FF2B5EF4-FFF2-40B4-BE49-F238E27FC236}">
                        <a16:creationId xmlns:a16="http://schemas.microsoft.com/office/drawing/2014/main" id="{076E2D0C-5134-8B76-1CD7-F355AA57289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0" name="Straight Connector 7389">
                    <a:extLst>
                      <a:ext uri="{FF2B5EF4-FFF2-40B4-BE49-F238E27FC236}">
                        <a16:creationId xmlns:a16="http://schemas.microsoft.com/office/drawing/2014/main" id="{75715EB0-D842-6B9C-64C0-A2C535D478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1" name="Straight Connector 7390">
                    <a:extLst>
                      <a:ext uri="{FF2B5EF4-FFF2-40B4-BE49-F238E27FC236}">
                        <a16:creationId xmlns:a16="http://schemas.microsoft.com/office/drawing/2014/main" id="{577A8FFD-8B46-ABFB-5BE2-EE0514064D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2" name="Straight Connector 7391">
                    <a:extLst>
                      <a:ext uri="{FF2B5EF4-FFF2-40B4-BE49-F238E27FC236}">
                        <a16:creationId xmlns:a16="http://schemas.microsoft.com/office/drawing/2014/main" id="{537C32FC-F15A-D6B8-8D8C-D1721DDB17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3" name="Straight Connector 7392">
                    <a:extLst>
                      <a:ext uri="{FF2B5EF4-FFF2-40B4-BE49-F238E27FC236}">
                        <a16:creationId xmlns:a16="http://schemas.microsoft.com/office/drawing/2014/main" id="{71E0AEBE-3267-ADD8-B291-FA4A4DBAF7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4" name="Straight Connector 7393">
                    <a:extLst>
                      <a:ext uri="{FF2B5EF4-FFF2-40B4-BE49-F238E27FC236}">
                        <a16:creationId xmlns:a16="http://schemas.microsoft.com/office/drawing/2014/main" id="{012710E7-B829-B94A-E92F-2A98A26009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5" name="Straight Connector 7394">
                    <a:extLst>
                      <a:ext uri="{FF2B5EF4-FFF2-40B4-BE49-F238E27FC236}">
                        <a16:creationId xmlns:a16="http://schemas.microsoft.com/office/drawing/2014/main" id="{6EA7103C-8D8F-29B5-F053-7A75A4F4F4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6" name="Straight Connector 7395">
                    <a:extLst>
                      <a:ext uri="{FF2B5EF4-FFF2-40B4-BE49-F238E27FC236}">
                        <a16:creationId xmlns:a16="http://schemas.microsoft.com/office/drawing/2014/main" id="{365F0C1A-59B1-5678-D6E1-92C4D004F7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7" name="Straight Connector 7396">
                    <a:extLst>
                      <a:ext uri="{FF2B5EF4-FFF2-40B4-BE49-F238E27FC236}">
                        <a16:creationId xmlns:a16="http://schemas.microsoft.com/office/drawing/2014/main" id="{2166E497-7CC5-9BA5-9EBB-C22D7A11110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8" name="Straight Connector 7397">
                    <a:extLst>
                      <a:ext uri="{FF2B5EF4-FFF2-40B4-BE49-F238E27FC236}">
                        <a16:creationId xmlns:a16="http://schemas.microsoft.com/office/drawing/2014/main" id="{3907C5A9-E864-7C3A-B238-04BCA73B16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880000">
                    <a:off x="1754758" y="24905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9" name="Straight Connector 7398">
                    <a:extLst>
                      <a:ext uri="{FF2B5EF4-FFF2-40B4-BE49-F238E27FC236}">
                        <a16:creationId xmlns:a16="http://schemas.microsoft.com/office/drawing/2014/main" id="{72C453F3-DF88-0EEE-B4A6-54A94FF6AB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760000">
                    <a:off x="1792858" y="24683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0" name="Straight Connector 7399">
                    <a:extLst>
                      <a:ext uri="{FF2B5EF4-FFF2-40B4-BE49-F238E27FC236}">
                        <a16:creationId xmlns:a16="http://schemas.microsoft.com/office/drawing/2014/main" id="{F7531EAA-B3A3-AED3-C561-13E31CF56B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640000">
                    <a:off x="18309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1" name="Straight Connector 7400">
                    <a:extLst>
                      <a:ext uri="{FF2B5EF4-FFF2-40B4-BE49-F238E27FC236}">
                        <a16:creationId xmlns:a16="http://schemas.microsoft.com/office/drawing/2014/main" id="{9EBE41FC-9AA5-3583-2E0D-091FFF6F86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2" name="Straight Connector 7401">
                    <a:extLst>
                      <a:ext uri="{FF2B5EF4-FFF2-40B4-BE49-F238E27FC236}">
                        <a16:creationId xmlns:a16="http://schemas.microsoft.com/office/drawing/2014/main" id="{C3A5AD49-9E91-FBD7-5489-2B11EA56AC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3" name="Straight Connector 7402">
                    <a:extLst>
                      <a:ext uri="{FF2B5EF4-FFF2-40B4-BE49-F238E27FC236}">
                        <a16:creationId xmlns:a16="http://schemas.microsoft.com/office/drawing/2014/main" id="{39E1860F-08BF-FAD2-62BE-4408B9F1DD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4" name="Straight Connector 7403">
                    <a:extLst>
                      <a:ext uri="{FF2B5EF4-FFF2-40B4-BE49-F238E27FC236}">
                        <a16:creationId xmlns:a16="http://schemas.microsoft.com/office/drawing/2014/main" id="{E2DBD787-6607-34FE-07F8-990F3F5B2C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5" name="Straight Connector 7404">
                    <a:extLst>
                      <a:ext uri="{FF2B5EF4-FFF2-40B4-BE49-F238E27FC236}">
                        <a16:creationId xmlns:a16="http://schemas.microsoft.com/office/drawing/2014/main" id="{4AE00FA7-172E-5A91-61A6-E3023CCF51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6" name="Straight Connector 7405">
                    <a:extLst>
                      <a:ext uri="{FF2B5EF4-FFF2-40B4-BE49-F238E27FC236}">
                        <a16:creationId xmlns:a16="http://schemas.microsoft.com/office/drawing/2014/main" id="{86F58087-FE81-E6FB-5C9B-4C2E0A4203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7" name="Straight Connector 7406">
                    <a:extLst>
                      <a:ext uri="{FF2B5EF4-FFF2-40B4-BE49-F238E27FC236}">
                        <a16:creationId xmlns:a16="http://schemas.microsoft.com/office/drawing/2014/main" id="{F3708129-C7CC-C7E5-9062-BB5A75DD88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8" name="Straight Connector 7407">
                    <a:extLst>
                      <a:ext uri="{FF2B5EF4-FFF2-40B4-BE49-F238E27FC236}">
                        <a16:creationId xmlns:a16="http://schemas.microsoft.com/office/drawing/2014/main" id="{31D9AA30-6454-CF47-7C8C-B39EDC62BE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9" name="Straight Connector 7408">
                    <a:extLst>
                      <a:ext uri="{FF2B5EF4-FFF2-40B4-BE49-F238E27FC236}">
                        <a16:creationId xmlns:a16="http://schemas.microsoft.com/office/drawing/2014/main" id="{C60361F6-C458-50BB-E455-C7950154A6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0" name="Straight Connector 7409">
                    <a:extLst>
                      <a:ext uri="{FF2B5EF4-FFF2-40B4-BE49-F238E27FC236}">
                        <a16:creationId xmlns:a16="http://schemas.microsoft.com/office/drawing/2014/main" id="{6E2BB1EE-8146-11C8-D8F0-068E1029DC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1" name="Straight Connector 7410">
                    <a:extLst>
                      <a:ext uri="{FF2B5EF4-FFF2-40B4-BE49-F238E27FC236}">
                        <a16:creationId xmlns:a16="http://schemas.microsoft.com/office/drawing/2014/main" id="{7CA604BF-BA87-EEFE-F710-8D14AC30A0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2" name="Straight Connector 7411">
                    <a:extLst>
                      <a:ext uri="{FF2B5EF4-FFF2-40B4-BE49-F238E27FC236}">
                        <a16:creationId xmlns:a16="http://schemas.microsoft.com/office/drawing/2014/main" id="{89C00CFF-F899-62EF-BABA-19BD15CD4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3" name="Straight Connector 7412">
                    <a:extLst>
                      <a:ext uri="{FF2B5EF4-FFF2-40B4-BE49-F238E27FC236}">
                        <a16:creationId xmlns:a16="http://schemas.microsoft.com/office/drawing/2014/main" id="{88601D93-00AE-164F-4833-3E4A34C698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4" name="Straight Connector 7413">
                    <a:extLst>
                      <a:ext uri="{FF2B5EF4-FFF2-40B4-BE49-F238E27FC236}">
                        <a16:creationId xmlns:a16="http://schemas.microsoft.com/office/drawing/2014/main" id="{35D1C03A-7F68-6E18-B0FB-025FEB2278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5" name="Straight Connector 7414">
                    <a:extLst>
                      <a:ext uri="{FF2B5EF4-FFF2-40B4-BE49-F238E27FC236}">
                        <a16:creationId xmlns:a16="http://schemas.microsoft.com/office/drawing/2014/main" id="{D3A151E3-FAB2-3797-13A7-C1C7184CAD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6" name="Straight Connector 7415">
                    <a:extLst>
                      <a:ext uri="{FF2B5EF4-FFF2-40B4-BE49-F238E27FC236}">
                        <a16:creationId xmlns:a16="http://schemas.microsoft.com/office/drawing/2014/main" id="{157D1CBB-7C34-D56B-6BF7-E347119319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7" name="Straight Connector 7416">
                    <a:extLst>
                      <a:ext uri="{FF2B5EF4-FFF2-40B4-BE49-F238E27FC236}">
                        <a16:creationId xmlns:a16="http://schemas.microsoft.com/office/drawing/2014/main" id="{22C542AB-3699-2AA3-5D78-3954F94BB0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8" name="Straight Connector 7417">
                    <a:extLst>
                      <a:ext uri="{FF2B5EF4-FFF2-40B4-BE49-F238E27FC236}">
                        <a16:creationId xmlns:a16="http://schemas.microsoft.com/office/drawing/2014/main" id="{97B87BC2-AE00-EFBF-B414-61981459AD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9" name="Straight Connector 7418">
                    <a:extLst>
                      <a:ext uri="{FF2B5EF4-FFF2-40B4-BE49-F238E27FC236}">
                        <a16:creationId xmlns:a16="http://schemas.microsoft.com/office/drawing/2014/main" id="{D7B94916-D7CB-1C2D-84E3-C7F459614A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20" name="Straight Connector 7419">
                    <a:extLst>
                      <a:ext uri="{FF2B5EF4-FFF2-40B4-BE49-F238E27FC236}">
                        <a16:creationId xmlns:a16="http://schemas.microsoft.com/office/drawing/2014/main" id="{B8A84B99-29CA-D1DB-C0A9-F120770AC2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21" name="Straight Connector 7420">
                    <a:extLst>
                      <a:ext uri="{FF2B5EF4-FFF2-40B4-BE49-F238E27FC236}">
                        <a16:creationId xmlns:a16="http://schemas.microsoft.com/office/drawing/2014/main" id="{4404B177-7704-117B-75F5-66E67AB5D1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22" name="Straight Connector 7421">
                    <a:extLst>
                      <a:ext uri="{FF2B5EF4-FFF2-40B4-BE49-F238E27FC236}">
                        <a16:creationId xmlns:a16="http://schemas.microsoft.com/office/drawing/2014/main" id="{8D1FB431-44FE-93E3-4E5D-479648FDA3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349" name="Arc 7348">
                <a:extLst>
                  <a:ext uri="{FF2B5EF4-FFF2-40B4-BE49-F238E27FC236}">
                    <a16:creationId xmlns:a16="http://schemas.microsoft.com/office/drawing/2014/main" id="{B082F8BD-4458-C9E2-2B66-42EE5DAF4592}"/>
                  </a:ext>
                </a:extLst>
              </p:cNvPr>
              <p:cNvSpPr/>
              <p:nvPr/>
            </p:nvSpPr>
            <p:spPr>
              <a:xfrm flipH="1">
                <a:off x="3499962" y="220584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50" name="Arc 7349">
                <a:extLst>
                  <a:ext uri="{FF2B5EF4-FFF2-40B4-BE49-F238E27FC236}">
                    <a16:creationId xmlns:a16="http://schemas.microsoft.com/office/drawing/2014/main" id="{EC4CB454-0EDD-6E4D-5BC7-4792D3D363E1}"/>
                  </a:ext>
                </a:extLst>
              </p:cNvPr>
              <p:cNvSpPr/>
              <p:nvPr/>
            </p:nvSpPr>
            <p:spPr>
              <a:xfrm flipH="1">
                <a:off x="1120174" y="220896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51" name="Arc 7350">
                <a:extLst>
                  <a:ext uri="{FF2B5EF4-FFF2-40B4-BE49-F238E27FC236}">
                    <a16:creationId xmlns:a16="http://schemas.microsoft.com/office/drawing/2014/main" id="{AC5D9694-A0FA-E37C-7C14-1CD80BA553E7}"/>
                  </a:ext>
                </a:extLst>
              </p:cNvPr>
              <p:cNvSpPr/>
              <p:nvPr/>
            </p:nvSpPr>
            <p:spPr>
              <a:xfrm flipH="1">
                <a:off x="1612219" y="220937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52" name="Arc 7351">
                <a:extLst>
                  <a:ext uri="{FF2B5EF4-FFF2-40B4-BE49-F238E27FC236}">
                    <a16:creationId xmlns:a16="http://schemas.microsoft.com/office/drawing/2014/main" id="{BA318D99-D578-0E52-F7CF-57F3810610C2}"/>
                  </a:ext>
                </a:extLst>
              </p:cNvPr>
              <p:cNvSpPr/>
              <p:nvPr/>
            </p:nvSpPr>
            <p:spPr>
              <a:xfrm flipH="1">
                <a:off x="2448873" y="220940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44" name="Freeform 7143">
              <a:extLst>
                <a:ext uri="{FF2B5EF4-FFF2-40B4-BE49-F238E27FC236}">
                  <a16:creationId xmlns:a16="http://schemas.microsoft.com/office/drawing/2014/main" id="{B2DBF38D-E8FC-04AD-EBEA-1A170EF60A89}"/>
                </a:ext>
              </a:extLst>
            </p:cNvPr>
            <p:cNvSpPr/>
            <p:nvPr/>
          </p:nvSpPr>
          <p:spPr>
            <a:xfrm>
              <a:off x="5245100" y="2530475"/>
              <a:ext cx="284117" cy="32055"/>
            </a:xfrm>
            <a:custGeom>
              <a:avLst/>
              <a:gdLst>
                <a:gd name="connsiteX0" fmla="*/ 0 w 284117"/>
                <a:gd name="connsiteY0" fmla="*/ 0 h 32055"/>
                <a:gd name="connsiteX1" fmla="*/ 69850 w 284117"/>
                <a:gd name="connsiteY1" fmla="*/ 15875 h 32055"/>
                <a:gd name="connsiteX2" fmla="*/ 139700 w 284117"/>
                <a:gd name="connsiteY2" fmla="*/ 22225 h 32055"/>
                <a:gd name="connsiteX3" fmla="*/ 200025 w 284117"/>
                <a:gd name="connsiteY3" fmla="*/ 31750 h 32055"/>
                <a:gd name="connsiteX4" fmla="*/ 244475 w 284117"/>
                <a:gd name="connsiteY4" fmla="*/ 28575 h 32055"/>
                <a:gd name="connsiteX5" fmla="*/ 282575 w 284117"/>
                <a:gd name="connsiteY5" fmla="*/ 31750 h 32055"/>
                <a:gd name="connsiteX6" fmla="*/ 273050 w 284117"/>
                <a:gd name="connsiteY6" fmla="*/ 31750 h 32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117" h="32055">
                  <a:moveTo>
                    <a:pt x="0" y="0"/>
                  </a:moveTo>
                  <a:cubicBezTo>
                    <a:pt x="23283" y="6085"/>
                    <a:pt x="46567" y="12171"/>
                    <a:pt x="69850" y="15875"/>
                  </a:cubicBezTo>
                  <a:cubicBezTo>
                    <a:pt x="93133" y="19579"/>
                    <a:pt x="118004" y="19579"/>
                    <a:pt x="139700" y="22225"/>
                  </a:cubicBezTo>
                  <a:cubicBezTo>
                    <a:pt x="161396" y="24871"/>
                    <a:pt x="182563" y="30692"/>
                    <a:pt x="200025" y="31750"/>
                  </a:cubicBezTo>
                  <a:cubicBezTo>
                    <a:pt x="217487" y="32808"/>
                    <a:pt x="230717" y="28575"/>
                    <a:pt x="244475" y="28575"/>
                  </a:cubicBezTo>
                  <a:cubicBezTo>
                    <a:pt x="258233" y="28575"/>
                    <a:pt x="282575" y="31750"/>
                    <a:pt x="282575" y="31750"/>
                  </a:cubicBezTo>
                  <a:cubicBezTo>
                    <a:pt x="287338" y="32279"/>
                    <a:pt x="280194" y="32014"/>
                    <a:pt x="273050" y="31750"/>
                  </a:cubicBezTo>
                </a:path>
              </a:pathLst>
            </a:custGeom>
            <a:noFill/>
            <a:ln w="10795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45" name="Group 7144">
              <a:extLst>
                <a:ext uri="{FF2B5EF4-FFF2-40B4-BE49-F238E27FC236}">
                  <a16:creationId xmlns:a16="http://schemas.microsoft.com/office/drawing/2014/main" id="{C3443003-5F4F-93FB-CCB8-C0A892903544}"/>
                </a:ext>
              </a:extLst>
            </p:cNvPr>
            <p:cNvGrpSpPr/>
            <p:nvPr/>
          </p:nvGrpSpPr>
          <p:grpSpPr>
            <a:xfrm>
              <a:off x="4343475" y="2846302"/>
              <a:ext cx="2886903" cy="494561"/>
              <a:chOff x="943290" y="2143146"/>
              <a:chExt cx="2886903" cy="494561"/>
            </a:xfrm>
          </p:grpSpPr>
          <p:sp>
            <p:nvSpPr>
              <p:cNvPr id="7193" name="Arc 7192">
                <a:extLst>
                  <a:ext uri="{FF2B5EF4-FFF2-40B4-BE49-F238E27FC236}">
                    <a16:creationId xmlns:a16="http://schemas.microsoft.com/office/drawing/2014/main" id="{830AE525-0010-CAA1-20B7-A228FE7B6AE2}"/>
                  </a:ext>
                </a:extLst>
              </p:cNvPr>
              <p:cNvSpPr/>
              <p:nvPr/>
            </p:nvSpPr>
            <p:spPr>
              <a:xfrm>
                <a:off x="3503164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94" name="Arc 7193">
                <a:extLst>
                  <a:ext uri="{FF2B5EF4-FFF2-40B4-BE49-F238E27FC236}">
                    <a16:creationId xmlns:a16="http://schemas.microsoft.com/office/drawing/2014/main" id="{1DCB3149-E776-D870-86A9-90197585232B}"/>
                  </a:ext>
                </a:extLst>
              </p:cNvPr>
              <p:cNvSpPr/>
              <p:nvPr/>
            </p:nvSpPr>
            <p:spPr>
              <a:xfrm>
                <a:off x="1116750" y="2209914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95" name="Arc 7194">
                <a:extLst>
                  <a:ext uri="{FF2B5EF4-FFF2-40B4-BE49-F238E27FC236}">
                    <a16:creationId xmlns:a16="http://schemas.microsoft.com/office/drawing/2014/main" id="{101C9F2E-6D3B-DDF1-7B8A-E4E527309FEF}"/>
                  </a:ext>
                </a:extLst>
              </p:cNvPr>
              <p:cNvSpPr/>
              <p:nvPr/>
            </p:nvSpPr>
            <p:spPr>
              <a:xfrm>
                <a:off x="1617448" y="2213078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96" name="Arc 7195">
                <a:extLst>
                  <a:ext uri="{FF2B5EF4-FFF2-40B4-BE49-F238E27FC236}">
                    <a16:creationId xmlns:a16="http://schemas.microsoft.com/office/drawing/2014/main" id="{BC5D73A6-6D3F-1008-BDA1-0AAB772F7501}"/>
                  </a:ext>
                </a:extLst>
              </p:cNvPr>
              <p:cNvSpPr/>
              <p:nvPr/>
            </p:nvSpPr>
            <p:spPr>
              <a:xfrm>
                <a:off x="2447876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97" name="Group 7196">
                <a:extLst>
                  <a:ext uri="{FF2B5EF4-FFF2-40B4-BE49-F238E27FC236}">
                    <a16:creationId xmlns:a16="http://schemas.microsoft.com/office/drawing/2014/main" id="{78D845BE-453C-AE01-DB9C-E8655A8C5919}"/>
                  </a:ext>
                </a:extLst>
              </p:cNvPr>
              <p:cNvGrpSpPr/>
              <p:nvPr/>
            </p:nvGrpSpPr>
            <p:grpSpPr>
              <a:xfrm>
                <a:off x="943290" y="2143146"/>
                <a:ext cx="2886903" cy="199117"/>
                <a:chOff x="954786" y="2143146"/>
                <a:chExt cx="2886903" cy="199117"/>
              </a:xfrm>
            </p:grpSpPr>
            <p:sp>
              <p:nvSpPr>
                <p:cNvPr id="7273" name="Freeform 7272">
                  <a:extLst>
                    <a:ext uri="{FF2B5EF4-FFF2-40B4-BE49-F238E27FC236}">
                      <a16:creationId xmlns:a16="http://schemas.microsoft.com/office/drawing/2014/main" id="{00F1E6F8-1B7D-7552-5617-A2423C195FF3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74" name="Oval 7273">
                  <a:extLst>
                    <a:ext uri="{FF2B5EF4-FFF2-40B4-BE49-F238E27FC236}">
                      <a16:creationId xmlns:a16="http://schemas.microsoft.com/office/drawing/2014/main" id="{2A1C3280-7A5A-D033-1508-AC77A54653D6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75" name="Freeform 7274">
                  <a:extLst>
                    <a:ext uri="{FF2B5EF4-FFF2-40B4-BE49-F238E27FC236}">
                      <a16:creationId xmlns:a16="http://schemas.microsoft.com/office/drawing/2014/main" id="{48940888-171C-C1C7-9C33-A941A33F08AF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76" name="Freeform 7275">
                  <a:extLst>
                    <a:ext uri="{FF2B5EF4-FFF2-40B4-BE49-F238E27FC236}">
                      <a16:creationId xmlns:a16="http://schemas.microsoft.com/office/drawing/2014/main" id="{3158D30F-CD7F-EDA8-495E-D01E798DE22B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277" name="Group 7276">
                  <a:extLst>
                    <a:ext uri="{FF2B5EF4-FFF2-40B4-BE49-F238E27FC236}">
                      <a16:creationId xmlns:a16="http://schemas.microsoft.com/office/drawing/2014/main" id="{E529C653-5A2D-F90D-C967-D0527AAB3E12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7278" name="Straight Connector 7277">
                    <a:extLst>
                      <a:ext uri="{FF2B5EF4-FFF2-40B4-BE49-F238E27FC236}">
                        <a16:creationId xmlns:a16="http://schemas.microsoft.com/office/drawing/2014/main" id="{3AC20477-FFFD-8FB8-A563-E18521D94C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79" name="Straight Connector 7278">
                    <a:extLst>
                      <a:ext uri="{FF2B5EF4-FFF2-40B4-BE49-F238E27FC236}">
                        <a16:creationId xmlns:a16="http://schemas.microsoft.com/office/drawing/2014/main" id="{35DBD7A7-6C75-20D9-5A92-8ABDE18985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0" name="Straight Connector 7279">
                    <a:extLst>
                      <a:ext uri="{FF2B5EF4-FFF2-40B4-BE49-F238E27FC236}">
                        <a16:creationId xmlns:a16="http://schemas.microsoft.com/office/drawing/2014/main" id="{9607A567-87AF-588E-F8E8-95C279E7E8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1" name="Straight Connector 7280">
                    <a:extLst>
                      <a:ext uri="{FF2B5EF4-FFF2-40B4-BE49-F238E27FC236}">
                        <a16:creationId xmlns:a16="http://schemas.microsoft.com/office/drawing/2014/main" id="{D65D1CAF-06DF-0043-F63A-D3197CB782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2" name="Straight Connector 7281">
                    <a:extLst>
                      <a:ext uri="{FF2B5EF4-FFF2-40B4-BE49-F238E27FC236}">
                        <a16:creationId xmlns:a16="http://schemas.microsoft.com/office/drawing/2014/main" id="{C9DE1DA7-6D97-E662-C349-BE01031B60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3" name="Straight Connector 7282">
                    <a:extLst>
                      <a:ext uri="{FF2B5EF4-FFF2-40B4-BE49-F238E27FC236}">
                        <a16:creationId xmlns:a16="http://schemas.microsoft.com/office/drawing/2014/main" id="{50A17FE3-DD5D-2DB0-247D-41DCF99499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4" name="Straight Connector 7283">
                    <a:extLst>
                      <a:ext uri="{FF2B5EF4-FFF2-40B4-BE49-F238E27FC236}">
                        <a16:creationId xmlns:a16="http://schemas.microsoft.com/office/drawing/2014/main" id="{D0207408-298B-6264-E916-EB6E66FC17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5" name="Straight Connector 7284">
                    <a:extLst>
                      <a:ext uri="{FF2B5EF4-FFF2-40B4-BE49-F238E27FC236}">
                        <a16:creationId xmlns:a16="http://schemas.microsoft.com/office/drawing/2014/main" id="{6CAB3028-483B-B3AF-B97A-01BF6E42950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6" name="Straight Connector 7285">
                    <a:extLst>
                      <a:ext uri="{FF2B5EF4-FFF2-40B4-BE49-F238E27FC236}">
                        <a16:creationId xmlns:a16="http://schemas.microsoft.com/office/drawing/2014/main" id="{E826CD28-946F-9F3D-8A25-0FA4691BB4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7" name="Straight Connector 7286">
                    <a:extLst>
                      <a:ext uri="{FF2B5EF4-FFF2-40B4-BE49-F238E27FC236}">
                        <a16:creationId xmlns:a16="http://schemas.microsoft.com/office/drawing/2014/main" id="{4D3F0CC3-CE18-6D24-C856-DB9C4EC496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8" name="Straight Connector 7287">
                    <a:extLst>
                      <a:ext uri="{FF2B5EF4-FFF2-40B4-BE49-F238E27FC236}">
                        <a16:creationId xmlns:a16="http://schemas.microsoft.com/office/drawing/2014/main" id="{A352AE49-6965-C902-2211-B7CA4D34A2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9" name="Straight Connector 7288">
                    <a:extLst>
                      <a:ext uri="{FF2B5EF4-FFF2-40B4-BE49-F238E27FC236}">
                        <a16:creationId xmlns:a16="http://schemas.microsoft.com/office/drawing/2014/main" id="{8E362BA5-5105-A1EA-5C00-2D477E5210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0" name="Straight Connector 7289">
                    <a:extLst>
                      <a:ext uri="{FF2B5EF4-FFF2-40B4-BE49-F238E27FC236}">
                        <a16:creationId xmlns:a16="http://schemas.microsoft.com/office/drawing/2014/main" id="{99E8DE3E-75F1-8D4E-A522-07C3B53D00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1" name="Straight Connector 7290">
                    <a:extLst>
                      <a:ext uri="{FF2B5EF4-FFF2-40B4-BE49-F238E27FC236}">
                        <a16:creationId xmlns:a16="http://schemas.microsoft.com/office/drawing/2014/main" id="{051E6ACC-1875-0A47-C8C9-49796FC243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2" name="Straight Connector 7291">
                    <a:extLst>
                      <a:ext uri="{FF2B5EF4-FFF2-40B4-BE49-F238E27FC236}">
                        <a16:creationId xmlns:a16="http://schemas.microsoft.com/office/drawing/2014/main" id="{BC629E47-DC8B-AA1E-71A3-5EA86A72787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3" name="Straight Connector 7292">
                    <a:extLst>
                      <a:ext uri="{FF2B5EF4-FFF2-40B4-BE49-F238E27FC236}">
                        <a16:creationId xmlns:a16="http://schemas.microsoft.com/office/drawing/2014/main" id="{6A3EEC57-1477-7ACE-2E8F-3E840376D5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4" name="Straight Connector 7293">
                    <a:extLst>
                      <a:ext uri="{FF2B5EF4-FFF2-40B4-BE49-F238E27FC236}">
                        <a16:creationId xmlns:a16="http://schemas.microsoft.com/office/drawing/2014/main" id="{559C8C38-CB23-10F7-D2BB-03014F2209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5" name="Straight Connector 7294">
                    <a:extLst>
                      <a:ext uri="{FF2B5EF4-FFF2-40B4-BE49-F238E27FC236}">
                        <a16:creationId xmlns:a16="http://schemas.microsoft.com/office/drawing/2014/main" id="{28DED3FB-D08C-10A0-A248-1C1BE5B74CC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6" name="Straight Connector 7295">
                    <a:extLst>
                      <a:ext uri="{FF2B5EF4-FFF2-40B4-BE49-F238E27FC236}">
                        <a16:creationId xmlns:a16="http://schemas.microsoft.com/office/drawing/2014/main" id="{1B3D9992-765B-43F5-0C3B-D2E7F59E89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7" name="Straight Connector 7296">
                    <a:extLst>
                      <a:ext uri="{FF2B5EF4-FFF2-40B4-BE49-F238E27FC236}">
                        <a16:creationId xmlns:a16="http://schemas.microsoft.com/office/drawing/2014/main" id="{60D77BE1-B619-40EA-E729-D98CF52FBB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8" name="Straight Connector 7297">
                    <a:extLst>
                      <a:ext uri="{FF2B5EF4-FFF2-40B4-BE49-F238E27FC236}">
                        <a16:creationId xmlns:a16="http://schemas.microsoft.com/office/drawing/2014/main" id="{C47FB71E-B567-5BFD-1453-9E461D3DB5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9" name="Straight Connector 7298">
                    <a:extLst>
                      <a:ext uri="{FF2B5EF4-FFF2-40B4-BE49-F238E27FC236}">
                        <a16:creationId xmlns:a16="http://schemas.microsoft.com/office/drawing/2014/main" id="{CB02862A-D32C-DFCE-09D1-FEB214599F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0" name="Straight Connector 7299">
                    <a:extLst>
                      <a:ext uri="{FF2B5EF4-FFF2-40B4-BE49-F238E27FC236}">
                        <a16:creationId xmlns:a16="http://schemas.microsoft.com/office/drawing/2014/main" id="{D69E31FA-C431-3D0B-FDE8-F8EB6940A3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1" name="Straight Connector 7300">
                    <a:extLst>
                      <a:ext uri="{FF2B5EF4-FFF2-40B4-BE49-F238E27FC236}">
                        <a16:creationId xmlns:a16="http://schemas.microsoft.com/office/drawing/2014/main" id="{DB5157AB-5AFE-F1E0-9A3C-7D7F3AE3F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2" name="Straight Connector 7301">
                    <a:extLst>
                      <a:ext uri="{FF2B5EF4-FFF2-40B4-BE49-F238E27FC236}">
                        <a16:creationId xmlns:a16="http://schemas.microsoft.com/office/drawing/2014/main" id="{CA6F0AC7-02BA-43D5-FBDB-9A2C5634A8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3" name="Straight Connector 7302">
                    <a:extLst>
                      <a:ext uri="{FF2B5EF4-FFF2-40B4-BE49-F238E27FC236}">
                        <a16:creationId xmlns:a16="http://schemas.microsoft.com/office/drawing/2014/main" id="{AE183FCF-1DCF-137B-CC79-0A277A80C3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4" name="Straight Connector 7303">
                    <a:extLst>
                      <a:ext uri="{FF2B5EF4-FFF2-40B4-BE49-F238E27FC236}">
                        <a16:creationId xmlns:a16="http://schemas.microsoft.com/office/drawing/2014/main" id="{4870F525-A79F-2300-36FB-447B6DC4FB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5" name="Straight Connector 7304">
                    <a:extLst>
                      <a:ext uri="{FF2B5EF4-FFF2-40B4-BE49-F238E27FC236}">
                        <a16:creationId xmlns:a16="http://schemas.microsoft.com/office/drawing/2014/main" id="{59C142C7-988D-E3D4-65A7-BEF9A1992B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6" name="Straight Connector 7305">
                    <a:extLst>
                      <a:ext uri="{FF2B5EF4-FFF2-40B4-BE49-F238E27FC236}">
                        <a16:creationId xmlns:a16="http://schemas.microsoft.com/office/drawing/2014/main" id="{AAD41BFA-4987-E0D3-91C0-303006C0F5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7" name="Straight Connector 7306">
                    <a:extLst>
                      <a:ext uri="{FF2B5EF4-FFF2-40B4-BE49-F238E27FC236}">
                        <a16:creationId xmlns:a16="http://schemas.microsoft.com/office/drawing/2014/main" id="{B3FD974C-632B-1305-4F5B-D2CF1941EC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8" name="Straight Connector 7307">
                    <a:extLst>
                      <a:ext uri="{FF2B5EF4-FFF2-40B4-BE49-F238E27FC236}">
                        <a16:creationId xmlns:a16="http://schemas.microsoft.com/office/drawing/2014/main" id="{3BF51D7C-FD37-5D98-4ED1-34BFD35651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9" name="Straight Connector 7308">
                    <a:extLst>
                      <a:ext uri="{FF2B5EF4-FFF2-40B4-BE49-F238E27FC236}">
                        <a16:creationId xmlns:a16="http://schemas.microsoft.com/office/drawing/2014/main" id="{FAB6299A-A515-DA7D-B5B7-969206BF6B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0" name="Straight Connector 7309">
                    <a:extLst>
                      <a:ext uri="{FF2B5EF4-FFF2-40B4-BE49-F238E27FC236}">
                        <a16:creationId xmlns:a16="http://schemas.microsoft.com/office/drawing/2014/main" id="{45FCCAD8-DF32-3EF0-ED95-25B3F494A7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1" name="Straight Connector 7310">
                    <a:extLst>
                      <a:ext uri="{FF2B5EF4-FFF2-40B4-BE49-F238E27FC236}">
                        <a16:creationId xmlns:a16="http://schemas.microsoft.com/office/drawing/2014/main" id="{2201E694-4B7D-18B5-77AE-C164C3B964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2" name="Straight Connector 7311">
                    <a:extLst>
                      <a:ext uri="{FF2B5EF4-FFF2-40B4-BE49-F238E27FC236}">
                        <a16:creationId xmlns:a16="http://schemas.microsoft.com/office/drawing/2014/main" id="{EA3B68D2-2293-AFD0-EF0D-294B4AD42D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3" name="Straight Connector 7312">
                    <a:extLst>
                      <a:ext uri="{FF2B5EF4-FFF2-40B4-BE49-F238E27FC236}">
                        <a16:creationId xmlns:a16="http://schemas.microsoft.com/office/drawing/2014/main" id="{B3C36A5F-6724-6025-5565-F5C164E8FA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4" name="Straight Connector 7313">
                    <a:extLst>
                      <a:ext uri="{FF2B5EF4-FFF2-40B4-BE49-F238E27FC236}">
                        <a16:creationId xmlns:a16="http://schemas.microsoft.com/office/drawing/2014/main" id="{541D8B8B-9497-A6D4-0F53-56D4B96AE7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5" name="Straight Connector 7314">
                    <a:extLst>
                      <a:ext uri="{FF2B5EF4-FFF2-40B4-BE49-F238E27FC236}">
                        <a16:creationId xmlns:a16="http://schemas.microsoft.com/office/drawing/2014/main" id="{5F4C773A-77A1-F629-5FCC-99807AE789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6" name="Straight Connector 7315">
                    <a:extLst>
                      <a:ext uri="{FF2B5EF4-FFF2-40B4-BE49-F238E27FC236}">
                        <a16:creationId xmlns:a16="http://schemas.microsoft.com/office/drawing/2014/main" id="{219AAC67-583E-4804-1EB7-2FA6D2983C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7" name="Straight Connector 7316">
                    <a:extLst>
                      <a:ext uri="{FF2B5EF4-FFF2-40B4-BE49-F238E27FC236}">
                        <a16:creationId xmlns:a16="http://schemas.microsoft.com/office/drawing/2014/main" id="{05912722-C640-DB16-1D94-99E363B5F3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1000000"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8" name="Straight Connector 7317">
                    <a:extLst>
                      <a:ext uri="{FF2B5EF4-FFF2-40B4-BE49-F238E27FC236}">
                        <a16:creationId xmlns:a16="http://schemas.microsoft.com/office/drawing/2014/main" id="{D966097D-6C9C-F6B9-FBC6-01CC02C0B3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220000">
                    <a:off x="1748408" y="24905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9" name="Straight Connector 7318">
                    <a:extLst>
                      <a:ext uri="{FF2B5EF4-FFF2-40B4-BE49-F238E27FC236}">
                        <a16:creationId xmlns:a16="http://schemas.microsoft.com/office/drawing/2014/main" id="{6BEC7549-F360-CC64-1D41-4EE922A3B5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280000">
                    <a:off x="1789683" y="24714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0" name="Straight Connector 7319">
                    <a:extLst>
                      <a:ext uri="{FF2B5EF4-FFF2-40B4-BE49-F238E27FC236}">
                        <a16:creationId xmlns:a16="http://schemas.microsoft.com/office/drawing/2014/main" id="{281B5B14-6A49-AE22-971E-86C9F94432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100000">
                    <a:off x="1865883" y="24460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1" name="Straight Connector 7320">
                    <a:extLst>
                      <a:ext uri="{FF2B5EF4-FFF2-40B4-BE49-F238E27FC236}">
                        <a16:creationId xmlns:a16="http://schemas.microsoft.com/office/drawing/2014/main" id="{E6A94684-EBD7-8B07-75AE-F0B90A1E0EC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2" name="Straight Connector 7321">
                    <a:extLst>
                      <a:ext uri="{FF2B5EF4-FFF2-40B4-BE49-F238E27FC236}">
                        <a16:creationId xmlns:a16="http://schemas.microsoft.com/office/drawing/2014/main" id="{68E883A0-B002-61DE-10F6-799BB5A8D4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3" name="Straight Connector 7322">
                    <a:extLst>
                      <a:ext uri="{FF2B5EF4-FFF2-40B4-BE49-F238E27FC236}">
                        <a16:creationId xmlns:a16="http://schemas.microsoft.com/office/drawing/2014/main" id="{C49BFA93-698F-9F81-8C25-56B740D642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4" name="Straight Connector 7323">
                    <a:extLst>
                      <a:ext uri="{FF2B5EF4-FFF2-40B4-BE49-F238E27FC236}">
                        <a16:creationId xmlns:a16="http://schemas.microsoft.com/office/drawing/2014/main" id="{BF07139E-8447-EF27-461A-965F878373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5" name="Straight Connector 7324">
                    <a:extLst>
                      <a:ext uri="{FF2B5EF4-FFF2-40B4-BE49-F238E27FC236}">
                        <a16:creationId xmlns:a16="http://schemas.microsoft.com/office/drawing/2014/main" id="{8F7AEAEB-D5EE-A8B2-99D3-8E584883907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6" name="Straight Connector 7325">
                    <a:extLst>
                      <a:ext uri="{FF2B5EF4-FFF2-40B4-BE49-F238E27FC236}">
                        <a16:creationId xmlns:a16="http://schemas.microsoft.com/office/drawing/2014/main" id="{CA9911E4-ED49-0CE3-B46F-6B10A01CCF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7" name="Straight Connector 7326">
                    <a:extLst>
                      <a:ext uri="{FF2B5EF4-FFF2-40B4-BE49-F238E27FC236}">
                        <a16:creationId xmlns:a16="http://schemas.microsoft.com/office/drawing/2014/main" id="{7A01DAD3-EA1D-F4AC-1870-A956F65963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8" name="Straight Connector 7327">
                    <a:extLst>
                      <a:ext uri="{FF2B5EF4-FFF2-40B4-BE49-F238E27FC236}">
                        <a16:creationId xmlns:a16="http://schemas.microsoft.com/office/drawing/2014/main" id="{4235D19B-1BB4-FFCD-D131-5AC8F7825F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9" name="Straight Connector 7328">
                    <a:extLst>
                      <a:ext uri="{FF2B5EF4-FFF2-40B4-BE49-F238E27FC236}">
                        <a16:creationId xmlns:a16="http://schemas.microsoft.com/office/drawing/2014/main" id="{3EFB2DC1-28EC-F70A-D2B4-46B537D1FB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0" name="Straight Connector 7329">
                    <a:extLst>
                      <a:ext uri="{FF2B5EF4-FFF2-40B4-BE49-F238E27FC236}">
                        <a16:creationId xmlns:a16="http://schemas.microsoft.com/office/drawing/2014/main" id="{42EA4496-B3D6-5AF8-BB82-61F3149E26A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1" name="Straight Connector 7330">
                    <a:extLst>
                      <a:ext uri="{FF2B5EF4-FFF2-40B4-BE49-F238E27FC236}">
                        <a16:creationId xmlns:a16="http://schemas.microsoft.com/office/drawing/2014/main" id="{0D5DDBF1-AE99-39AF-FA8B-C7B701CE52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2" name="Straight Connector 7331">
                    <a:extLst>
                      <a:ext uri="{FF2B5EF4-FFF2-40B4-BE49-F238E27FC236}">
                        <a16:creationId xmlns:a16="http://schemas.microsoft.com/office/drawing/2014/main" id="{88772E8B-9B4D-0E63-5C15-E86A5F325E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3" name="Straight Connector 7332">
                    <a:extLst>
                      <a:ext uri="{FF2B5EF4-FFF2-40B4-BE49-F238E27FC236}">
                        <a16:creationId xmlns:a16="http://schemas.microsoft.com/office/drawing/2014/main" id="{3CD7D6C6-A218-9CE4-7EEA-DC7BACB35C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4" name="Straight Connector 7333">
                    <a:extLst>
                      <a:ext uri="{FF2B5EF4-FFF2-40B4-BE49-F238E27FC236}">
                        <a16:creationId xmlns:a16="http://schemas.microsoft.com/office/drawing/2014/main" id="{A94B052D-97BA-AF47-0EF9-29AA00A2F4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5" name="Straight Connector 7334">
                    <a:extLst>
                      <a:ext uri="{FF2B5EF4-FFF2-40B4-BE49-F238E27FC236}">
                        <a16:creationId xmlns:a16="http://schemas.microsoft.com/office/drawing/2014/main" id="{4DAF76A4-3068-80FC-7876-5716A114DD3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6" name="Straight Connector 7335">
                    <a:extLst>
                      <a:ext uri="{FF2B5EF4-FFF2-40B4-BE49-F238E27FC236}">
                        <a16:creationId xmlns:a16="http://schemas.microsoft.com/office/drawing/2014/main" id="{BA217DAA-8EF5-7185-C755-73864C0D4B6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7" name="Straight Connector 7336">
                    <a:extLst>
                      <a:ext uri="{FF2B5EF4-FFF2-40B4-BE49-F238E27FC236}">
                        <a16:creationId xmlns:a16="http://schemas.microsoft.com/office/drawing/2014/main" id="{EDC21B37-5F1F-E071-FD0A-EC9BC1F129D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8" name="Straight Connector 7337">
                    <a:extLst>
                      <a:ext uri="{FF2B5EF4-FFF2-40B4-BE49-F238E27FC236}">
                        <a16:creationId xmlns:a16="http://schemas.microsoft.com/office/drawing/2014/main" id="{2D36D79C-90D4-2D83-2273-8FC1ADF406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9" name="Straight Connector 7338">
                    <a:extLst>
                      <a:ext uri="{FF2B5EF4-FFF2-40B4-BE49-F238E27FC236}">
                        <a16:creationId xmlns:a16="http://schemas.microsoft.com/office/drawing/2014/main" id="{07389C22-ACFF-82B2-13A0-6E8CE41F7F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40" name="Straight Connector 7339">
                    <a:extLst>
                      <a:ext uri="{FF2B5EF4-FFF2-40B4-BE49-F238E27FC236}">
                        <a16:creationId xmlns:a16="http://schemas.microsoft.com/office/drawing/2014/main" id="{E3624213-AF30-C6E8-2778-44FC906112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41" name="Straight Connector 7340">
                    <a:extLst>
                      <a:ext uri="{FF2B5EF4-FFF2-40B4-BE49-F238E27FC236}">
                        <a16:creationId xmlns:a16="http://schemas.microsoft.com/office/drawing/2014/main" id="{7C4B403A-85DE-41B0-41EB-2B2B30BB1D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42" name="Straight Connector 7341">
                    <a:extLst>
                      <a:ext uri="{FF2B5EF4-FFF2-40B4-BE49-F238E27FC236}">
                        <a16:creationId xmlns:a16="http://schemas.microsoft.com/office/drawing/2014/main" id="{A153444B-2F1B-42C9-D5DB-942482EE57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198" name="Group 7197">
                <a:extLst>
                  <a:ext uri="{FF2B5EF4-FFF2-40B4-BE49-F238E27FC236}">
                    <a16:creationId xmlns:a16="http://schemas.microsoft.com/office/drawing/2014/main" id="{5541E4E4-261B-318D-168E-649504588721}"/>
                  </a:ext>
                </a:extLst>
              </p:cNvPr>
              <p:cNvGrpSpPr/>
              <p:nvPr/>
            </p:nvGrpSpPr>
            <p:grpSpPr>
              <a:xfrm flipV="1">
                <a:off x="943290" y="2438590"/>
                <a:ext cx="2886903" cy="199117"/>
                <a:chOff x="954786" y="2143146"/>
                <a:chExt cx="2886903" cy="199117"/>
              </a:xfrm>
            </p:grpSpPr>
            <p:sp>
              <p:nvSpPr>
                <p:cNvPr id="7203" name="Freeform 7202">
                  <a:extLst>
                    <a:ext uri="{FF2B5EF4-FFF2-40B4-BE49-F238E27FC236}">
                      <a16:creationId xmlns:a16="http://schemas.microsoft.com/office/drawing/2014/main" id="{EB0BE77F-B287-5991-F5EB-C70B5A6CBD9D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04" name="Oval 7203">
                  <a:extLst>
                    <a:ext uri="{FF2B5EF4-FFF2-40B4-BE49-F238E27FC236}">
                      <a16:creationId xmlns:a16="http://schemas.microsoft.com/office/drawing/2014/main" id="{43F3F7F0-A6B9-C4E6-2D2D-90528663FAA2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05" name="Freeform 7204">
                  <a:extLst>
                    <a:ext uri="{FF2B5EF4-FFF2-40B4-BE49-F238E27FC236}">
                      <a16:creationId xmlns:a16="http://schemas.microsoft.com/office/drawing/2014/main" id="{389A9C67-8758-E17A-1BF9-CC79B35CADA2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06" name="Freeform 7205">
                  <a:extLst>
                    <a:ext uri="{FF2B5EF4-FFF2-40B4-BE49-F238E27FC236}">
                      <a16:creationId xmlns:a16="http://schemas.microsoft.com/office/drawing/2014/main" id="{3FE25227-F326-4AD1-8FC1-C0D8A7E500AF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207" name="Group 7206">
                  <a:extLst>
                    <a:ext uri="{FF2B5EF4-FFF2-40B4-BE49-F238E27FC236}">
                      <a16:creationId xmlns:a16="http://schemas.microsoft.com/office/drawing/2014/main" id="{1C967BE2-B34F-0CDC-7C74-8D35C802D588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7208" name="Straight Connector 7207">
                    <a:extLst>
                      <a:ext uri="{FF2B5EF4-FFF2-40B4-BE49-F238E27FC236}">
                        <a16:creationId xmlns:a16="http://schemas.microsoft.com/office/drawing/2014/main" id="{5532D389-0422-9B2A-CDBE-3EE8C911CF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09" name="Straight Connector 7208">
                    <a:extLst>
                      <a:ext uri="{FF2B5EF4-FFF2-40B4-BE49-F238E27FC236}">
                        <a16:creationId xmlns:a16="http://schemas.microsoft.com/office/drawing/2014/main" id="{B393FEF4-81F0-5EBF-1F9F-8E0F1D7BD9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0" name="Straight Connector 7209">
                    <a:extLst>
                      <a:ext uri="{FF2B5EF4-FFF2-40B4-BE49-F238E27FC236}">
                        <a16:creationId xmlns:a16="http://schemas.microsoft.com/office/drawing/2014/main" id="{C9F93E1D-3919-026C-FAD0-4D7FC7AE44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1" name="Straight Connector 7210">
                    <a:extLst>
                      <a:ext uri="{FF2B5EF4-FFF2-40B4-BE49-F238E27FC236}">
                        <a16:creationId xmlns:a16="http://schemas.microsoft.com/office/drawing/2014/main" id="{705E7B34-0EE2-07C3-4DEC-2989DE1CF9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2" name="Straight Connector 7211">
                    <a:extLst>
                      <a:ext uri="{FF2B5EF4-FFF2-40B4-BE49-F238E27FC236}">
                        <a16:creationId xmlns:a16="http://schemas.microsoft.com/office/drawing/2014/main" id="{5187F2B5-50C6-EC71-5424-328F4FC687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3" name="Straight Connector 7212">
                    <a:extLst>
                      <a:ext uri="{FF2B5EF4-FFF2-40B4-BE49-F238E27FC236}">
                        <a16:creationId xmlns:a16="http://schemas.microsoft.com/office/drawing/2014/main" id="{38780437-1AB3-A1F7-81DB-46F11983CA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4" name="Straight Connector 7213">
                    <a:extLst>
                      <a:ext uri="{FF2B5EF4-FFF2-40B4-BE49-F238E27FC236}">
                        <a16:creationId xmlns:a16="http://schemas.microsoft.com/office/drawing/2014/main" id="{B9FE7DD6-0A27-D1FF-99CA-0AFE86490B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5" name="Straight Connector 7214">
                    <a:extLst>
                      <a:ext uri="{FF2B5EF4-FFF2-40B4-BE49-F238E27FC236}">
                        <a16:creationId xmlns:a16="http://schemas.microsoft.com/office/drawing/2014/main" id="{E1CFD65C-222D-44D8-74B3-F43DBCAD83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6" name="Straight Connector 7215">
                    <a:extLst>
                      <a:ext uri="{FF2B5EF4-FFF2-40B4-BE49-F238E27FC236}">
                        <a16:creationId xmlns:a16="http://schemas.microsoft.com/office/drawing/2014/main" id="{94334A53-0976-1D22-BBB9-85CBC056EB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7" name="Straight Connector 7216">
                    <a:extLst>
                      <a:ext uri="{FF2B5EF4-FFF2-40B4-BE49-F238E27FC236}">
                        <a16:creationId xmlns:a16="http://schemas.microsoft.com/office/drawing/2014/main" id="{A851A608-1182-FBF0-93EA-CD2E7C411E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8" name="Straight Connector 7217">
                    <a:extLst>
                      <a:ext uri="{FF2B5EF4-FFF2-40B4-BE49-F238E27FC236}">
                        <a16:creationId xmlns:a16="http://schemas.microsoft.com/office/drawing/2014/main" id="{D23099F6-F7D2-42DF-32E3-7B842D95FE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9" name="Straight Connector 7218">
                    <a:extLst>
                      <a:ext uri="{FF2B5EF4-FFF2-40B4-BE49-F238E27FC236}">
                        <a16:creationId xmlns:a16="http://schemas.microsoft.com/office/drawing/2014/main" id="{CACE6193-7477-A90B-7295-28BBC98F03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0" name="Straight Connector 7219">
                    <a:extLst>
                      <a:ext uri="{FF2B5EF4-FFF2-40B4-BE49-F238E27FC236}">
                        <a16:creationId xmlns:a16="http://schemas.microsoft.com/office/drawing/2014/main" id="{D04415AD-CEEC-210C-7CA7-D7F77CE1FF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1" name="Straight Connector 7220">
                    <a:extLst>
                      <a:ext uri="{FF2B5EF4-FFF2-40B4-BE49-F238E27FC236}">
                        <a16:creationId xmlns:a16="http://schemas.microsoft.com/office/drawing/2014/main" id="{75664926-B84E-BB81-F7C1-3618B8D654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2" name="Straight Connector 7221">
                    <a:extLst>
                      <a:ext uri="{FF2B5EF4-FFF2-40B4-BE49-F238E27FC236}">
                        <a16:creationId xmlns:a16="http://schemas.microsoft.com/office/drawing/2014/main" id="{895DF061-7D09-C1D1-29AF-D37C39930B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3" name="Straight Connector 7222">
                    <a:extLst>
                      <a:ext uri="{FF2B5EF4-FFF2-40B4-BE49-F238E27FC236}">
                        <a16:creationId xmlns:a16="http://schemas.microsoft.com/office/drawing/2014/main" id="{674BD5BD-FAAD-02F1-3541-DAFB0795826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4" name="Straight Connector 7223">
                    <a:extLst>
                      <a:ext uri="{FF2B5EF4-FFF2-40B4-BE49-F238E27FC236}">
                        <a16:creationId xmlns:a16="http://schemas.microsoft.com/office/drawing/2014/main" id="{84B4D0FB-1F5B-7F0F-1A6B-5EC0F5C5E6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5" name="Straight Connector 7224">
                    <a:extLst>
                      <a:ext uri="{FF2B5EF4-FFF2-40B4-BE49-F238E27FC236}">
                        <a16:creationId xmlns:a16="http://schemas.microsoft.com/office/drawing/2014/main" id="{129F18A9-23FB-83D3-30DF-C3CCA300A0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6" name="Straight Connector 7225">
                    <a:extLst>
                      <a:ext uri="{FF2B5EF4-FFF2-40B4-BE49-F238E27FC236}">
                        <a16:creationId xmlns:a16="http://schemas.microsoft.com/office/drawing/2014/main" id="{0479BC26-893D-E99E-8CDC-43B2A4C6CA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7" name="Straight Connector 7226">
                    <a:extLst>
                      <a:ext uri="{FF2B5EF4-FFF2-40B4-BE49-F238E27FC236}">
                        <a16:creationId xmlns:a16="http://schemas.microsoft.com/office/drawing/2014/main" id="{5440651A-E221-3DDC-2A73-B24F8D3AFF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8" name="Straight Connector 7227">
                    <a:extLst>
                      <a:ext uri="{FF2B5EF4-FFF2-40B4-BE49-F238E27FC236}">
                        <a16:creationId xmlns:a16="http://schemas.microsoft.com/office/drawing/2014/main" id="{B866EFEA-A315-DFB6-5EC1-881764C451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9" name="Straight Connector 7228">
                    <a:extLst>
                      <a:ext uri="{FF2B5EF4-FFF2-40B4-BE49-F238E27FC236}">
                        <a16:creationId xmlns:a16="http://schemas.microsoft.com/office/drawing/2014/main" id="{DAA07D27-861F-9123-F5FA-C0E131D1B8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0" name="Straight Connector 7229">
                    <a:extLst>
                      <a:ext uri="{FF2B5EF4-FFF2-40B4-BE49-F238E27FC236}">
                        <a16:creationId xmlns:a16="http://schemas.microsoft.com/office/drawing/2014/main" id="{3B29ECF4-E8B6-FCFB-116A-2C6D29D992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1" name="Straight Connector 7230">
                    <a:extLst>
                      <a:ext uri="{FF2B5EF4-FFF2-40B4-BE49-F238E27FC236}">
                        <a16:creationId xmlns:a16="http://schemas.microsoft.com/office/drawing/2014/main" id="{1B0B7654-DF7B-572B-E308-42153F84A6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2" name="Straight Connector 7231">
                    <a:extLst>
                      <a:ext uri="{FF2B5EF4-FFF2-40B4-BE49-F238E27FC236}">
                        <a16:creationId xmlns:a16="http://schemas.microsoft.com/office/drawing/2014/main" id="{E1F1D4CF-FE1C-E2DA-BB6F-DF790C7957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3" name="Straight Connector 7232">
                    <a:extLst>
                      <a:ext uri="{FF2B5EF4-FFF2-40B4-BE49-F238E27FC236}">
                        <a16:creationId xmlns:a16="http://schemas.microsoft.com/office/drawing/2014/main" id="{C8A17D46-EABB-4E47-6E2A-C5325398BB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4" name="Straight Connector 7233">
                    <a:extLst>
                      <a:ext uri="{FF2B5EF4-FFF2-40B4-BE49-F238E27FC236}">
                        <a16:creationId xmlns:a16="http://schemas.microsoft.com/office/drawing/2014/main" id="{F8E4E40E-2631-12BE-E048-B2BFDC3B78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5" name="Straight Connector 7234">
                    <a:extLst>
                      <a:ext uri="{FF2B5EF4-FFF2-40B4-BE49-F238E27FC236}">
                        <a16:creationId xmlns:a16="http://schemas.microsoft.com/office/drawing/2014/main" id="{6D82D86E-82E7-BEF8-452B-8027E7A50C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6" name="Straight Connector 7235">
                    <a:extLst>
                      <a:ext uri="{FF2B5EF4-FFF2-40B4-BE49-F238E27FC236}">
                        <a16:creationId xmlns:a16="http://schemas.microsoft.com/office/drawing/2014/main" id="{4766FD32-ED79-2814-E1AD-AFAD14395C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7" name="Straight Connector 7236">
                    <a:extLst>
                      <a:ext uri="{FF2B5EF4-FFF2-40B4-BE49-F238E27FC236}">
                        <a16:creationId xmlns:a16="http://schemas.microsoft.com/office/drawing/2014/main" id="{A1C971DB-A7AE-8945-0C99-FDB31CB4A1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8" name="Straight Connector 7237">
                    <a:extLst>
                      <a:ext uri="{FF2B5EF4-FFF2-40B4-BE49-F238E27FC236}">
                        <a16:creationId xmlns:a16="http://schemas.microsoft.com/office/drawing/2014/main" id="{B1117D49-7380-84CB-5F8E-418648829A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9" name="Straight Connector 7238">
                    <a:extLst>
                      <a:ext uri="{FF2B5EF4-FFF2-40B4-BE49-F238E27FC236}">
                        <a16:creationId xmlns:a16="http://schemas.microsoft.com/office/drawing/2014/main" id="{F35D7AD8-C441-A1C5-871C-F6C0252DDCA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0" name="Straight Connector 7239">
                    <a:extLst>
                      <a:ext uri="{FF2B5EF4-FFF2-40B4-BE49-F238E27FC236}">
                        <a16:creationId xmlns:a16="http://schemas.microsoft.com/office/drawing/2014/main" id="{2D4F93F2-5D0C-B3EA-A455-E7413B07C1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1" name="Straight Connector 7240">
                    <a:extLst>
                      <a:ext uri="{FF2B5EF4-FFF2-40B4-BE49-F238E27FC236}">
                        <a16:creationId xmlns:a16="http://schemas.microsoft.com/office/drawing/2014/main" id="{F891BA1F-52D2-28ED-93AB-C8DFACA5753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2" name="Straight Connector 7241">
                    <a:extLst>
                      <a:ext uri="{FF2B5EF4-FFF2-40B4-BE49-F238E27FC236}">
                        <a16:creationId xmlns:a16="http://schemas.microsoft.com/office/drawing/2014/main" id="{79097C04-5C54-A880-BA69-D0A64F17EF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3" name="Straight Connector 7242">
                    <a:extLst>
                      <a:ext uri="{FF2B5EF4-FFF2-40B4-BE49-F238E27FC236}">
                        <a16:creationId xmlns:a16="http://schemas.microsoft.com/office/drawing/2014/main" id="{29F76E87-21E9-A80F-2158-816785C298E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4" name="Straight Connector 7243">
                    <a:extLst>
                      <a:ext uri="{FF2B5EF4-FFF2-40B4-BE49-F238E27FC236}">
                        <a16:creationId xmlns:a16="http://schemas.microsoft.com/office/drawing/2014/main" id="{7C6AEF6F-43DA-5C3D-EA17-CE52F16C3F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5" name="Straight Connector 7244">
                    <a:extLst>
                      <a:ext uri="{FF2B5EF4-FFF2-40B4-BE49-F238E27FC236}">
                        <a16:creationId xmlns:a16="http://schemas.microsoft.com/office/drawing/2014/main" id="{4D561743-77EF-5F6D-E338-DF30F16AAF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6" name="Straight Connector 7245">
                    <a:extLst>
                      <a:ext uri="{FF2B5EF4-FFF2-40B4-BE49-F238E27FC236}">
                        <a16:creationId xmlns:a16="http://schemas.microsoft.com/office/drawing/2014/main" id="{F0D3A41A-15FC-A86F-4515-7E990DD63F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7" name="Straight Connector 7246">
                    <a:extLst>
                      <a:ext uri="{FF2B5EF4-FFF2-40B4-BE49-F238E27FC236}">
                        <a16:creationId xmlns:a16="http://schemas.microsoft.com/office/drawing/2014/main" id="{E79A148E-29A6-49CB-89D2-5B585124FA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8" name="Straight Connector 7247">
                    <a:extLst>
                      <a:ext uri="{FF2B5EF4-FFF2-40B4-BE49-F238E27FC236}">
                        <a16:creationId xmlns:a16="http://schemas.microsoft.com/office/drawing/2014/main" id="{E1D6751F-15D5-F9EE-8C8E-ADA43ABDE7B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9" name="Straight Connector 7248">
                    <a:extLst>
                      <a:ext uri="{FF2B5EF4-FFF2-40B4-BE49-F238E27FC236}">
                        <a16:creationId xmlns:a16="http://schemas.microsoft.com/office/drawing/2014/main" id="{EDBADAD2-83AC-37DA-0679-C6C53CB3E4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0" name="Straight Connector 7249">
                    <a:extLst>
                      <a:ext uri="{FF2B5EF4-FFF2-40B4-BE49-F238E27FC236}">
                        <a16:creationId xmlns:a16="http://schemas.microsoft.com/office/drawing/2014/main" id="{D397D660-8ABD-25A7-84E8-A221A0C835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1" name="Straight Connector 7250">
                    <a:extLst>
                      <a:ext uri="{FF2B5EF4-FFF2-40B4-BE49-F238E27FC236}">
                        <a16:creationId xmlns:a16="http://schemas.microsoft.com/office/drawing/2014/main" id="{5405A340-26E2-C333-6377-543814F8F7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2" name="Straight Connector 7251">
                    <a:extLst>
                      <a:ext uri="{FF2B5EF4-FFF2-40B4-BE49-F238E27FC236}">
                        <a16:creationId xmlns:a16="http://schemas.microsoft.com/office/drawing/2014/main" id="{219338B1-A3FA-897A-F722-07F0D6AB66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3" name="Straight Connector 7252">
                    <a:extLst>
                      <a:ext uri="{FF2B5EF4-FFF2-40B4-BE49-F238E27FC236}">
                        <a16:creationId xmlns:a16="http://schemas.microsoft.com/office/drawing/2014/main" id="{7517688D-08BD-2664-75B7-4170B09CB1D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4" name="Straight Connector 7253">
                    <a:extLst>
                      <a:ext uri="{FF2B5EF4-FFF2-40B4-BE49-F238E27FC236}">
                        <a16:creationId xmlns:a16="http://schemas.microsoft.com/office/drawing/2014/main" id="{3F215B07-234C-13CA-9936-4186AD029AF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5" name="Straight Connector 7254">
                    <a:extLst>
                      <a:ext uri="{FF2B5EF4-FFF2-40B4-BE49-F238E27FC236}">
                        <a16:creationId xmlns:a16="http://schemas.microsoft.com/office/drawing/2014/main" id="{CA02F6C6-CF65-3A87-4075-549B16B7C8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6" name="Straight Connector 7255">
                    <a:extLst>
                      <a:ext uri="{FF2B5EF4-FFF2-40B4-BE49-F238E27FC236}">
                        <a16:creationId xmlns:a16="http://schemas.microsoft.com/office/drawing/2014/main" id="{786AE7DB-92BA-C5F0-892C-68E586AC826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7" name="Straight Connector 7256">
                    <a:extLst>
                      <a:ext uri="{FF2B5EF4-FFF2-40B4-BE49-F238E27FC236}">
                        <a16:creationId xmlns:a16="http://schemas.microsoft.com/office/drawing/2014/main" id="{F11293F6-BD87-4EC1-AE5B-784BF80EDF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8" name="Straight Connector 7257">
                    <a:extLst>
                      <a:ext uri="{FF2B5EF4-FFF2-40B4-BE49-F238E27FC236}">
                        <a16:creationId xmlns:a16="http://schemas.microsoft.com/office/drawing/2014/main" id="{1719610B-877F-F331-180F-C8556AE9FB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9" name="Straight Connector 7258">
                    <a:extLst>
                      <a:ext uri="{FF2B5EF4-FFF2-40B4-BE49-F238E27FC236}">
                        <a16:creationId xmlns:a16="http://schemas.microsoft.com/office/drawing/2014/main" id="{09185953-48A9-E24D-C6AE-4CE714DC5CA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0" name="Straight Connector 7259">
                    <a:extLst>
                      <a:ext uri="{FF2B5EF4-FFF2-40B4-BE49-F238E27FC236}">
                        <a16:creationId xmlns:a16="http://schemas.microsoft.com/office/drawing/2014/main" id="{0DD413ED-4053-22C5-C2E8-B2897E7B20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1" name="Straight Connector 7260">
                    <a:extLst>
                      <a:ext uri="{FF2B5EF4-FFF2-40B4-BE49-F238E27FC236}">
                        <a16:creationId xmlns:a16="http://schemas.microsoft.com/office/drawing/2014/main" id="{476E681F-7129-23B8-8A8F-AB16960483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2" name="Straight Connector 7261">
                    <a:extLst>
                      <a:ext uri="{FF2B5EF4-FFF2-40B4-BE49-F238E27FC236}">
                        <a16:creationId xmlns:a16="http://schemas.microsoft.com/office/drawing/2014/main" id="{3D4EFA1C-CE06-F2EB-0508-E94D8E7E31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3" name="Straight Connector 7262">
                    <a:extLst>
                      <a:ext uri="{FF2B5EF4-FFF2-40B4-BE49-F238E27FC236}">
                        <a16:creationId xmlns:a16="http://schemas.microsoft.com/office/drawing/2014/main" id="{9C607594-3E79-AD04-18C9-2EBDAAF82D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4" name="Straight Connector 7263">
                    <a:extLst>
                      <a:ext uri="{FF2B5EF4-FFF2-40B4-BE49-F238E27FC236}">
                        <a16:creationId xmlns:a16="http://schemas.microsoft.com/office/drawing/2014/main" id="{140DD14D-AEF9-6903-79C9-EA5B97248C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5" name="Straight Connector 7264">
                    <a:extLst>
                      <a:ext uri="{FF2B5EF4-FFF2-40B4-BE49-F238E27FC236}">
                        <a16:creationId xmlns:a16="http://schemas.microsoft.com/office/drawing/2014/main" id="{9B01181C-83C3-F33F-C8B4-1C3F4C4289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6" name="Straight Connector 7265">
                    <a:extLst>
                      <a:ext uri="{FF2B5EF4-FFF2-40B4-BE49-F238E27FC236}">
                        <a16:creationId xmlns:a16="http://schemas.microsoft.com/office/drawing/2014/main" id="{D89C5F37-6049-1CF9-7416-B2C270974F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7" name="Straight Connector 7266">
                    <a:extLst>
                      <a:ext uri="{FF2B5EF4-FFF2-40B4-BE49-F238E27FC236}">
                        <a16:creationId xmlns:a16="http://schemas.microsoft.com/office/drawing/2014/main" id="{64F12014-1594-8268-C4C6-6950A8D6E1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8" name="Straight Connector 7267">
                    <a:extLst>
                      <a:ext uri="{FF2B5EF4-FFF2-40B4-BE49-F238E27FC236}">
                        <a16:creationId xmlns:a16="http://schemas.microsoft.com/office/drawing/2014/main" id="{5170D28A-D312-8136-C925-BFFEDC43EF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9" name="Straight Connector 7268">
                    <a:extLst>
                      <a:ext uri="{FF2B5EF4-FFF2-40B4-BE49-F238E27FC236}">
                        <a16:creationId xmlns:a16="http://schemas.microsoft.com/office/drawing/2014/main" id="{561DE722-F59C-CA2C-45BC-1848CE63F1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70" name="Straight Connector 7269">
                    <a:extLst>
                      <a:ext uri="{FF2B5EF4-FFF2-40B4-BE49-F238E27FC236}">
                        <a16:creationId xmlns:a16="http://schemas.microsoft.com/office/drawing/2014/main" id="{B69D8BD5-5E5B-DFEA-51AD-8B10C5988B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71" name="Straight Connector 7270">
                    <a:extLst>
                      <a:ext uri="{FF2B5EF4-FFF2-40B4-BE49-F238E27FC236}">
                        <a16:creationId xmlns:a16="http://schemas.microsoft.com/office/drawing/2014/main" id="{CF59A132-5209-0DAE-F151-B44C9CE1A3D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72" name="Straight Connector 7271">
                    <a:extLst>
                      <a:ext uri="{FF2B5EF4-FFF2-40B4-BE49-F238E27FC236}">
                        <a16:creationId xmlns:a16="http://schemas.microsoft.com/office/drawing/2014/main" id="{853DE0BF-787E-C2E1-B0B5-CAA5C05DA5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199" name="Arc 7198">
                <a:extLst>
                  <a:ext uri="{FF2B5EF4-FFF2-40B4-BE49-F238E27FC236}">
                    <a16:creationId xmlns:a16="http://schemas.microsoft.com/office/drawing/2014/main" id="{42328CE9-4F26-460A-36C5-352450A7B349}"/>
                  </a:ext>
                </a:extLst>
              </p:cNvPr>
              <p:cNvSpPr/>
              <p:nvPr/>
            </p:nvSpPr>
            <p:spPr>
              <a:xfrm flipH="1">
                <a:off x="3499962" y="220584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00" name="Arc 7199">
                <a:extLst>
                  <a:ext uri="{FF2B5EF4-FFF2-40B4-BE49-F238E27FC236}">
                    <a16:creationId xmlns:a16="http://schemas.microsoft.com/office/drawing/2014/main" id="{0BCE0BE0-9C64-7E13-099B-038F9B18F0A7}"/>
                  </a:ext>
                </a:extLst>
              </p:cNvPr>
              <p:cNvSpPr/>
              <p:nvPr/>
            </p:nvSpPr>
            <p:spPr>
              <a:xfrm flipH="1">
                <a:off x="1120174" y="220896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01" name="Arc 7200">
                <a:extLst>
                  <a:ext uri="{FF2B5EF4-FFF2-40B4-BE49-F238E27FC236}">
                    <a16:creationId xmlns:a16="http://schemas.microsoft.com/office/drawing/2014/main" id="{D8143F33-31CB-535E-0934-0121242E99CF}"/>
                  </a:ext>
                </a:extLst>
              </p:cNvPr>
              <p:cNvSpPr/>
              <p:nvPr/>
            </p:nvSpPr>
            <p:spPr>
              <a:xfrm flipH="1">
                <a:off x="1612219" y="220937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02" name="Arc 7201">
                <a:extLst>
                  <a:ext uri="{FF2B5EF4-FFF2-40B4-BE49-F238E27FC236}">
                    <a16:creationId xmlns:a16="http://schemas.microsoft.com/office/drawing/2014/main" id="{2B2FADC9-70B9-B705-5B22-4EE06FB4A93A}"/>
                  </a:ext>
                </a:extLst>
              </p:cNvPr>
              <p:cNvSpPr/>
              <p:nvPr/>
            </p:nvSpPr>
            <p:spPr>
              <a:xfrm flipH="1">
                <a:off x="2448873" y="220940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46" name="Freeform 7145">
              <a:extLst>
                <a:ext uri="{FF2B5EF4-FFF2-40B4-BE49-F238E27FC236}">
                  <a16:creationId xmlns:a16="http://schemas.microsoft.com/office/drawing/2014/main" id="{C374D004-F0B7-9287-7B1D-F5A93D399105}"/>
                </a:ext>
              </a:extLst>
            </p:cNvPr>
            <p:cNvSpPr/>
            <p:nvPr/>
          </p:nvSpPr>
          <p:spPr>
            <a:xfrm flipV="1">
              <a:off x="5248840" y="2919093"/>
              <a:ext cx="284117" cy="32055"/>
            </a:xfrm>
            <a:custGeom>
              <a:avLst/>
              <a:gdLst>
                <a:gd name="connsiteX0" fmla="*/ 0 w 284117"/>
                <a:gd name="connsiteY0" fmla="*/ 0 h 32055"/>
                <a:gd name="connsiteX1" fmla="*/ 69850 w 284117"/>
                <a:gd name="connsiteY1" fmla="*/ 15875 h 32055"/>
                <a:gd name="connsiteX2" fmla="*/ 139700 w 284117"/>
                <a:gd name="connsiteY2" fmla="*/ 22225 h 32055"/>
                <a:gd name="connsiteX3" fmla="*/ 200025 w 284117"/>
                <a:gd name="connsiteY3" fmla="*/ 31750 h 32055"/>
                <a:gd name="connsiteX4" fmla="*/ 244475 w 284117"/>
                <a:gd name="connsiteY4" fmla="*/ 28575 h 32055"/>
                <a:gd name="connsiteX5" fmla="*/ 282575 w 284117"/>
                <a:gd name="connsiteY5" fmla="*/ 31750 h 32055"/>
                <a:gd name="connsiteX6" fmla="*/ 273050 w 284117"/>
                <a:gd name="connsiteY6" fmla="*/ 31750 h 32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117" h="32055">
                  <a:moveTo>
                    <a:pt x="0" y="0"/>
                  </a:moveTo>
                  <a:cubicBezTo>
                    <a:pt x="23283" y="6085"/>
                    <a:pt x="46567" y="12171"/>
                    <a:pt x="69850" y="15875"/>
                  </a:cubicBezTo>
                  <a:cubicBezTo>
                    <a:pt x="93133" y="19579"/>
                    <a:pt x="118004" y="19579"/>
                    <a:pt x="139700" y="22225"/>
                  </a:cubicBezTo>
                  <a:cubicBezTo>
                    <a:pt x="161396" y="24871"/>
                    <a:pt x="182563" y="30692"/>
                    <a:pt x="200025" y="31750"/>
                  </a:cubicBezTo>
                  <a:cubicBezTo>
                    <a:pt x="217487" y="32808"/>
                    <a:pt x="230717" y="28575"/>
                    <a:pt x="244475" y="28575"/>
                  </a:cubicBezTo>
                  <a:cubicBezTo>
                    <a:pt x="258233" y="28575"/>
                    <a:pt x="282575" y="31750"/>
                    <a:pt x="282575" y="31750"/>
                  </a:cubicBezTo>
                  <a:cubicBezTo>
                    <a:pt x="287338" y="32279"/>
                    <a:pt x="280194" y="32014"/>
                    <a:pt x="273050" y="31750"/>
                  </a:cubicBezTo>
                </a:path>
              </a:pathLst>
            </a:custGeom>
            <a:noFill/>
            <a:ln w="10795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7" name="Freeform 7146">
              <a:extLst>
                <a:ext uri="{FF2B5EF4-FFF2-40B4-BE49-F238E27FC236}">
                  <a16:creationId xmlns:a16="http://schemas.microsoft.com/office/drawing/2014/main" id="{85959FC4-C5EA-6E92-0F93-7162310FB68F}"/>
                </a:ext>
              </a:extLst>
            </p:cNvPr>
            <p:cNvSpPr/>
            <p:nvPr/>
          </p:nvSpPr>
          <p:spPr>
            <a:xfrm flipH="1" flipV="1">
              <a:off x="5411897" y="2725736"/>
              <a:ext cx="193675" cy="206375"/>
            </a:xfrm>
            <a:custGeom>
              <a:avLst/>
              <a:gdLst>
                <a:gd name="connsiteX0" fmla="*/ 0 w 193675"/>
                <a:gd name="connsiteY0" fmla="*/ 0 h 206375"/>
                <a:gd name="connsiteX1" fmla="*/ 76200 w 193675"/>
                <a:gd name="connsiteY1" fmla="*/ 28575 h 206375"/>
                <a:gd name="connsiteX2" fmla="*/ 130175 w 193675"/>
                <a:gd name="connsiteY2" fmla="*/ 107950 h 206375"/>
                <a:gd name="connsiteX3" fmla="*/ 174625 w 193675"/>
                <a:gd name="connsiteY3" fmla="*/ 174625 h 206375"/>
                <a:gd name="connsiteX4" fmla="*/ 193675 w 193675"/>
                <a:gd name="connsiteY4" fmla="*/ 206375 h 2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5" h="206375">
                  <a:moveTo>
                    <a:pt x="0" y="0"/>
                  </a:moveTo>
                  <a:cubicBezTo>
                    <a:pt x="27252" y="5291"/>
                    <a:pt x="54504" y="10583"/>
                    <a:pt x="76200" y="28575"/>
                  </a:cubicBezTo>
                  <a:cubicBezTo>
                    <a:pt x="97896" y="46567"/>
                    <a:pt x="113771" y="83608"/>
                    <a:pt x="130175" y="107950"/>
                  </a:cubicBezTo>
                  <a:cubicBezTo>
                    <a:pt x="146579" y="132292"/>
                    <a:pt x="164042" y="158221"/>
                    <a:pt x="174625" y="174625"/>
                  </a:cubicBezTo>
                  <a:cubicBezTo>
                    <a:pt x="185208" y="191029"/>
                    <a:pt x="189441" y="198702"/>
                    <a:pt x="193675" y="206375"/>
                  </a:cubicBezTo>
                </a:path>
              </a:pathLst>
            </a:custGeom>
            <a:noFill/>
            <a:ln w="1016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8" name="Freeform 7147">
              <a:extLst>
                <a:ext uri="{FF2B5EF4-FFF2-40B4-BE49-F238E27FC236}">
                  <a16:creationId xmlns:a16="http://schemas.microsoft.com/office/drawing/2014/main" id="{0044CF9E-B6EA-A6B3-6A2E-ACDCEAFC361F}"/>
                </a:ext>
              </a:extLst>
            </p:cNvPr>
            <p:cNvSpPr/>
            <p:nvPr/>
          </p:nvSpPr>
          <p:spPr>
            <a:xfrm>
              <a:off x="5238431" y="2533297"/>
              <a:ext cx="193675" cy="206375"/>
            </a:xfrm>
            <a:custGeom>
              <a:avLst/>
              <a:gdLst>
                <a:gd name="connsiteX0" fmla="*/ 0 w 193675"/>
                <a:gd name="connsiteY0" fmla="*/ 0 h 206375"/>
                <a:gd name="connsiteX1" fmla="*/ 76200 w 193675"/>
                <a:gd name="connsiteY1" fmla="*/ 28575 h 206375"/>
                <a:gd name="connsiteX2" fmla="*/ 130175 w 193675"/>
                <a:gd name="connsiteY2" fmla="*/ 107950 h 206375"/>
                <a:gd name="connsiteX3" fmla="*/ 174625 w 193675"/>
                <a:gd name="connsiteY3" fmla="*/ 174625 h 206375"/>
                <a:gd name="connsiteX4" fmla="*/ 193675 w 193675"/>
                <a:gd name="connsiteY4" fmla="*/ 206375 h 2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5" h="206375">
                  <a:moveTo>
                    <a:pt x="0" y="0"/>
                  </a:moveTo>
                  <a:cubicBezTo>
                    <a:pt x="27252" y="5291"/>
                    <a:pt x="54504" y="10583"/>
                    <a:pt x="76200" y="28575"/>
                  </a:cubicBezTo>
                  <a:cubicBezTo>
                    <a:pt x="97896" y="46567"/>
                    <a:pt x="113771" y="83608"/>
                    <a:pt x="130175" y="107950"/>
                  </a:cubicBezTo>
                  <a:cubicBezTo>
                    <a:pt x="146579" y="132292"/>
                    <a:pt x="164042" y="158221"/>
                    <a:pt x="174625" y="174625"/>
                  </a:cubicBezTo>
                  <a:cubicBezTo>
                    <a:pt x="185208" y="191029"/>
                    <a:pt x="189441" y="198702"/>
                    <a:pt x="193675" y="206375"/>
                  </a:cubicBezTo>
                </a:path>
              </a:pathLst>
            </a:custGeom>
            <a:noFill/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49" name="Group 7148">
              <a:extLst>
                <a:ext uri="{FF2B5EF4-FFF2-40B4-BE49-F238E27FC236}">
                  <a16:creationId xmlns:a16="http://schemas.microsoft.com/office/drawing/2014/main" id="{DF10DACC-9BE4-B0D0-C188-33B76D661127}"/>
                </a:ext>
              </a:extLst>
            </p:cNvPr>
            <p:cNvGrpSpPr/>
            <p:nvPr/>
          </p:nvGrpSpPr>
          <p:grpSpPr>
            <a:xfrm flipH="1">
              <a:off x="5207008" y="2509282"/>
              <a:ext cx="235600" cy="242618"/>
              <a:chOff x="5399134" y="2532161"/>
              <a:chExt cx="235600" cy="242618"/>
            </a:xfrm>
          </p:grpSpPr>
          <p:sp>
            <p:nvSpPr>
              <p:cNvPr id="7191" name="Freeform 7190">
                <a:extLst>
                  <a:ext uri="{FF2B5EF4-FFF2-40B4-BE49-F238E27FC236}">
                    <a16:creationId xmlns:a16="http://schemas.microsoft.com/office/drawing/2014/main" id="{B2258A93-4E45-58B7-7C2F-B1E7BB665629}"/>
                  </a:ext>
                </a:extLst>
              </p:cNvPr>
              <p:cNvSpPr/>
              <p:nvPr/>
            </p:nvSpPr>
            <p:spPr>
              <a:xfrm flipH="1">
                <a:off x="5399134" y="2532161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92" name="Freeform 7191">
                <a:extLst>
                  <a:ext uri="{FF2B5EF4-FFF2-40B4-BE49-F238E27FC236}">
                    <a16:creationId xmlns:a16="http://schemas.microsoft.com/office/drawing/2014/main" id="{1BE789B9-5595-B4F0-C8DE-7CE0DB4053A3}"/>
                  </a:ext>
                </a:extLst>
              </p:cNvPr>
              <p:cNvSpPr/>
              <p:nvPr/>
            </p:nvSpPr>
            <p:spPr>
              <a:xfrm flipH="1">
                <a:off x="5441059" y="2568404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50" name="Group 7149">
              <a:extLst>
                <a:ext uri="{FF2B5EF4-FFF2-40B4-BE49-F238E27FC236}">
                  <a16:creationId xmlns:a16="http://schemas.microsoft.com/office/drawing/2014/main" id="{3181E03E-B7A9-2B42-7103-2196E67B38DC}"/>
                </a:ext>
              </a:extLst>
            </p:cNvPr>
            <p:cNvGrpSpPr/>
            <p:nvPr/>
          </p:nvGrpSpPr>
          <p:grpSpPr>
            <a:xfrm flipV="1">
              <a:off x="5399986" y="2709729"/>
              <a:ext cx="235600" cy="242618"/>
              <a:chOff x="5399134" y="2532161"/>
              <a:chExt cx="235600" cy="242618"/>
            </a:xfrm>
          </p:grpSpPr>
          <p:sp>
            <p:nvSpPr>
              <p:cNvPr id="7189" name="Freeform 7188">
                <a:extLst>
                  <a:ext uri="{FF2B5EF4-FFF2-40B4-BE49-F238E27FC236}">
                    <a16:creationId xmlns:a16="http://schemas.microsoft.com/office/drawing/2014/main" id="{2BCCE811-ED04-D1E6-078F-1161375727B1}"/>
                  </a:ext>
                </a:extLst>
              </p:cNvPr>
              <p:cNvSpPr/>
              <p:nvPr/>
            </p:nvSpPr>
            <p:spPr>
              <a:xfrm flipH="1">
                <a:off x="5399134" y="2532161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90" name="Freeform 7189">
                <a:extLst>
                  <a:ext uri="{FF2B5EF4-FFF2-40B4-BE49-F238E27FC236}">
                    <a16:creationId xmlns:a16="http://schemas.microsoft.com/office/drawing/2014/main" id="{52ACDA37-9428-320A-42D8-CD47F3A48920}"/>
                  </a:ext>
                </a:extLst>
              </p:cNvPr>
              <p:cNvSpPr/>
              <p:nvPr/>
            </p:nvSpPr>
            <p:spPr>
              <a:xfrm flipH="1">
                <a:off x="5441059" y="2568404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51" name="Freeform 7150">
              <a:extLst>
                <a:ext uri="{FF2B5EF4-FFF2-40B4-BE49-F238E27FC236}">
                  <a16:creationId xmlns:a16="http://schemas.microsoft.com/office/drawing/2014/main" id="{7E6AE99C-33C5-B291-F6B1-63C10C25F1BA}"/>
                </a:ext>
              </a:extLst>
            </p:cNvPr>
            <p:cNvSpPr/>
            <p:nvPr/>
          </p:nvSpPr>
          <p:spPr>
            <a:xfrm flipH="1">
              <a:off x="5411184" y="2553068"/>
              <a:ext cx="193675" cy="206375"/>
            </a:xfrm>
            <a:custGeom>
              <a:avLst/>
              <a:gdLst>
                <a:gd name="connsiteX0" fmla="*/ 0 w 193675"/>
                <a:gd name="connsiteY0" fmla="*/ 0 h 206375"/>
                <a:gd name="connsiteX1" fmla="*/ 76200 w 193675"/>
                <a:gd name="connsiteY1" fmla="*/ 28575 h 206375"/>
                <a:gd name="connsiteX2" fmla="*/ 130175 w 193675"/>
                <a:gd name="connsiteY2" fmla="*/ 107950 h 206375"/>
                <a:gd name="connsiteX3" fmla="*/ 174625 w 193675"/>
                <a:gd name="connsiteY3" fmla="*/ 174625 h 206375"/>
                <a:gd name="connsiteX4" fmla="*/ 193675 w 193675"/>
                <a:gd name="connsiteY4" fmla="*/ 206375 h 2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5" h="206375">
                  <a:moveTo>
                    <a:pt x="0" y="0"/>
                  </a:moveTo>
                  <a:cubicBezTo>
                    <a:pt x="27252" y="5291"/>
                    <a:pt x="54504" y="10583"/>
                    <a:pt x="76200" y="28575"/>
                  </a:cubicBezTo>
                  <a:cubicBezTo>
                    <a:pt x="97896" y="46567"/>
                    <a:pt x="113771" y="83608"/>
                    <a:pt x="130175" y="107950"/>
                  </a:cubicBezTo>
                  <a:cubicBezTo>
                    <a:pt x="146579" y="132292"/>
                    <a:pt x="164042" y="158221"/>
                    <a:pt x="174625" y="174625"/>
                  </a:cubicBezTo>
                  <a:cubicBezTo>
                    <a:pt x="185208" y="191029"/>
                    <a:pt x="189441" y="198702"/>
                    <a:pt x="193675" y="206375"/>
                  </a:cubicBezTo>
                </a:path>
              </a:pathLst>
            </a:custGeom>
            <a:noFill/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2" name="Freeform 7151">
              <a:extLst>
                <a:ext uri="{FF2B5EF4-FFF2-40B4-BE49-F238E27FC236}">
                  <a16:creationId xmlns:a16="http://schemas.microsoft.com/office/drawing/2014/main" id="{EC478261-0434-75D8-300D-B112F1A02509}"/>
                </a:ext>
              </a:extLst>
            </p:cNvPr>
            <p:cNvSpPr/>
            <p:nvPr/>
          </p:nvSpPr>
          <p:spPr>
            <a:xfrm flipV="1">
              <a:off x="5235786" y="2746643"/>
              <a:ext cx="193675" cy="206375"/>
            </a:xfrm>
            <a:custGeom>
              <a:avLst/>
              <a:gdLst>
                <a:gd name="connsiteX0" fmla="*/ 0 w 193675"/>
                <a:gd name="connsiteY0" fmla="*/ 0 h 206375"/>
                <a:gd name="connsiteX1" fmla="*/ 76200 w 193675"/>
                <a:gd name="connsiteY1" fmla="*/ 28575 h 206375"/>
                <a:gd name="connsiteX2" fmla="*/ 130175 w 193675"/>
                <a:gd name="connsiteY2" fmla="*/ 107950 h 206375"/>
                <a:gd name="connsiteX3" fmla="*/ 174625 w 193675"/>
                <a:gd name="connsiteY3" fmla="*/ 174625 h 206375"/>
                <a:gd name="connsiteX4" fmla="*/ 193675 w 193675"/>
                <a:gd name="connsiteY4" fmla="*/ 206375 h 2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5" h="206375">
                  <a:moveTo>
                    <a:pt x="0" y="0"/>
                  </a:moveTo>
                  <a:cubicBezTo>
                    <a:pt x="27252" y="5291"/>
                    <a:pt x="54504" y="10583"/>
                    <a:pt x="76200" y="28575"/>
                  </a:cubicBezTo>
                  <a:cubicBezTo>
                    <a:pt x="97896" y="46567"/>
                    <a:pt x="113771" y="83608"/>
                    <a:pt x="130175" y="107950"/>
                  </a:cubicBezTo>
                  <a:cubicBezTo>
                    <a:pt x="146579" y="132292"/>
                    <a:pt x="164042" y="158221"/>
                    <a:pt x="174625" y="174625"/>
                  </a:cubicBezTo>
                  <a:cubicBezTo>
                    <a:pt x="185208" y="191029"/>
                    <a:pt x="189441" y="198702"/>
                    <a:pt x="193675" y="206375"/>
                  </a:cubicBezTo>
                </a:path>
              </a:pathLst>
            </a:custGeom>
            <a:noFill/>
            <a:ln w="1016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53" name="Group 7152">
              <a:extLst>
                <a:ext uri="{FF2B5EF4-FFF2-40B4-BE49-F238E27FC236}">
                  <a16:creationId xmlns:a16="http://schemas.microsoft.com/office/drawing/2014/main" id="{A1AC54CC-DCBD-3BCF-B557-008E122F3B17}"/>
                </a:ext>
              </a:extLst>
            </p:cNvPr>
            <p:cNvGrpSpPr/>
            <p:nvPr/>
          </p:nvGrpSpPr>
          <p:grpSpPr>
            <a:xfrm>
              <a:off x="5399134" y="2532161"/>
              <a:ext cx="235600" cy="242618"/>
              <a:chOff x="5399134" y="2532161"/>
              <a:chExt cx="235600" cy="242618"/>
            </a:xfrm>
          </p:grpSpPr>
          <p:sp>
            <p:nvSpPr>
              <p:cNvPr id="7187" name="Freeform 7186">
                <a:extLst>
                  <a:ext uri="{FF2B5EF4-FFF2-40B4-BE49-F238E27FC236}">
                    <a16:creationId xmlns:a16="http://schemas.microsoft.com/office/drawing/2014/main" id="{CFC38106-6B72-DE88-2788-C7762673E759}"/>
                  </a:ext>
                </a:extLst>
              </p:cNvPr>
              <p:cNvSpPr/>
              <p:nvPr/>
            </p:nvSpPr>
            <p:spPr>
              <a:xfrm flipH="1">
                <a:off x="5399134" y="2532161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88" name="Freeform 7187">
                <a:extLst>
                  <a:ext uri="{FF2B5EF4-FFF2-40B4-BE49-F238E27FC236}">
                    <a16:creationId xmlns:a16="http://schemas.microsoft.com/office/drawing/2014/main" id="{1D1F13F8-0D37-8F96-4791-8BBD1807C389}"/>
                  </a:ext>
                </a:extLst>
              </p:cNvPr>
              <p:cNvSpPr/>
              <p:nvPr/>
            </p:nvSpPr>
            <p:spPr>
              <a:xfrm flipH="1">
                <a:off x="5441059" y="2568404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54" name="Group 7153">
              <a:extLst>
                <a:ext uri="{FF2B5EF4-FFF2-40B4-BE49-F238E27FC236}">
                  <a16:creationId xmlns:a16="http://schemas.microsoft.com/office/drawing/2014/main" id="{AFE6D4BB-D691-0312-F892-0EE51F3BC695}"/>
                </a:ext>
              </a:extLst>
            </p:cNvPr>
            <p:cNvGrpSpPr/>
            <p:nvPr/>
          </p:nvGrpSpPr>
          <p:grpSpPr>
            <a:xfrm flipH="1" flipV="1">
              <a:off x="5212516" y="2729257"/>
              <a:ext cx="235600" cy="242618"/>
              <a:chOff x="5399134" y="2532161"/>
              <a:chExt cx="235600" cy="242618"/>
            </a:xfrm>
          </p:grpSpPr>
          <p:sp>
            <p:nvSpPr>
              <p:cNvPr id="7185" name="Freeform 7184">
                <a:extLst>
                  <a:ext uri="{FF2B5EF4-FFF2-40B4-BE49-F238E27FC236}">
                    <a16:creationId xmlns:a16="http://schemas.microsoft.com/office/drawing/2014/main" id="{80220EE4-A22F-A0C3-C57E-66011D7A7E3D}"/>
                  </a:ext>
                </a:extLst>
              </p:cNvPr>
              <p:cNvSpPr/>
              <p:nvPr/>
            </p:nvSpPr>
            <p:spPr>
              <a:xfrm flipH="1">
                <a:off x="5399134" y="2532161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86" name="Freeform 7185">
                <a:extLst>
                  <a:ext uri="{FF2B5EF4-FFF2-40B4-BE49-F238E27FC236}">
                    <a16:creationId xmlns:a16="http://schemas.microsoft.com/office/drawing/2014/main" id="{AA2ED8B3-B08E-2F72-504E-472E540EB3B2}"/>
                  </a:ext>
                </a:extLst>
              </p:cNvPr>
              <p:cNvSpPr/>
              <p:nvPr/>
            </p:nvSpPr>
            <p:spPr>
              <a:xfrm flipH="1">
                <a:off x="5441059" y="2568404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155" name="Straight Connector 7154">
              <a:extLst>
                <a:ext uri="{FF2B5EF4-FFF2-40B4-BE49-F238E27FC236}">
                  <a16:creationId xmlns:a16="http://schemas.microsoft.com/office/drawing/2014/main" id="{B3CF9E29-04B3-123A-EF4F-E187E65C8D08}"/>
                </a:ext>
              </a:extLst>
            </p:cNvPr>
            <p:cNvCxnSpPr>
              <a:cxnSpLocks/>
            </p:cNvCxnSpPr>
            <p:nvPr/>
          </p:nvCxnSpPr>
          <p:spPr>
            <a:xfrm rot="960000">
              <a:off x="5592809" y="2906911"/>
              <a:ext cx="0" cy="504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56" name="Straight Connector 7155">
              <a:extLst>
                <a:ext uri="{FF2B5EF4-FFF2-40B4-BE49-F238E27FC236}">
                  <a16:creationId xmlns:a16="http://schemas.microsoft.com/office/drawing/2014/main" id="{3DC8A31A-FACE-6C80-9E95-D5E58B9B919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313409" y="2541784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57" name="Straight Connector 7156">
              <a:extLst>
                <a:ext uri="{FF2B5EF4-FFF2-40B4-BE49-F238E27FC236}">
                  <a16:creationId xmlns:a16="http://schemas.microsoft.com/office/drawing/2014/main" id="{857A52A9-72EC-7DA7-223A-7B20F16DBDA2}"/>
                </a:ext>
              </a:extLst>
            </p:cNvPr>
            <p:cNvCxnSpPr>
              <a:cxnSpLocks/>
            </p:cNvCxnSpPr>
            <p:nvPr/>
          </p:nvCxnSpPr>
          <p:spPr>
            <a:xfrm rot="-1020000" flipH="1">
              <a:off x="5277870" y="2533746"/>
              <a:ext cx="31082" cy="28689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58" name="Straight Connector 7157">
              <a:extLst>
                <a:ext uri="{FF2B5EF4-FFF2-40B4-BE49-F238E27FC236}">
                  <a16:creationId xmlns:a16="http://schemas.microsoft.com/office/drawing/2014/main" id="{073DEF0C-8BEC-1DEF-4458-FFB436A00855}"/>
                </a:ext>
              </a:extLst>
            </p:cNvPr>
            <p:cNvCxnSpPr>
              <a:cxnSpLocks/>
            </p:cNvCxnSpPr>
            <p:nvPr/>
          </p:nvCxnSpPr>
          <p:spPr>
            <a:xfrm>
              <a:off x="5573628" y="2949421"/>
              <a:ext cx="54143" cy="1401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59" name="Straight Connector 7158">
              <a:extLst>
                <a:ext uri="{FF2B5EF4-FFF2-40B4-BE49-F238E27FC236}">
                  <a16:creationId xmlns:a16="http://schemas.microsoft.com/office/drawing/2014/main" id="{21DD9190-6C29-F200-2203-087E5618075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342572" y="2574887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0" name="Straight Connector 7159">
              <a:extLst>
                <a:ext uri="{FF2B5EF4-FFF2-40B4-BE49-F238E27FC236}">
                  <a16:creationId xmlns:a16="http://schemas.microsoft.com/office/drawing/2014/main" id="{E80E84F9-F4B4-0D07-40ED-9BE6C59EBD7B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365542" y="2609371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1" name="Straight Connector 7160">
              <a:extLst>
                <a:ext uri="{FF2B5EF4-FFF2-40B4-BE49-F238E27FC236}">
                  <a16:creationId xmlns:a16="http://schemas.microsoft.com/office/drawing/2014/main" id="{DBEF12BC-799F-4923-84C6-E98B04A78ED2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381426" y="2644572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2" name="Straight Connector 7161">
              <a:extLst>
                <a:ext uri="{FF2B5EF4-FFF2-40B4-BE49-F238E27FC236}">
                  <a16:creationId xmlns:a16="http://schemas.microsoft.com/office/drawing/2014/main" id="{B7B7E35F-2625-4EFF-5788-BC96CDB34C39}"/>
                </a:ext>
              </a:extLst>
            </p:cNvPr>
            <p:cNvCxnSpPr>
              <a:cxnSpLocks/>
            </p:cNvCxnSpPr>
            <p:nvPr/>
          </p:nvCxnSpPr>
          <p:spPr>
            <a:xfrm rot="-1020000" flipH="1">
              <a:off x="5237658" y="2522954"/>
              <a:ext cx="31082" cy="28689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3" name="Straight Connector 7162">
              <a:extLst>
                <a:ext uri="{FF2B5EF4-FFF2-40B4-BE49-F238E27FC236}">
                  <a16:creationId xmlns:a16="http://schemas.microsoft.com/office/drawing/2014/main" id="{73B4A55F-CB60-DCD9-3BAA-CBFEE41A7B8E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467151" y="2771572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4" name="Straight Connector 7163">
              <a:extLst>
                <a:ext uri="{FF2B5EF4-FFF2-40B4-BE49-F238E27FC236}">
                  <a16:creationId xmlns:a16="http://schemas.microsoft.com/office/drawing/2014/main" id="{CA1E2AA1-82D0-8BF4-B7A0-8A8CA834CDC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493379" y="2807359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5" name="Straight Connector 7164">
              <a:extLst>
                <a:ext uri="{FF2B5EF4-FFF2-40B4-BE49-F238E27FC236}">
                  <a16:creationId xmlns:a16="http://schemas.microsoft.com/office/drawing/2014/main" id="{62734A88-D71A-87DF-C058-AB1B136F4569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523564" y="2854430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6" name="Straight Connector 7165">
              <a:extLst>
                <a:ext uri="{FF2B5EF4-FFF2-40B4-BE49-F238E27FC236}">
                  <a16:creationId xmlns:a16="http://schemas.microsoft.com/office/drawing/2014/main" id="{B8198351-3E93-54E1-B580-37589E19115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555301" y="2886299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7" name="Straight Connector 7166">
              <a:extLst>
                <a:ext uri="{FF2B5EF4-FFF2-40B4-BE49-F238E27FC236}">
                  <a16:creationId xmlns:a16="http://schemas.microsoft.com/office/drawing/2014/main" id="{696CAAEA-0016-A7F3-526C-9DFE0B6D33DC}"/>
                </a:ext>
              </a:extLst>
            </p:cNvPr>
            <p:cNvCxnSpPr>
              <a:cxnSpLocks/>
            </p:cNvCxnSpPr>
            <p:nvPr/>
          </p:nvCxnSpPr>
          <p:spPr>
            <a:xfrm rot="660000" flipH="1">
              <a:off x="5219203" y="2507494"/>
              <a:ext cx="51184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8" name="Straight Connector 7167">
              <a:extLst>
                <a:ext uri="{FF2B5EF4-FFF2-40B4-BE49-F238E27FC236}">
                  <a16:creationId xmlns:a16="http://schemas.microsoft.com/office/drawing/2014/main" id="{A5C16203-27D5-D6DC-EB31-E050382FD65F}"/>
                </a:ext>
              </a:extLst>
            </p:cNvPr>
            <p:cNvCxnSpPr>
              <a:cxnSpLocks/>
            </p:cNvCxnSpPr>
            <p:nvPr/>
          </p:nvCxnSpPr>
          <p:spPr>
            <a:xfrm rot="360000" flipH="1">
              <a:off x="5569839" y="2517921"/>
              <a:ext cx="63278" cy="2115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9" name="Straight Connector 7168">
              <a:extLst>
                <a:ext uri="{FF2B5EF4-FFF2-40B4-BE49-F238E27FC236}">
                  <a16:creationId xmlns:a16="http://schemas.microsoft.com/office/drawing/2014/main" id="{ADD08728-E14E-ACAC-219F-8B5700D44C14}"/>
                </a:ext>
              </a:extLst>
            </p:cNvPr>
            <p:cNvCxnSpPr>
              <a:cxnSpLocks/>
            </p:cNvCxnSpPr>
            <p:nvPr/>
          </p:nvCxnSpPr>
          <p:spPr>
            <a:xfrm rot="1200000" flipH="1">
              <a:off x="5221475" y="2952362"/>
              <a:ext cx="64762" cy="444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0" name="Straight Connector 7169">
              <a:extLst>
                <a:ext uri="{FF2B5EF4-FFF2-40B4-BE49-F238E27FC236}">
                  <a16:creationId xmlns:a16="http://schemas.microsoft.com/office/drawing/2014/main" id="{33FBD4B2-D221-EBCF-E557-CCC73B55B486}"/>
                </a:ext>
              </a:extLst>
            </p:cNvPr>
            <p:cNvCxnSpPr>
              <a:cxnSpLocks/>
            </p:cNvCxnSpPr>
            <p:nvPr/>
          </p:nvCxnSpPr>
          <p:spPr>
            <a:xfrm rot="-540000">
              <a:off x="5303976" y="2885069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1" name="Straight Connector 7170">
              <a:extLst>
                <a:ext uri="{FF2B5EF4-FFF2-40B4-BE49-F238E27FC236}">
                  <a16:creationId xmlns:a16="http://schemas.microsoft.com/office/drawing/2014/main" id="{BD151F65-9423-30A4-95F3-37C824EFBFB8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332551" y="2856494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2" name="Straight Connector 7171">
              <a:extLst>
                <a:ext uri="{FF2B5EF4-FFF2-40B4-BE49-F238E27FC236}">
                  <a16:creationId xmlns:a16="http://schemas.microsoft.com/office/drawing/2014/main" id="{B87649A4-1E25-2E84-6FD8-518F1AD3F5EA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351633" y="2822365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3" name="Straight Connector 7172">
              <a:extLst>
                <a:ext uri="{FF2B5EF4-FFF2-40B4-BE49-F238E27FC236}">
                  <a16:creationId xmlns:a16="http://schemas.microsoft.com/office/drawing/2014/main" id="{6466DD66-AA7D-61F4-979E-637B8C4643DE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373396" y="2777054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4" name="Straight Connector 7173">
              <a:extLst>
                <a:ext uri="{FF2B5EF4-FFF2-40B4-BE49-F238E27FC236}">
                  <a16:creationId xmlns:a16="http://schemas.microsoft.com/office/drawing/2014/main" id="{AE3FA2DE-369F-D160-FAC8-5D83CD9068D9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399097" y="2745320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5" name="Straight Connector 7174">
              <a:extLst>
                <a:ext uri="{FF2B5EF4-FFF2-40B4-BE49-F238E27FC236}">
                  <a16:creationId xmlns:a16="http://schemas.microsoft.com/office/drawing/2014/main" id="{9A40B6A0-1F87-7CC6-C0EB-375E666C844B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418360" y="2710409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6" name="Straight Connector 7175">
              <a:extLst>
                <a:ext uri="{FF2B5EF4-FFF2-40B4-BE49-F238E27FC236}">
                  <a16:creationId xmlns:a16="http://schemas.microsoft.com/office/drawing/2014/main" id="{169AEAA9-E767-6263-C398-4725C037B181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440124" y="2678490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7" name="Straight Connector 7176">
              <a:extLst>
                <a:ext uri="{FF2B5EF4-FFF2-40B4-BE49-F238E27FC236}">
                  <a16:creationId xmlns:a16="http://schemas.microsoft.com/office/drawing/2014/main" id="{D8AA9591-BF7B-F750-132C-6C05D8FD8F8B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463733" y="2644416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8" name="Straight Connector 7177">
              <a:extLst>
                <a:ext uri="{FF2B5EF4-FFF2-40B4-BE49-F238E27FC236}">
                  <a16:creationId xmlns:a16="http://schemas.microsoft.com/office/drawing/2014/main" id="{517677B5-E092-C67F-C48D-80A3381F393A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483651" y="2605040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9" name="Straight Connector 7178">
              <a:extLst>
                <a:ext uri="{FF2B5EF4-FFF2-40B4-BE49-F238E27FC236}">
                  <a16:creationId xmlns:a16="http://schemas.microsoft.com/office/drawing/2014/main" id="{B88B6C28-BFDC-6C05-BE4F-99694E05C1DA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505200" y="2570341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0" name="Straight Connector 7179">
              <a:extLst>
                <a:ext uri="{FF2B5EF4-FFF2-40B4-BE49-F238E27FC236}">
                  <a16:creationId xmlns:a16="http://schemas.microsoft.com/office/drawing/2014/main" id="{5F659313-B20F-BAA0-0EE9-BF98883DCD8A}"/>
                </a:ext>
              </a:extLst>
            </p:cNvPr>
            <p:cNvCxnSpPr>
              <a:cxnSpLocks/>
            </p:cNvCxnSpPr>
            <p:nvPr/>
          </p:nvCxnSpPr>
          <p:spPr>
            <a:xfrm>
              <a:off x="5269235" y="2908244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1" name="Straight Connector 7180">
              <a:extLst>
                <a:ext uri="{FF2B5EF4-FFF2-40B4-BE49-F238E27FC236}">
                  <a16:creationId xmlns:a16="http://schemas.microsoft.com/office/drawing/2014/main" id="{1AF81361-B43C-C13D-A124-683606DE6FF0}"/>
                </a:ext>
              </a:extLst>
            </p:cNvPr>
            <p:cNvCxnSpPr>
              <a:cxnSpLocks/>
            </p:cNvCxnSpPr>
            <p:nvPr/>
          </p:nvCxnSpPr>
          <p:spPr>
            <a:xfrm rot="960000">
              <a:off x="5190422" y="2939926"/>
              <a:ext cx="33474" cy="36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2" name="Straight Connector 7181">
              <a:extLst>
                <a:ext uri="{FF2B5EF4-FFF2-40B4-BE49-F238E27FC236}">
                  <a16:creationId xmlns:a16="http://schemas.microsoft.com/office/drawing/2014/main" id="{0B164431-24D7-EFAE-9851-EDB352E307F2}"/>
                </a:ext>
              </a:extLst>
            </p:cNvPr>
            <p:cNvCxnSpPr>
              <a:cxnSpLocks/>
            </p:cNvCxnSpPr>
            <p:nvPr/>
          </p:nvCxnSpPr>
          <p:spPr>
            <a:xfrm rot="1140000">
              <a:off x="5232842" y="2930077"/>
              <a:ext cx="33474" cy="36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3" name="Straight Connector 7182">
              <a:extLst>
                <a:ext uri="{FF2B5EF4-FFF2-40B4-BE49-F238E27FC236}">
                  <a16:creationId xmlns:a16="http://schemas.microsoft.com/office/drawing/2014/main" id="{20629973-1D4C-E689-EC82-418C6F528C42}"/>
                </a:ext>
              </a:extLst>
            </p:cNvPr>
            <p:cNvCxnSpPr>
              <a:cxnSpLocks/>
            </p:cNvCxnSpPr>
            <p:nvPr/>
          </p:nvCxnSpPr>
          <p:spPr>
            <a:xfrm rot="120000">
              <a:off x="5536541" y="2543933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4" name="Straight Connector 7183">
              <a:extLst>
                <a:ext uri="{FF2B5EF4-FFF2-40B4-BE49-F238E27FC236}">
                  <a16:creationId xmlns:a16="http://schemas.microsoft.com/office/drawing/2014/main" id="{E7CF776E-B52B-0BFF-F132-CC7557844C40}"/>
                </a:ext>
              </a:extLst>
            </p:cNvPr>
            <p:cNvCxnSpPr>
              <a:cxnSpLocks/>
            </p:cNvCxnSpPr>
            <p:nvPr/>
          </p:nvCxnSpPr>
          <p:spPr>
            <a:xfrm rot="3240000">
              <a:off x="5568093" y="2541624"/>
              <a:ext cx="43200" cy="15579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93" name="Group 7492">
            <a:extLst>
              <a:ext uri="{FF2B5EF4-FFF2-40B4-BE49-F238E27FC236}">
                <a16:creationId xmlns:a16="http://schemas.microsoft.com/office/drawing/2014/main" id="{917BBAEA-9D03-42E7-2A32-CDF92FB10AFE}"/>
              </a:ext>
            </a:extLst>
          </p:cNvPr>
          <p:cNvGrpSpPr/>
          <p:nvPr/>
        </p:nvGrpSpPr>
        <p:grpSpPr>
          <a:xfrm>
            <a:off x="8932723" y="3488575"/>
            <a:ext cx="2951838" cy="965568"/>
            <a:chOff x="8500460" y="2315191"/>
            <a:chExt cx="2951838" cy="965568"/>
          </a:xfrm>
        </p:grpSpPr>
        <p:grpSp>
          <p:nvGrpSpPr>
            <p:cNvPr id="7494" name="Group 7493">
              <a:extLst>
                <a:ext uri="{FF2B5EF4-FFF2-40B4-BE49-F238E27FC236}">
                  <a16:creationId xmlns:a16="http://schemas.microsoft.com/office/drawing/2014/main" id="{19551947-DE51-D728-5FDF-0221003313AF}"/>
                </a:ext>
              </a:extLst>
            </p:cNvPr>
            <p:cNvGrpSpPr/>
            <p:nvPr/>
          </p:nvGrpSpPr>
          <p:grpSpPr>
            <a:xfrm>
              <a:off x="8500460" y="2427783"/>
              <a:ext cx="2886903" cy="494561"/>
              <a:chOff x="943290" y="2143146"/>
              <a:chExt cx="2886903" cy="494561"/>
            </a:xfrm>
          </p:grpSpPr>
          <p:sp>
            <p:nvSpPr>
              <p:cNvPr id="7586" name="Arc 7585">
                <a:extLst>
                  <a:ext uri="{FF2B5EF4-FFF2-40B4-BE49-F238E27FC236}">
                    <a16:creationId xmlns:a16="http://schemas.microsoft.com/office/drawing/2014/main" id="{51267EAD-7937-869F-82EE-32F45E734394}"/>
                  </a:ext>
                </a:extLst>
              </p:cNvPr>
              <p:cNvSpPr/>
              <p:nvPr/>
            </p:nvSpPr>
            <p:spPr>
              <a:xfrm>
                <a:off x="3503164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87" name="Arc 7586">
                <a:extLst>
                  <a:ext uri="{FF2B5EF4-FFF2-40B4-BE49-F238E27FC236}">
                    <a16:creationId xmlns:a16="http://schemas.microsoft.com/office/drawing/2014/main" id="{9BA8E6B5-7933-70DA-8919-E648504ADCC4}"/>
                  </a:ext>
                </a:extLst>
              </p:cNvPr>
              <p:cNvSpPr/>
              <p:nvPr/>
            </p:nvSpPr>
            <p:spPr>
              <a:xfrm>
                <a:off x="1116750" y="2209914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88" name="Arc 7587">
                <a:extLst>
                  <a:ext uri="{FF2B5EF4-FFF2-40B4-BE49-F238E27FC236}">
                    <a16:creationId xmlns:a16="http://schemas.microsoft.com/office/drawing/2014/main" id="{ADACF43E-D306-D934-F163-7D9B4903BF21}"/>
                  </a:ext>
                </a:extLst>
              </p:cNvPr>
              <p:cNvSpPr/>
              <p:nvPr/>
            </p:nvSpPr>
            <p:spPr>
              <a:xfrm>
                <a:off x="1617448" y="2213078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89" name="Arc 7588">
                <a:extLst>
                  <a:ext uri="{FF2B5EF4-FFF2-40B4-BE49-F238E27FC236}">
                    <a16:creationId xmlns:a16="http://schemas.microsoft.com/office/drawing/2014/main" id="{5CF576F8-C1AD-9779-BCDA-227F2A68CE8D}"/>
                  </a:ext>
                </a:extLst>
              </p:cNvPr>
              <p:cNvSpPr/>
              <p:nvPr/>
            </p:nvSpPr>
            <p:spPr>
              <a:xfrm>
                <a:off x="2447876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590" name="Group 7589">
                <a:extLst>
                  <a:ext uri="{FF2B5EF4-FFF2-40B4-BE49-F238E27FC236}">
                    <a16:creationId xmlns:a16="http://schemas.microsoft.com/office/drawing/2014/main" id="{8E283FE6-A0C0-C6BC-EBF7-6071767E8088}"/>
                  </a:ext>
                </a:extLst>
              </p:cNvPr>
              <p:cNvGrpSpPr/>
              <p:nvPr/>
            </p:nvGrpSpPr>
            <p:grpSpPr>
              <a:xfrm>
                <a:off x="943290" y="2143146"/>
                <a:ext cx="2886903" cy="199117"/>
                <a:chOff x="954786" y="2143146"/>
                <a:chExt cx="2886903" cy="199117"/>
              </a:xfrm>
            </p:grpSpPr>
            <p:sp>
              <p:nvSpPr>
                <p:cNvPr id="7666" name="Freeform 7665">
                  <a:extLst>
                    <a:ext uri="{FF2B5EF4-FFF2-40B4-BE49-F238E27FC236}">
                      <a16:creationId xmlns:a16="http://schemas.microsoft.com/office/drawing/2014/main" id="{73F06ABB-24F7-4D8A-1C6E-1446E69F86F4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67" name="Oval 7666">
                  <a:extLst>
                    <a:ext uri="{FF2B5EF4-FFF2-40B4-BE49-F238E27FC236}">
                      <a16:creationId xmlns:a16="http://schemas.microsoft.com/office/drawing/2014/main" id="{4A49F13B-FD5E-4931-43FF-B0C225DC80A7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68" name="Freeform 7667">
                  <a:extLst>
                    <a:ext uri="{FF2B5EF4-FFF2-40B4-BE49-F238E27FC236}">
                      <a16:creationId xmlns:a16="http://schemas.microsoft.com/office/drawing/2014/main" id="{770876E1-E4FB-D628-F8B7-CC912AA100C8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69" name="Freeform 7668">
                  <a:extLst>
                    <a:ext uri="{FF2B5EF4-FFF2-40B4-BE49-F238E27FC236}">
                      <a16:creationId xmlns:a16="http://schemas.microsoft.com/office/drawing/2014/main" id="{CC8B0078-4A18-4A3C-AE87-D643CFC5110B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670" name="Group 7669">
                  <a:extLst>
                    <a:ext uri="{FF2B5EF4-FFF2-40B4-BE49-F238E27FC236}">
                      <a16:creationId xmlns:a16="http://schemas.microsoft.com/office/drawing/2014/main" id="{3A8D6AFB-BC0C-2798-0279-0E670FE8B387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7671" name="Straight Connector 7670">
                    <a:extLst>
                      <a:ext uri="{FF2B5EF4-FFF2-40B4-BE49-F238E27FC236}">
                        <a16:creationId xmlns:a16="http://schemas.microsoft.com/office/drawing/2014/main" id="{95C33CFD-C558-367D-4AA5-581062F7306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2" name="Straight Connector 7671">
                    <a:extLst>
                      <a:ext uri="{FF2B5EF4-FFF2-40B4-BE49-F238E27FC236}">
                        <a16:creationId xmlns:a16="http://schemas.microsoft.com/office/drawing/2014/main" id="{7CD98537-9986-5B6C-8B73-7E0B6E6BED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3" name="Straight Connector 7672">
                    <a:extLst>
                      <a:ext uri="{FF2B5EF4-FFF2-40B4-BE49-F238E27FC236}">
                        <a16:creationId xmlns:a16="http://schemas.microsoft.com/office/drawing/2014/main" id="{4A0BF003-F62D-795A-8B31-BBE332EB8C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4" name="Straight Connector 7673">
                    <a:extLst>
                      <a:ext uri="{FF2B5EF4-FFF2-40B4-BE49-F238E27FC236}">
                        <a16:creationId xmlns:a16="http://schemas.microsoft.com/office/drawing/2014/main" id="{F68855D8-57E9-67C2-CCB7-FA5042DCFF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5" name="Straight Connector 7674">
                    <a:extLst>
                      <a:ext uri="{FF2B5EF4-FFF2-40B4-BE49-F238E27FC236}">
                        <a16:creationId xmlns:a16="http://schemas.microsoft.com/office/drawing/2014/main" id="{A3B3F3E2-FE00-B2C2-DB07-A6794B3FFA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6" name="Straight Connector 7675">
                    <a:extLst>
                      <a:ext uri="{FF2B5EF4-FFF2-40B4-BE49-F238E27FC236}">
                        <a16:creationId xmlns:a16="http://schemas.microsoft.com/office/drawing/2014/main" id="{F5AF87AC-29EA-CF72-0622-655C7CDD21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7" name="Straight Connector 7676">
                    <a:extLst>
                      <a:ext uri="{FF2B5EF4-FFF2-40B4-BE49-F238E27FC236}">
                        <a16:creationId xmlns:a16="http://schemas.microsoft.com/office/drawing/2014/main" id="{9A264B9D-9701-0337-F030-A51EB1544D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8" name="Straight Connector 7677">
                    <a:extLst>
                      <a:ext uri="{FF2B5EF4-FFF2-40B4-BE49-F238E27FC236}">
                        <a16:creationId xmlns:a16="http://schemas.microsoft.com/office/drawing/2014/main" id="{CCE1EBB0-8AE9-DACA-E86F-E44C68BF68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9" name="Straight Connector 7678">
                    <a:extLst>
                      <a:ext uri="{FF2B5EF4-FFF2-40B4-BE49-F238E27FC236}">
                        <a16:creationId xmlns:a16="http://schemas.microsoft.com/office/drawing/2014/main" id="{63F8644B-40F5-DD07-6E43-0607503F51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0" name="Straight Connector 7679">
                    <a:extLst>
                      <a:ext uri="{FF2B5EF4-FFF2-40B4-BE49-F238E27FC236}">
                        <a16:creationId xmlns:a16="http://schemas.microsoft.com/office/drawing/2014/main" id="{BC554EAD-250D-F0B7-1AB8-3E3937325B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1" name="Straight Connector 7680">
                    <a:extLst>
                      <a:ext uri="{FF2B5EF4-FFF2-40B4-BE49-F238E27FC236}">
                        <a16:creationId xmlns:a16="http://schemas.microsoft.com/office/drawing/2014/main" id="{E5AAAB78-1023-1098-AA1B-9D6AF02D996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2" name="Straight Connector 7681">
                    <a:extLst>
                      <a:ext uri="{FF2B5EF4-FFF2-40B4-BE49-F238E27FC236}">
                        <a16:creationId xmlns:a16="http://schemas.microsoft.com/office/drawing/2014/main" id="{585E7B72-2BA1-A38F-EDD7-AFDADFDA85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3" name="Straight Connector 7682">
                    <a:extLst>
                      <a:ext uri="{FF2B5EF4-FFF2-40B4-BE49-F238E27FC236}">
                        <a16:creationId xmlns:a16="http://schemas.microsoft.com/office/drawing/2014/main" id="{E6C44A1C-8BD6-78DA-751F-52429CF930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4" name="Straight Connector 7683">
                    <a:extLst>
                      <a:ext uri="{FF2B5EF4-FFF2-40B4-BE49-F238E27FC236}">
                        <a16:creationId xmlns:a16="http://schemas.microsoft.com/office/drawing/2014/main" id="{7FAC13B4-CCD6-99AE-DC7B-79F9EFF60E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5" name="Straight Connector 7684">
                    <a:extLst>
                      <a:ext uri="{FF2B5EF4-FFF2-40B4-BE49-F238E27FC236}">
                        <a16:creationId xmlns:a16="http://schemas.microsoft.com/office/drawing/2014/main" id="{F133D17A-EB06-9688-BDCD-E37677B8F1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6" name="Straight Connector 7685">
                    <a:extLst>
                      <a:ext uri="{FF2B5EF4-FFF2-40B4-BE49-F238E27FC236}">
                        <a16:creationId xmlns:a16="http://schemas.microsoft.com/office/drawing/2014/main" id="{E35CEA58-EE0A-20BD-9FC8-A61D3F1832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7" name="Straight Connector 7686">
                    <a:extLst>
                      <a:ext uri="{FF2B5EF4-FFF2-40B4-BE49-F238E27FC236}">
                        <a16:creationId xmlns:a16="http://schemas.microsoft.com/office/drawing/2014/main" id="{0EDC5A4D-ED4A-F977-2ACE-42D21A9199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8" name="Straight Connector 7687">
                    <a:extLst>
                      <a:ext uri="{FF2B5EF4-FFF2-40B4-BE49-F238E27FC236}">
                        <a16:creationId xmlns:a16="http://schemas.microsoft.com/office/drawing/2014/main" id="{F3B8126C-11ED-D737-7D8A-837672B92B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9" name="Straight Connector 7688">
                    <a:extLst>
                      <a:ext uri="{FF2B5EF4-FFF2-40B4-BE49-F238E27FC236}">
                        <a16:creationId xmlns:a16="http://schemas.microsoft.com/office/drawing/2014/main" id="{D2012D47-F14E-98E7-A866-2B2E579557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0" name="Straight Connector 7689">
                    <a:extLst>
                      <a:ext uri="{FF2B5EF4-FFF2-40B4-BE49-F238E27FC236}">
                        <a16:creationId xmlns:a16="http://schemas.microsoft.com/office/drawing/2014/main" id="{07ACDFAC-4CCA-DD73-1B45-F65F855D5F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1" name="Straight Connector 7690">
                    <a:extLst>
                      <a:ext uri="{FF2B5EF4-FFF2-40B4-BE49-F238E27FC236}">
                        <a16:creationId xmlns:a16="http://schemas.microsoft.com/office/drawing/2014/main" id="{F3B50940-B9BA-22D6-BF04-388BD50EF3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2" name="Straight Connector 7691">
                    <a:extLst>
                      <a:ext uri="{FF2B5EF4-FFF2-40B4-BE49-F238E27FC236}">
                        <a16:creationId xmlns:a16="http://schemas.microsoft.com/office/drawing/2014/main" id="{9A9A4556-FD4A-EB93-263F-BD0FDA9F62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3" name="Straight Connector 7692">
                    <a:extLst>
                      <a:ext uri="{FF2B5EF4-FFF2-40B4-BE49-F238E27FC236}">
                        <a16:creationId xmlns:a16="http://schemas.microsoft.com/office/drawing/2014/main" id="{B5D9C312-08E1-B91F-41C4-3A242D4652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4" name="Straight Connector 7693">
                    <a:extLst>
                      <a:ext uri="{FF2B5EF4-FFF2-40B4-BE49-F238E27FC236}">
                        <a16:creationId xmlns:a16="http://schemas.microsoft.com/office/drawing/2014/main" id="{3B568F39-2ECB-FC93-F548-CDE962F2EF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5" name="Straight Connector 7694">
                    <a:extLst>
                      <a:ext uri="{FF2B5EF4-FFF2-40B4-BE49-F238E27FC236}">
                        <a16:creationId xmlns:a16="http://schemas.microsoft.com/office/drawing/2014/main" id="{73BD19CF-D373-6F9F-301E-0204DB5CCB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6" name="Straight Connector 7695">
                    <a:extLst>
                      <a:ext uri="{FF2B5EF4-FFF2-40B4-BE49-F238E27FC236}">
                        <a16:creationId xmlns:a16="http://schemas.microsoft.com/office/drawing/2014/main" id="{786F0241-22EB-91A9-BE3E-533DA93F42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7" name="Straight Connector 7696">
                    <a:extLst>
                      <a:ext uri="{FF2B5EF4-FFF2-40B4-BE49-F238E27FC236}">
                        <a16:creationId xmlns:a16="http://schemas.microsoft.com/office/drawing/2014/main" id="{545381C0-AF9D-53F8-3017-483FE06758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8" name="Straight Connector 7697">
                    <a:extLst>
                      <a:ext uri="{FF2B5EF4-FFF2-40B4-BE49-F238E27FC236}">
                        <a16:creationId xmlns:a16="http://schemas.microsoft.com/office/drawing/2014/main" id="{0D4E8350-5993-72DB-8E49-9AD084EC33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9" name="Straight Connector 7698">
                    <a:extLst>
                      <a:ext uri="{FF2B5EF4-FFF2-40B4-BE49-F238E27FC236}">
                        <a16:creationId xmlns:a16="http://schemas.microsoft.com/office/drawing/2014/main" id="{E400645E-6CBD-8646-55CB-71774B2561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0" name="Straight Connector 7699">
                    <a:extLst>
                      <a:ext uri="{FF2B5EF4-FFF2-40B4-BE49-F238E27FC236}">
                        <a16:creationId xmlns:a16="http://schemas.microsoft.com/office/drawing/2014/main" id="{2C9C969E-ADC6-5308-A60D-8F6522381C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1" name="Straight Connector 7700">
                    <a:extLst>
                      <a:ext uri="{FF2B5EF4-FFF2-40B4-BE49-F238E27FC236}">
                        <a16:creationId xmlns:a16="http://schemas.microsoft.com/office/drawing/2014/main" id="{C6B99321-09A3-567E-1143-75654B6E46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2" name="Straight Connector 7701">
                    <a:extLst>
                      <a:ext uri="{FF2B5EF4-FFF2-40B4-BE49-F238E27FC236}">
                        <a16:creationId xmlns:a16="http://schemas.microsoft.com/office/drawing/2014/main" id="{CAA3FA28-0B72-FC9F-19E5-552A82E4EC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3" name="Straight Connector 7702">
                    <a:extLst>
                      <a:ext uri="{FF2B5EF4-FFF2-40B4-BE49-F238E27FC236}">
                        <a16:creationId xmlns:a16="http://schemas.microsoft.com/office/drawing/2014/main" id="{46DAFCED-0FDC-023B-AB34-4C2FFFA22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4" name="Straight Connector 7703">
                    <a:extLst>
                      <a:ext uri="{FF2B5EF4-FFF2-40B4-BE49-F238E27FC236}">
                        <a16:creationId xmlns:a16="http://schemas.microsoft.com/office/drawing/2014/main" id="{0ED8825F-64F5-A1ED-F1BB-B13504EB0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5" name="Straight Connector 7704">
                    <a:extLst>
                      <a:ext uri="{FF2B5EF4-FFF2-40B4-BE49-F238E27FC236}">
                        <a16:creationId xmlns:a16="http://schemas.microsoft.com/office/drawing/2014/main" id="{595E485D-FE77-E917-C429-9220F141E1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6" name="Straight Connector 7705">
                    <a:extLst>
                      <a:ext uri="{FF2B5EF4-FFF2-40B4-BE49-F238E27FC236}">
                        <a16:creationId xmlns:a16="http://schemas.microsoft.com/office/drawing/2014/main" id="{46973659-1437-C1A0-8C18-7B92ABAFC2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7" name="Straight Connector 7706">
                    <a:extLst>
                      <a:ext uri="{FF2B5EF4-FFF2-40B4-BE49-F238E27FC236}">
                        <a16:creationId xmlns:a16="http://schemas.microsoft.com/office/drawing/2014/main" id="{712B4DC8-0238-AE22-D3DC-9FF84BBDEE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8" name="Straight Connector 7707">
                    <a:extLst>
                      <a:ext uri="{FF2B5EF4-FFF2-40B4-BE49-F238E27FC236}">
                        <a16:creationId xmlns:a16="http://schemas.microsoft.com/office/drawing/2014/main" id="{AA8A96C7-DA46-BEE0-7210-4EC88426A8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9" name="Straight Connector 7708">
                    <a:extLst>
                      <a:ext uri="{FF2B5EF4-FFF2-40B4-BE49-F238E27FC236}">
                        <a16:creationId xmlns:a16="http://schemas.microsoft.com/office/drawing/2014/main" id="{8BD609DD-BF20-9016-BA81-AA8C78E04F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0" name="Straight Connector 7709">
                    <a:extLst>
                      <a:ext uri="{FF2B5EF4-FFF2-40B4-BE49-F238E27FC236}">
                        <a16:creationId xmlns:a16="http://schemas.microsoft.com/office/drawing/2014/main" id="{B13808E9-6B9D-5E49-2D57-C7C1E824DD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1" name="Straight Connector 7710">
                    <a:extLst>
                      <a:ext uri="{FF2B5EF4-FFF2-40B4-BE49-F238E27FC236}">
                        <a16:creationId xmlns:a16="http://schemas.microsoft.com/office/drawing/2014/main" id="{70B1BFDA-53D1-01A9-B559-8A4E754592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2" name="Straight Connector 7711">
                    <a:extLst>
                      <a:ext uri="{FF2B5EF4-FFF2-40B4-BE49-F238E27FC236}">
                        <a16:creationId xmlns:a16="http://schemas.microsoft.com/office/drawing/2014/main" id="{5E3EC974-4C4B-BEB3-9F73-C7A79C62B1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3" name="Straight Connector 7712">
                    <a:extLst>
                      <a:ext uri="{FF2B5EF4-FFF2-40B4-BE49-F238E27FC236}">
                        <a16:creationId xmlns:a16="http://schemas.microsoft.com/office/drawing/2014/main" id="{ED523393-C8FF-8C3A-30ED-E68E7E5E6CE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4" name="Straight Connector 7713">
                    <a:extLst>
                      <a:ext uri="{FF2B5EF4-FFF2-40B4-BE49-F238E27FC236}">
                        <a16:creationId xmlns:a16="http://schemas.microsoft.com/office/drawing/2014/main" id="{C93EE639-6DC6-92B9-E935-24D49B0C97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5" name="Straight Connector 7714">
                    <a:extLst>
                      <a:ext uri="{FF2B5EF4-FFF2-40B4-BE49-F238E27FC236}">
                        <a16:creationId xmlns:a16="http://schemas.microsoft.com/office/drawing/2014/main" id="{3A3B6739-5833-E873-86CA-9F4AE02EB3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6" name="Straight Connector 7715">
                    <a:extLst>
                      <a:ext uri="{FF2B5EF4-FFF2-40B4-BE49-F238E27FC236}">
                        <a16:creationId xmlns:a16="http://schemas.microsoft.com/office/drawing/2014/main" id="{4BC90B2D-74DA-465C-5ADB-65C6D6DA2A4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7" name="Straight Connector 7716">
                    <a:extLst>
                      <a:ext uri="{FF2B5EF4-FFF2-40B4-BE49-F238E27FC236}">
                        <a16:creationId xmlns:a16="http://schemas.microsoft.com/office/drawing/2014/main" id="{0709602B-EA3D-E36F-6337-55703D02FD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8" name="Straight Connector 7717">
                    <a:extLst>
                      <a:ext uri="{FF2B5EF4-FFF2-40B4-BE49-F238E27FC236}">
                        <a16:creationId xmlns:a16="http://schemas.microsoft.com/office/drawing/2014/main" id="{E9C8A0CF-E36A-4B89-771F-28B2497E38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9" name="Straight Connector 7718">
                    <a:extLst>
                      <a:ext uri="{FF2B5EF4-FFF2-40B4-BE49-F238E27FC236}">
                        <a16:creationId xmlns:a16="http://schemas.microsoft.com/office/drawing/2014/main" id="{2489CB7F-4C16-F4F6-E203-10A1952D00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0" name="Straight Connector 7719">
                    <a:extLst>
                      <a:ext uri="{FF2B5EF4-FFF2-40B4-BE49-F238E27FC236}">
                        <a16:creationId xmlns:a16="http://schemas.microsoft.com/office/drawing/2014/main" id="{360210F1-3E91-A37F-EECA-A1095EC152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1" name="Straight Connector 7720">
                    <a:extLst>
                      <a:ext uri="{FF2B5EF4-FFF2-40B4-BE49-F238E27FC236}">
                        <a16:creationId xmlns:a16="http://schemas.microsoft.com/office/drawing/2014/main" id="{8554666F-9480-6D7C-0847-CCF098198A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2" name="Straight Connector 7721">
                    <a:extLst>
                      <a:ext uri="{FF2B5EF4-FFF2-40B4-BE49-F238E27FC236}">
                        <a16:creationId xmlns:a16="http://schemas.microsoft.com/office/drawing/2014/main" id="{45B23369-4B1C-1ED9-79D3-317EBA3AEC5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3" name="Straight Connector 7722">
                    <a:extLst>
                      <a:ext uri="{FF2B5EF4-FFF2-40B4-BE49-F238E27FC236}">
                        <a16:creationId xmlns:a16="http://schemas.microsoft.com/office/drawing/2014/main" id="{F8238C86-A49D-6A16-4FA6-E7E2CB31C4A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4" name="Straight Connector 7723">
                    <a:extLst>
                      <a:ext uri="{FF2B5EF4-FFF2-40B4-BE49-F238E27FC236}">
                        <a16:creationId xmlns:a16="http://schemas.microsoft.com/office/drawing/2014/main" id="{3DFE68B4-F78B-1418-5369-0516EB54C1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5" name="Straight Connector 7724">
                    <a:extLst>
                      <a:ext uri="{FF2B5EF4-FFF2-40B4-BE49-F238E27FC236}">
                        <a16:creationId xmlns:a16="http://schemas.microsoft.com/office/drawing/2014/main" id="{F19C4123-9384-2237-4D0D-AA3606F043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6" name="Straight Connector 7725">
                    <a:extLst>
                      <a:ext uri="{FF2B5EF4-FFF2-40B4-BE49-F238E27FC236}">
                        <a16:creationId xmlns:a16="http://schemas.microsoft.com/office/drawing/2014/main" id="{63263CB0-5381-8329-CBF3-2D3ED4F2BB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7" name="Straight Connector 7726">
                    <a:extLst>
                      <a:ext uri="{FF2B5EF4-FFF2-40B4-BE49-F238E27FC236}">
                        <a16:creationId xmlns:a16="http://schemas.microsoft.com/office/drawing/2014/main" id="{9393BA9E-F182-023C-B1E9-E4EB86509A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8" name="Straight Connector 7727">
                    <a:extLst>
                      <a:ext uri="{FF2B5EF4-FFF2-40B4-BE49-F238E27FC236}">
                        <a16:creationId xmlns:a16="http://schemas.microsoft.com/office/drawing/2014/main" id="{F3BA9409-60C9-2EE0-FD8A-E43FB65C25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9" name="Straight Connector 7728">
                    <a:extLst>
                      <a:ext uri="{FF2B5EF4-FFF2-40B4-BE49-F238E27FC236}">
                        <a16:creationId xmlns:a16="http://schemas.microsoft.com/office/drawing/2014/main" id="{2EF83E2D-BFEB-9BD1-AD67-8B5D0B6DE40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30" name="Straight Connector 7729">
                    <a:extLst>
                      <a:ext uri="{FF2B5EF4-FFF2-40B4-BE49-F238E27FC236}">
                        <a16:creationId xmlns:a16="http://schemas.microsoft.com/office/drawing/2014/main" id="{C2BBC757-032E-21E3-FEF7-C715160972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31" name="Straight Connector 7730">
                    <a:extLst>
                      <a:ext uri="{FF2B5EF4-FFF2-40B4-BE49-F238E27FC236}">
                        <a16:creationId xmlns:a16="http://schemas.microsoft.com/office/drawing/2014/main" id="{0FE4071F-ADDD-1244-6EE2-FB5960F675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32" name="Straight Connector 7731">
                    <a:extLst>
                      <a:ext uri="{FF2B5EF4-FFF2-40B4-BE49-F238E27FC236}">
                        <a16:creationId xmlns:a16="http://schemas.microsoft.com/office/drawing/2014/main" id="{25CAB429-126C-492B-506E-41E9550B6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33" name="Straight Connector 7732">
                    <a:extLst>
                      <a:ext uri="{FF2B5EF4-FFF2-40B4-BE49-F238E27FC236}">
                        <a16:creationId xmlns:a16="http://schemas.microsoft.com/office/drawing/2014/main" id="{381F208F-8CBA-7FCA-8D5C-170E0885BC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34" name="Straight Connector 7733">
                    <a:extLst>
                      <a:ext uri="{FF2B5EF4-FFF2-40B4-BE49-F238E27FC236}">
                        <a16:creationId xmlns:a16="http://schemas.microsoft.com/office/drawing/2014/main" id="{F62B274B-CD32-871B-9690-30BE9889736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35" name="Straight Connector 7734">
                    <a:extLst>
                      <a:ext uri="{FF2B5EF4-FFF2-40B4-BE49-F238E27FC236}">
                        <a16:creationId xmlns:a16="http://schemas.microsoft.com/office/drawing/2014/main" id="{D25FDCA5-12BF-0B9B-3798-0EB8E7BC2C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591" name="Group 7590">
                <a:extLst>
                  <a:ext uri="{FF2B5EF4-FFF2-40B4-BE49-F238E27FC236}">
                    <a16:creationId xmlns:a16="http://schemas.microsoft.com/office/drawing/2014/main" id="{571A5D23-1EC3-4C1F-6103-543E5E222C06}"/>
                  </a:ext>
                </a:extLst>
              </p:cNvPr>
              <p:cNvGrpSpPr/>
              <p:nvPr/>
            </p:nvGrpSpPr>
            <p:grpSpPr>
              <a:xfrm flipV="1">
                <a:off x="943290" y="2438590"/>
                <a:ext cx="2886903" cy="199117"/>
                <a:chOff x="954786" y="2143146"/>
                <a:chExt cx="2886903" cy="199117"/>
              </a:xfrm>
            </p:grpSpPr>
            <p:sp>
              <p:nvSpPr>
                <p:cNvPr id="7596" name="Freeform 7595">
                  <a:extLst>
                    <a:ext uri="{FF2B5EF4-FFF2-40B4-BE49-F238E27FC236}">
                      <a16:creationId xmlns:a16="http://schemas.microsoft.com/office/drawing/2014/main" id="{9D3D04D4-211E-872D-EABB-4F837539C7B7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97" name="Oval 7596">
                  <a:extLst>
                    <a:ext uri="{FF2B5EF4-FFF2-40B4-BE49-F238E27FC236}">
                      <a16:creationId xmlns:a16="http://schemas.microsoft.com/office/drawing/2014/main" id="{678F9AB7-84D3-5CD7-09FC-ABF33756A930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98" name="Freeform 7597">
                  <a:extLst>
                    <a:ext uri="{FF2B5EF4-FFF2-40B4-BE49-F238E27FC236}">
                      <a16:creationId xmlns:a16="http://schemas.microsoft.com/office/drawing/2014/main" id="{C806FDF6-91D9-7607-67C4-AC008CA05116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99" name="Freeform 7598">
                  <a:extLst>
                    <a:ext uri="{FF2B5EF4-FFF2-40B4-BE49-F238E27FC236}">
                      <a16:creationId xmlns:a16="http://schemas.microsoft.com/office/drawing/2014/main" id="{D298655C-D0A7-185D-3956-E6A30E257C35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600" name="Group 7599">
                  <a:extLst>
                    <a:ext uri="{FF2B5EF4-FFF2-40B4-BE49-F238E27FC236}">
                      <a16:creationId xmlns:a16="http://schemas.microsoft.com/office/drawing/2014/main" id="{1F08E095-4647-2B71-5398-2E27D580CD9D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7601" name="Straight Connector 7600">
                    <a:extLst>
                      <a:ext uri="{FF2B5EF4-FFF2-40B4-BE49-F238E27FC236}">
                        <a16:creationId xmlns:a16="http://schemas.microsoft.com/office/drawing/2014/main" id="{8004AA55-2A74-284E-08AF-D7C1E2E671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2" name="Straight Connector 7601">
                    <a:extLst>
                      <a:ext uri="{FF2B5EF4-FFF2-40B4-BE49-F238E27FC236}">
                        <a16:creationId xmlns:a16="http://schemas.microsoft.com/office/drawing/2014/main" id="{699828B8-65AF-05DF-9085-4765AFA44C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3" name="Straight Connector 7602">
                    <a:extLst>
                      <a:ext uri="{FF2B5EF4-FFF2-40B4-BE49-F238E27FC236}">
                        <a16:creationId xmlns:a16="http://schemas.microsoft.com/office/drawing/2014/main" id="{B71F2F16-CF33-CFA8-54EB-0499BCF0FB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4" name="Straight Connector 7603">
                    <a:extLst>
                      <a:ext uri="{FF2B5EF4-FFF2-40B4-BE49-F238E27FC236}">
                        <a16:creationId xmlns:a16="http://schemas.microsoft.com/office/drawing/2014/main" id="{F1169E27-9C90-6747-2F07-5859570714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5" name="Straight Connector 7604">
                    <a:extLst>
                      <a:ext uri="{FF2B5EF4-FFF2-40B4-BE49-F238E27FC236}">
                        <a16:creationId xmlns:a16="http://schemas.microsoft.com/office/drawing/2014/main" id="{90E9DD8C-54E8-DDFC-1340-FAE37BA154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6" name="Straight Connector 7605">
                    <a:extLst>
                      <a:ext uri="{FF2B5EF4-FFF2-40B4-BE49-F238E27FC236}">
                        <a16:creationId xmlns:a16="http://schemas.microsoft.com/office/drawing/2014/main" id="{C51B562C-B08E-8835-00F4-A9246ACB5F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7" name="Straight Connector 7606">
                    <a:extLst>
                      <a:ext uri="{FF2B5EF4-FFF2-40B4-BE49-F238E27FC236}">
                        <a16:creationId xmlns:a16="http://schemas.microsoft.com/office/drawing/2014/main" id="{ABE56670-8E8C-F4B9-498D-5451AF17B0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8" name="Straight Connector 7607">
                    <a:extLst>
                      <a:ext uri="{FF2B5EF4-FFF2-40B4-BE49-F238E27FC236}">
                        <a16:creationId xmlns:a16="http://schemas.microsoft.com/office/drawing/2014/main" id="{2EA3C44E-C647-2038-D2AF-C926FD252A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9" name="Straight Connector 7608">
                    <a:extLst>
                      <a:ext uri="{FF2B5EF4-FFF2-40B4-BE49-F238E27FC236}">
                        <a16:creationId xmlns:a16="http://schemas.microsoft.com/office/drawing/2014/main" id="{FA3BA616-411A-F73D-8B31-6A8554A236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0" name="Straight Connector 7609">
                    <a:extLst>
                      <a:ext uri="{FF2B5EF4-FFF2-40B4-BE49-F238E27FC236}">
                        <a16:creationId xmlns:a16="http://schemas.microsoft.com/office/drawing/2014/main" id="{12D76E6F-BABA-D624-70B9-3EEB046D12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1" name="Straight Connector 7610">
                    <a:extLst>
                      <a:ext uri="{FF2B5EF4-FFF2-40B4-BE49-F238E27FC236}">
                        <a16:creationId xmlns:a16="http://schemas.microsoft.com/office/drawing/2014/main" id="{CC587854-04BE-CAA9-1E07-96D32D77D1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2" name="Straight Connector 7611">
                    <a:extLst>
                      <a:ext uri="{FF2B5EF4-FFF2-40B4-BE49-F238E27FC236}">
                        <a16:creationId xmlns:a16="http://schemas.microsoft.com/office/drawing/2014/main" id="{3EF4B77B-07EC-BCE1-7316-8D04287D0A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3" name="Straight Connector 7612">
                    <a:extLst>
                      <a:ext uri="{FF2B5EF4-FFF2-40B4-BE49-F238E27FC236}">
                        <a16:creationId xmlns:a16="http://schemas.microsoft.com/office/drawing/2014/main" id="{D743760A-47C1-8747-3188-25B14B57682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4" name="Straight Connector 7613">
                    <a:extLst>
                      <a:ext uri="{FF2B5EF4-FFF2-40B4-BE49-F238E27FC236}">
                        <a16:creationId xmlns:a16="http://schemas.microsoft.com/office/drawing/2014/main" id="{69F92FD7-97D4-0C01-4248-1263BAB66C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5" name="Straight Connector 7614">
                    <a:extLst>
                      <a:ext uri="{FF2B5EF4-FFF2-40B4-BE49-F238E27FC236}">
                        <a16:creationId xmlns:a16="http://schemas.microsoft.com/office/drawing/2014/main" id="{9E3889BE-DF06-570C-53F0-82C29E8FFE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6" name="Straight Connector 7615">
                    <a:extLst>
                      <a:ext uri="{FF2B5EF4-FFF2-40B4-BE49-F238E27FC236}">
                        <a16:creationId xmlns:a16="http://schemas.microsoft.com/office/drawing/2014/main" id="{39C40B0B-FF68-2C1D-5112-D91D50D177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7" name="Straight Connector 7616">
                    <a:extLst>
                      <a:ext uri="{FF2B5EF4-FFF2-40B4-BE49-F238E27FC236}">
                        <a16:creationId xmlns:a16="http://schemas.microsoft.com/office/drawing/2014/main" id="{98BF8369-8E04-1114-0305-2C2EFA99AC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8" name="Straight Connector 7617">
                    <a:extLst>
                      <a:ext uri="{FF2B5EF4-FFF2-40B4-BE49-F238E27FC236}">
                        <a16:creationId xmlns:a16="http://schemas.microsoft.com/office/drawing/2014/main" id="{CF8333E6-B156-075F-A13E-C5DFC9767E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9" name="Straight Connector 7618">
                    <a:extLst>
                      <a:ext uri="{FF2B5EF4-FFF2-40B4-BE49-F238E27FC236}">
                        <a16:creationId xmlns:a16="http://schemas.microsoft.com/office/drawing/2014/main" id="{3B88FDF8-025B-8007-C2F6-763BF7FDEA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0" name="Straight Connector 7619">
                    <a:extLst>
                      <a:ext uri="{FF2B5EF4-FFF2-40B4-BE49-F238E27FC236}">
                        <a16:creationId xmlns:a16="http://schemas.microsoft.com/office/drawing/2014/main" id="{74367E10-C475-C702-45F1-997F011359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1" name="Straight Connector 7620">
                    <a:extLst>
                      <a:ext uri="{FF2B5EF4-FFF2-40B4-BE49-F238E27FC236}">
                        <a16:creationId xmlns:a16="http://schemas.microsoft.com/office/drawing/2014/main" id="{DFDDC1D6-A5A1-B0C3-614B-27D6AE131D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2" name="Straight Connector 7621">
                    <a:extLst>
                      <a:ext uri="{FF2B5EF4-FFF2-40B4-BE49-F238E27FC236}">
                        <a16:creationId xmlns:a16="http://schemas.microsoft.com/office/drawing/2014/main" id="{EF34B9C9-DB4F-A984-D22B-456082DED8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3" name="Straight Connector 7622">
                    <a:extLst>
                      <a:ext uri="{FF2B5EF4-FFF2-40B4-BE49-F238E27FC236}">
                        <a16:creationId xmlns:a16="http://schemas.microsoft.com/office/drawing/2014/main" id="{F17D6644-F9ED-FACC-1F56-F057C25A36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4" name="Straight Connector 7623">
                    <a:extLst>
                      <a:ext uri="{FF2B5EF4-FFF2-40B4-BE49-F238E27FC236}">
                        <a16:creationId xmlns:a16="http://schemas.microsoft.com/office/drawing/2014/main" id="{EE215E8F-E0F9-AB0F-3E00-0ABB07409D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5" name="Straight Connector 7624">
                    <a:extLst>
                      <a:ext uri="{FF2B5EF4-FFF2-40B4-BE49-F238E27FC236}">
                        <a16:creationId xmlns:a16="http://schemas.microsoft.com/office/drawing/2014/main" id="{4F1355F7-2E4F-6484-44D4-73EAED3B757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6" name="Straight Connector 7625">
                    <a:extLst>
                      <a:ext uri="{FF2B5EF4-FFF2-40B4-BE49-F238E27FC236}">
                        <a16:creationId xmlns:a16="http://schemas.microsoft.com/office/drawing/2014/main" id="{71034DB7-14C3-832B-7E88-A861BDF2293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7" name="Straight Connector 7626">
                    <a:extLst>
                      <a:ext uri="{FF2B5EF4-FFF2-40B4-BE49-F238E27FC236}">
                        <a16:creationId xmlns:a16="http://schemas.microsoft.com/office/drawing/2014/main" id="{EC030E31-17B9-1056-8B75-B4D15DBF7F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8" name="Straight Connector 7627">
                    <a:extLst>
                      <a:ext uri="{FF2B5EF4-FFF2-40B4-BE49-F238E27FC236}">
                        <a16:creationId xmlns:a16="http://schemas.microsoft.com/office/drawing/2014/main" id="{0517C8BD-0014-1E06-42B2-301F35A9B3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9" name="Straight Connector 7628">
                    <a:extLst>
                      <a:ext uri="{FF2B5EF4-FFF2-40B4-BE49-F238E27FC236}">
                        <a16:creationId xmlns:a16="http://schemas.microsoft.com/office/drawing/2014/main" id="{B7FCE486-5093-F62B-1885-B3A8C771FE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0" name="Straight Connector 7629">
                    <a:extLst>
                      <a:ext uri="{FF2B5EF4-FFF2-40B4-BE49-F238E27FC236}">
                        <a16:creationId xmlns:a16="http://schemas.microsoft.com/office/drawing/2014/main" id="{80215107-7C63-CDF3-C0BF-6D27364BBF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1" name="Straight Connector 7630">
                    <a:extLst>
                      <a:ext uri="{FF2B5EF4-FFF2-40B4-BE49-F238E27FC236}">
                        <a16:creationId xmlns:a16="http://schemas.microsoft.com/office/drawing/2014/main" id="{813BEE65-E396-6A76-5201-5D59A1E93F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2" name="Straight Connector 7631">
                    <a:extLst>
                      <a:ext uri="{FF2B5EF4-FFF2-40B4-BE49-F238E27FC236}">
                        <a16:creationId xmlns:a16="http://schemas.microsoft.com/office/drawing/2014/main" id="{B9179D17-F56D-B68F-84EC-4A2A8B72AD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3" name="Straight Connector 7632">
                    <a:extLst>
                      <a:ext uri="{FF2B5EF4-FFF2-40B4-BE49-F238E27FC236}">
                        <a16:creationId xmlns:a16="http://schemas.microsoft.com/office/drawing/2014/main" id="{AD841C72-EF82-816C-EECE-D90DE785C4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4" name="Straight Connector 7633">
                    <a:extLst>
                      <a:ext uri="{FF2B5EF4-FFF2-40B4-BE49-F238E27FC236}">
                        <a16:creationId xmlns:a16="http://schemas.microsoft.com/office/drawing/2014/main" id="{C9A9A84C-33F8-2F4D-0433-0D8FAAF3CC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5" name="Straight Connector 7634">
                    <a:extLst>
                      <a:ext uri="{FF2B5EF4-FFF2-40B4-BE49-F238E27FC236}">
                        <a16:creationId xmlns:a16="http://schemas.microsoft.com/office/drawing/2014/main" id="{2AEAAD34-5954-ACC2-946F-95E2940FE0D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6" name="Straight Connector 7635">
                    <a:extLst>
                      <a:ext uri="{FF2B5EF4-FFF2-40B4-BE49-F238E27FC236}">
                        <a16:creationId xmlns:a16="http://schemas.microsoft.com/office/drawing/2014/main" id="{B6BC32F1-5E70-6F14-2F90-E82CC2A02F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7" name="Straight Connector 7636">
                    <a:extLst>
                      <a:ext uri="{FF2B5EF4-FFF2-40B4-BE49-F238E27FC236}">
                        <a16:creationId xmlns:a16="http://schemas.microsoft.com/office/drawing/2014/main" id="{3D51AA6E-6223-49B7-48E4-F482E268BF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8" name="Straight Connector 7637">
                    <a:extLst>
                      <a:ext uri="{FF2B5EF4-FFF2-40B4-BE49-F238E27FC236}">
                        <a16:creationId xmlns:a16="http://schemas.microsoft.com/office/drawing/2014/main" id="{4BD275D6-D079-7D2E-5A43-11ABA828DC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9" name="Straight Connector 7638">
                    <a:extLst>
                      <a:ext uri="{FF2B5EF4-FFF2-40B4-BE49-F238E27FC236}">
                        <a16:creationId xmlns:a16="http://schemas.microsoft.com/office/drawing/2014/main" id="{F1F2EDEA-0235-DE90-9D39-961C537601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0" name="Straight Connector 7639">
                    <a:extLst>
                      <a:ext uri="{FF2B5EF4-FFF2-40B4-BE49-F238E27FC236}">
                        <a16:creationId xmlns:a16="http://schemas.microsoft.com/office/drawing/2014/main" id="{1A522571-FA67-9DF9-9FA2-08E04E8536B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1" name="Straight Connector 7640">
                    <a:extLst>
                      <a:ext uri="{FF2B5EF4-FFF2-40B4-BE49-F238E27FC236}">
                        <a16:creationId xmlns:a16="http://schemas.microsoft.com/office/drawing/2014/main" id="{8607E58F-63E2-E496-50CE-3647C1CE55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2" name="Straight Connector 7641">
                    <a:extLst>
                      <a:ext uri="{FF2B5EF4-FFF2-40B4-BE49-F238E27FC236}">
                        <a16:creationId xmlns:a16="http://schemas.microsoft.com/office/drawing/2014/main" id="{67561671-9B96-B0F3-5FFF-FB13F7C4AAA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3" name="Straight Connector 7642">
                    <a:extLst>
                      <a:ext uri="{FF2B5EF4-FFF2-40B4-BE49-F238E27FC236}">
                        <a16:creationId xmlns:a16="http://schemas.microsoft.com/office/drawing/2014/main" id="{BCA32575-17A5-5E12-3C09-B09DBDFC3B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4" name="Straight Connector 7643">
                    <a:extLst>
                      <a:ext uri="{FF2B5EF4-FFF2-40B4-BE49-F238E27FC236}">
                        <a16:creationId xmlns:a16="http://schemas.microsoft.com/office/drawing/2014/main" id="{CDC552A5-3918-2F12-73EC-36268EB164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5" name="Straight Connector 7644">
                    <a:extLst>
                      <a:ext uri="{FF2B5EF4-FFF2-40B4-BE49-F238E27FC236}">
                        <a16:creationId xmlns:a16="http://schemas.microsoft.com/office/drawing/2014/main" id="{AF237A62-C3F4-EE94-C25B-20A0CE9C33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6" name="Straight Connector 7645">
                    <a:extLst>
                      <a:ext uri="{FF2B5EF4-FFF2-40B4-BE49-F238E27FC236}">
                        <a16:creationId xmlns:a16="http://schemas.microsoft.com/office/drawing/2014/main" id="{F83BF634-3807-842B-B1BE-5F6CFBBEE9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7" name="Straight Connector 7646">
                    <a:extLst>
                      <a:ext uri="{FF2B5EF4-FFF2-40B4-BE49-F238E27FC236}">
                        <a16:creationId xmlns:a16="http://schemas.microsoft.com/office/drawing/2014/main" id="{EEFB6BF6-9353-D294-9A17-9AB22D00A3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8" name="Straight Connector 7647">
                    <a:extLst>
                      <a:ext uri="{FF2B5EF4-FFF2-40B4-BE49-F238E27FC236}">
                        <a16:creationId xmlns:a16="http://schemas.microsoft.com/office/drawing/2014/main" id="{FE521D05-40CD-58B0-40AC-FE0991F8EDD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9" name="Straight Connector 7648">
                    <a:extLst>
                      <a:ext uri="{FF2B5EF4-FFF2-40B4-BE49-F238E27FC236}">
                        <a16:creationId xmlns:a16="http://schemas.microsoft.com/office/drawing/2014/main" id="{42E253A3-3D7B-8CFD-0802-294AB13D7C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0" name="Straight Connector 7649">
                    <a:extLst>
                      <a:ext uri="{FF2B5EF4-FFF2-40B4-BE49-F238E27FC236}">
                        <a16:creationId xmlns:a16="http://schemas.microsoft.com/office/drawing/2014/main" id="{CB5D1480-FB6C-DE70-38AA-E982C61472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1" name="Straight Connector 7650">
                    <a:extLst>
                      <a:ext uri="{FF2B5EF4-FFF2-40B4-BE49-F238E27FC236}">
                        <a16:creationId xmlns:a16="http://schemas.microsoft.com/office/drawing/2014/main" id="{D0BEF126-2FA0-6776-CD6F-7DD997E05C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2" name="Straight Connector 7651">
                    <a:extLst>
                      <a:ext uri="{FF2B5EF4-FFF2-40B4-BE49-F238E27FC236}">
                        <a16:creationId xmlns:a16="http://schemas.microsoft.com/office/drawing/2014/main" id="{6B0A13A2-AF85-1E9E-021E-BB03AED684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3" name="Straight Connector 7652">
                    <a:extLst>
                      <a:ext uri="{FF2B5EF4-FFF2-40B4-BE49-F238E27FC236}">
                        <a16:creationId xmlns:a16="http://schemas.microsoft.com/office/drawing/2014/main" id="{40D8172F-6440-A1AD-916F-EE330524C5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4" name="Straight Connector 7653">
                    <a:extLst>
                      <a:ext uri="{FF2B5EF4-FFF2-40B4-BE49-F238E27FC236}">
                        <a16:creationId xmlns:a16="http://schemas.microsoft.com/office/drawing/2014/main" id="{A947CC94-B609-3B9B-1B54-E3C61174EB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5" name="Straight Connector 7654">
                    <a:extLst>
                      <a:ext uri="{FF2B5EF4-FFF2-40B4-BE49-F238E27FC236}">
                        <a16:creationId xmlns:a16="http://schemas.microsoft.com/office/drawing/2014/main" id="{1C47FBAF-8C12-E128-F2FE-F7A6054773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6" name="Straight Connector 7655">
                    <a:extLst>
                      <a:ext uri="{FF2B5EF4-FFF2-40B4-BE49-F238E27FC236}">
                        <a16:creationId xmlns:a16="http://schemas.microsoft.com/office/drawing/2014/main" id="{18EE59F4-7571-492C-68C3-3DF63A9301E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7" name="Straight Connector 7656">
                    <a:extLst>
                      <a:ext uri="{FF2B5EF4-FFF2-40B4-BE49-F238E27FC236}">
                        <a16:creationId xmlns:a16="http://schemas.microsoft.com/office/drawing/2014/main" id="{56BBC873-5A37-22B9-5F69-4C5C743D52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8" name="Straight Connector 7657">
                    <a:extLst>
                      <a:ext uri="{FF2B5EF4-FFF2-40B4-BE49-F238E27FC236}">
                        <a16:creationId xmlns:a16="http://schemas.microsoft.com/office/drawing/2014/main" id="{68B01BBD-5970-FF9D-4892-3C3A2B1323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9" name="Straight Connector 7658">
                    <a:extLst>
                      <a:ext uri="{FF2B5EF4-FFF2-40B4-BE49-F238E27FC236}">
                        <a16:creationId xmlns:a16="http://schemas.microsoft.com/office/drawing/2014/main" id="{9B3781C2-1457-F223-AD29-595D24A7F0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60" name="Straight Connector 7659">
                    <a:extLst>
                      <a:ext uri="{FF2B5EF4-FFF2-40B4-BE49-F238E27FC236}">
                        <a16:creationId xmlns:a16="http://schemas.microsoft.com/office/drawing/2014/main" id="{5619BD9C-F7FA-FD16-F234-C83110AA4F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61" name="Straight Connector 7660">
                    <a:extLst>
                      <a:ext uri="{FF2B5EF4-FFF2-40B4-BE49-F238E27FC236}">
                        <a16:creationId xmlns:a16="http://schemas.microsoft.com/office/drawing/2014/main" id="{6F7DE9F6-2961-1DB3-4A03-F6819714462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62" name="Straight Connector 7661">
                    <a:extLst>
                      <a:ext uri="{FF2B5EF4-FFF2-40B4-BE49-F238E27FC236}">
                        <a16:creationId xmlns:a16="http://schemas.microsoft.com/office/drawing/2014/main" id="{F5C75708-0DD0-8E7D-D9E8-122FDA30F2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63" name="Straight Connector 7662">
                    <a:extLst>
                      <a:ext uri="{FF2B5EF4-FFF2-40B4-BE49-F238E27FC236}">
                        <a16:creationId xmlns:a16="http://schemas.microsoft.com/office/drawing/2014/main" id="{7DF24749-8F18-3111-9A5D-AE26F05F23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64" name="Straight Connector 7663">
                    <a:extLst>
                      <a:ext uri="{FF2B5EF4-FFF2-40B4-BE49-F238E27FC236}">
                        <a16:creationId xmlns:a16="http://schemas.microsoft.com/office/drawing/2014/main" id="{2789A35F-3F62-5D10-294E-F8C8C7B648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65" name="Straight Connector 7664">
                    <a:extLst>
                      <a:ext uri="{FF2B5EF4-FFF2-40B4-BE49-F238E27FC236}">
                        <a16:creationId xmlns:a16="http://schemas.microsoft.com/office/drawing/2014/main" id="{D18D0518-DF55-D204-087C-C66ACA974D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92" name="Arc 7591">
                <a:extLst>
                  <a:ext uri="{FF2B5EF4-FFF2-40B4-BE49-F238E27FC236}">
                    <a16:creationId xmlns:a16="http://schemas.microsoft.com/office/drawing/2014/main" id="{E31A8CED-D49B-AE32-9B68-110EAD13DC33}"/>
                  </a:ext>
                </a:extLst>
              </p:cNvPr>
              <p:cNvSpPr/>
              <p:nvPr/>
            </p:nvSpPr>
            <p:spPr>
              <a:xfrm flipH="1">
                <a:off x="3499962" y="220584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93" name="Arc 7592">
                <a:extLst>
                  <a:ext uri="{FF2B5EF4-FFF2-40B4-BE49-F238E27FC236}">
                    <a16:creationId xmlns:a16="http://schemas.microsoft.com/office/drawing/2014/main" id="{16F380C5-13C4-1AD6-7187-B9D61C17611D}"/>
                  </a:ext>
                </a:extLst>
              </p:cNvPr>
              <p:cNvSpPr/>
              <p:nvPr/>
            </p:nvSpPr>
            <p:spPr>
              <a:xfrm flipH="1">
                <a:off x="1120174" y="220896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94" name="Arc 7593">
                <a:extLst>
                  <a:ext uri="{FF2B5EF4-FFF2-40B4-BE49-F238E27FC236}">
                    <a16:creationId xmlns:a16="http://schemas.microsoft.com/office/drawing/2014/main" id="{6A76167A-6CE5-C64C-273E-43D00B5B4098}"/>
                  </a:ext>
                </a:extLst>
              </p:cNvPr>
              <p:cNvSpPr/>
              <p:nvPr/>
            </p:nvSpPr>
            <p:spPr>
              <a:xfrm flipH="1">
                <a:off x="1612219" y="220937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95" name="Arc 7594">
                <a:extLst>
                  <a:ext uri="{FF2B5EF4-FFF2-40B4-BE49-F238E27FC236}">
                    <a16:creationId xmlns:a16="http://schemas.microsoft.com/office/drawing/2014/main" id="{20D49F75-6E4F-1D26-BC47-013BB3682F45}"/>
                  </a:ext>
                </a:extLst>
              </p:cNvPr>
              <p:cNvSpPr/>
              <p:nvPr/>
            </p:nvSpPr>
            <p:spPr>
              <a:xfrm flipH="1">
                <a:off x="2448873" y="220940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95" name="Rectangle 7494">
              <a:extLst>
                <a:ext uri="{FF2B5EF4-FFF2-40B4-BE49-F238E27FC236}">
                  <a16:creationId xmlns:a16="http://schemas.microsoft.com/office/drawing/2014/main" id="{EE9172BF-2710-0148-20C5-7A1565C413BA}"/>
                </a:ext>
              </a:extLst>
            </p:cNvPr>
            <p:cNvSpPr/>
            <p:nvPr/>
          </p:nvSpPr>
          <p:spPr>
            <a:xfrm>
              <a:off x="9556034" y="2315191"/>
              <a:ext cx="1896264" cy="96556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96" name="Group 7495">
              <a:extLst>
                <a:ext uri="{FF2B5EF4-FFF2-40B4-BE49-F238E27FC236}">
                  <a16:creationId xmlns:a16="http://schemas.microsoft.com/office/drawing/2014/main" id="{B40D2FD4-2918-784B-18A3-BDCEE2B6614D}"/>
                </a:ext>
              </a:extLst>
            </p:cNvPr>
            <p:cNvGrpSpPr/>
            <p:nvPr/>
          </p:nvGrpSpPr>
          <p:grpSpPr>
            <a:xfrm>
              <a:off x="9534990" y="2814482"/>
              <a:ext cx="1845156" cy="83831"/>
              <a:chOff x="9538450" y="2996809"/>
              <a:chExt cx="1845156" cy="83831"/>
            </a:xfrm>
          </p:grpSpPr>
          <p:grpSp>
            <p:nvGrpSpPr>
              <p:cNvPr id="7542" name="Group 7541">
                <a:extLst>
                  <a:ext uri="{FF2B5EF4-FFF2-40B4-BE49-F238E27FC236}">
                    <a16:creationId xmlns:a16="http://schemas.microsoft.com/office/drawing/2014/main" id="{2A7526ED-7533-4B34-02A8-098DC6AD69AC}"/>
                  </a:ext>
                </a:extLst>
              </p:cNvPr>
              <p:cNvGrpSpPr/>
              <p:nvPr/>
            </p:nvGrpSpPr>
            <p:grpSpPr>
              <a:xfrm>
                <a:off x="9538450" y="2996809"/>
                <a:ext cx="1845156" cy="83831"/>
                <a:chOff x="9463120" y="3073501"/>
                <a:chExt cx="1845156" cy="83831"/>
              </a:xfrm>
            </p:grpSpPr>
            <p:cxnSp>
              <p:nvCxnSpPr>
                <p:cNvPr id="7583" name="Straight Connector 7582">
                  <a:extLst>
                    <a:ext uri="{FF2B5EF4-FFF2-40B4-BE49-F238E27FC236}">
                      <a16:creationId xmlns:a16="http://schemas.microsoft.com/office/drawing/2014/main" id="{ED012557-3C91-7575-8BC9-9536D75D39B4}"/>
                    </a:ext>
                  </a:extLst>
                </p:cNvPr>
                <p:cNvCxnSpPr/>
                <p:nvPr/>
              </p:nvCxnSpPr>
              <p:spPr>
                <a:xfrm>
                  <a:off x="9465076" y="3096667"/>
                  <a:ext cx="1843200" cy="33723"/>
                </a:xfrm>
                <a:prstGeom prst="line">
                  <a:avLst/>
                </a:prstGeom>
                <a:ln w="1016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4" name="Straight Connector 7583">
                  <a:extLst>
                    <a:ext uri="{FF2B5EF4-FFF2-40B4-BE49-F238E27FC236}">
                      <a16:creationId xmlns:a16="http://schemas.microsoft.com/office/drawing/2014/main" id="{32EA44BC-8EFC-B30C-BA62-102D27AEED60}"/>
                    </a:ext>
                  </a:extLst>
                </p:cNvPr>
                <p:cNvCxnSpPr/>
                <p:nvPr/>
              </p:nvCxnSpPr>
              <p:spPr>
                <a:xfrm>
                  <a:off x="9463120" y="3073501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5" name="Straight Connector 7584">
                  <a:extLst>
                    <a:ext uri="{FF2B5EF4-FFF2-40B4-BE49-F238E27FC236}">
                      <a16:creationId xmlns:a16="http://schemas.microsoft.com/office/drawing/2014/main" id="{59114D48-0016-1A5A-19BB-92A1C1691FA7}"/>
                    </a:ext>
                  </a:extLst>
                </p:cNvPr>
                <p:cNvCxnSpPr/>
                <p:nvPr/>
              </p:nvCxnSpPr>
              <p:spPr>
                <a:xfrm>
                  <a:off x="9463120" y="3123609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543" name="Group 7542">
                <a:extLst>
                  <a:ext uri="{FF2B5EF4-FFF2-40B4-BE49-F238E27FC236}">
                    <a16:creationId xmlns:a16="http://schemas.microsoft.com/office/drawing/2014/main" id="{9F053114-44C4-0BED-9E89-AF88CE7C53A0}"/>
                  </a:ext>
                </a:extLst>
              </p:cNvPr>
              <p:cNvGrpSpPr/>
              <p:nvPr/>
            </p:nvGrpSpPr>
            <p:grpSpPr>
              <a:xfrm rot="60000">
                <a:off x="9558390" y="3015328"/>
                <a:ext cx="1806575" cy="50400"/>
                <a:chOff x="9668199" y="2844737"/>
                <a:chExt cx="1806575" cy="50400"/>
              </a:xfrm>
            </p:grpSpPr>
            <p:cxnSp>
              <p:nvCxnSpPr>
                <p:cNvPr id="7544" name="Straight Connector 7543">
                  <a:extLst>
                    <a:ext uri="{FF2B5EF4-FFF2-40B4-BE49-F238E27FC236}">
                      <a16:creationId xmlns:a16="http://schemas.microsoft.com/office/drawing/2014/main" id="{A9A98DB7-7F76-D81F-DE53-8FD393F69E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6819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5" name="Straight Connector 7544">
                  <a:extLst>
                    <a:ext uri="{FF2B5EF4-FFF2-40B4-BE49-F238E27FC236}">
                      <a16:creationId xmlns:a16="http://schemas.microsoft.com/office/drawing/2014/main" id="{B6F0DB2C-8FAD-71B2-1FB3-C6E472B105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1574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6" name="Straight Connector 7545">
                  <a:extLst>
                    <a:ext uri="{FF2B5EF4-FFF2-40B4-BE49-F238E27FC236}">
                      <a16:creationId xmlns:a16="http://schemas.microsoft.com/office/drawing/2014/main" id="{5DB2EFB1-E0FC-237F-2F23-27599995F2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6328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7" name="Straight Connector 7546">
                  <a:extLst>
                    <a:ext uri="{FF2B5EF4-FFF2-40B4-BE49-F238E27FC236}">
                      <a16:creationId xmlns:a16="http://schemas.microsoft.com/office/drawing/2014/main" id="{9F4C30C7-2129-BEED-2C74-FA8351967F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1082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8" name="Straight Connector 7547">
                  <a:extLst>
                    <a:ext uri="{FF2B5EF4-FFF2-40B4-BE49-F238E27FC236}">
                      <a16:creationId xmlns:a16="http://schemas.microsoft.com/office/drawing/2014/main" id="{D5127ABE-59EC-09B8-4294-7FB519E6A8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5836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9" name="Straight Connector 7548">
                  <a:extLst>
                    <a:ext uri="{FF2B5EF4-FFF2-40B4-BE49-F238E27FC236}">
                      <a16:creationId xmlns:a16="http://schemas.microsoft.com/office/drawing/2014/main" id="{62DBF47D-6497-498F-6B4E-E354E28D8F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0590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0" name="Straight Connector 7549">
                  <a:extLst>
                    <a:ext uri="{FF2B5EF4-FFF2-40B4-BE49-F238E27FC236}">
                      <a16:creationId xmlns:a16="http://schemas.microsoft.com/office/drawing/2014/main" id="{F044F3DE-1CFB-E3E3-2E4C-5521411AD2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5344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1" name="Straight Connector 7550">
                  <a:extLst>
                    <a:ext uri="{FF2B5EF4-FFF2-40B4-BE49-F238E27FC236}">
                      <a16:creationId xmlns:a16="http://schemas.microsoft.com/office/drawing/2014/main" id="{28BD851C-77DC-5FB3-3151-C144F16C12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0098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2" name="Straight Connector 7551">
                  <a:extLst>
                    <a:ext uri="{FF2B5EF4-FFF2-40B4-BE49-F238E27FC236}">
                      <a16:creationId xmlns:a16="http://schemas.microsoft.com/office/drawing/2014/main" id="{7AD5C201-F35C-37EC-A562-31560E10D7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4852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3" name="Straight Connector 7552">
                  <a:extLst>
                    <a:ext uri="{FF2B5EF4-FFF2-40B4-BE49-F238E27FC236}">
                      <a16:creationId xmlns:a16="http://schemas.microsoft.com/office/drawing/2014/main" id="{38B0B6AE-4EE4-445F-561F-7A14532172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9606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4" name="Straight Connector 7553">
                  <a:extLst>
                    <a:ext uri="{FF2B5EF4-FFF2-40B4-BE49-F238E27FC236}">
                      <a16:creationId xmlns:a16="http://schemas.microsoft.com/office/drawing/2014/main" id="{C26E8AB7-FDA6-4489-1D03-ABDE03297A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4360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5" name="Straight Connector 7554">
                  <a:extLst>
                    <a:ext uri="{FF2B5EF4-FFF2-40B4-BE49-F238E27FC236}">
                      <a16:creationId xmlns:a16="http://schemas.microsoft.com/office/drawing/2014/main" id="{F569B443-BD46-F0F6-735E-41F5E5AC30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9115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6" name="Straight Connector 7555">
                  <a:extLst>
                    <a:ext uri="{FF2B5EF4-FFF2-40B4-BE49-F238E27FC236}">
                      <a16:creationId xmlns:a16="http://schemas.microsoft.com/office/drawing/2014/main" id="{976BD604-C621-B22C-0E55-E93CE873EF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3869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7" name="Straight Connector 7556">
                  <a:extLst>
                    <a:ext uri="{FF2B5EF4-FFF2-40B4-BE49-F238E27FC236}">
                      <a16:creationId xmlns:a16="http://schemas.microsoft.com/office/drawing/2014/main" id="{77E4A344-A720-D328-7CC2-7FDA40A486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8623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8" name="Straight Connector 7557">
                  <a:extLst>
                    <a:ext uri="{FF2B5EF4-FFF2-40B4-BE49-F238E27FC236}">
                      <a16:creationId xmlns:a16="http://schemas.microsoft.com/office/drawing/2014/main" id="{E362F0C6-265B-49C3-CA02-1691092B43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3377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9" name="Straight Connector 7558">
                  <a:extLst>
                    <a:ext uri="{FF2B5EF4-FFF2-40B4-BE49-F238E27FC236}">
                      <a16:creationId xmlns:a16="http://schemas.microsoft.com/office/drawing/2014/main" id="{F7DE2773-B9E7-610E-8217-77DD462AFC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8131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0" name="Straight Connector 7559">
                  <a:extLst>
                    <a:ext uri="{FF2B5EF4-FFF2-40B4-BE49-F238E27FC236}">
                      <a16:creationId xmlns:a16="http://schemas.microsoft.com/office/drawing/2014/main" id="{8E8EBFFD-24F3-C47B-CF34-12B81F4B0A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2885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1" name="Straight Connector 7560">
                  <a:extLst>
                    <a:ext uri="{FF2B5EF4-FFF2-40B4-BE49-F238E27FC236}">
                      <a16:creationId xmlns:a16="http://schemas.microsoft.com/office/drawing/2014/main" id="{6C5C9F18-A920-5BC1-F1CC-F7E53FFB02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7639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2" name="Straight Connector 7561">
                  <a:extLst>
                    <a:ext uri="{FF2B5EF4-FFF2-40B4-BE49-F238E27FC236}">
                      <a16:creationId xmlns:a16="http://schemas.microsoft.com/office/drawing/2014/main" id="{5D856CE8-9098-C553-90CB-6F709EA1F4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2393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3" name="Straight Connector 7562">
                  <a:extLst>
                    <a:ext uri="{FF2B5EF4-FFF2-40B4-BE49-F238E27FC236}">
                      <a16:creationId xmlns:a16="http://schemas.microsoft.com/office/drawing/2014/main" id="{8635B470-F4A0-FF55-0E92-8E96292C15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7147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4" name="Straight Connector 7563">
                  <a:extLst>
                    <a:ext uri="{FF2B5EF4-FFF2-40B4-BE49-F238E27FC236}">
                      <a16:creationId xmlns:a16="http://schemas.microsoft.com/office/drawing/2014/main" id="{FAB24A74-5871-4D95-B177-B838D69551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1901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5" name="Straight Connector 7564">
                  <a:extLst>
                    <a:ext uri="{FF2B5EF4-FFF2-40B4-BE49-F238E27FC236}">
                      <a16:creationId xmlns:a16="http://schemas.microsoft.com/office/drawing/2014/main" id="{6B6BBEE6-A242-84DB-C55C-CCAB5D266D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6656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6" name="Straight Connector 7565">
                  <a:extLst>
                    <a:ext uri="{FF2B5EF4-FFF2-40B4-BE49-F238E27FC236}">
                      <a16:creationId xmlns:a16="http://schemas.microsoft.com/office/drawing/2014/main" id="{34DD4C7F-4183-FCA6-E440-0C01BEE227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1410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7" name="Straight Connector 7566">
                  <a:extLst>
                    <a:ext uri="{FF2B5EF4-FFF2-40B4-BE49-F238E27FC236}">
                      <a16:creationId xmlns:a16="http://schemas.microsoft.com/office/drawing/2014/main" id="{A14DC2B6-4929-004E-D900-E86D01A682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6164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8" name="Straight Connector 7567">
                  <a:extLst>
                    <a:ext uri="{FF2B5EF4-FFF2-40B4-BE49-F238E27FC236}">
                      <a16:creationId xmlns:a16="http://schemas.microsoft.com/office/drawing/2014/main" id="{A13D341A-A1AB-0BED-0156-C2EF538DFF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0918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9" name="Straight Connector 7568">
                  <a:extLst>
                    <a:ext uri="{FF2B5EF4-FFF2-40B4-BE49-F238E27FC236}">
                      <a16:creationId xmlns:a16="http://schemas.microsoft.com/office/drawing/2014/main" id="{0AB86641-5E61-EEF0-0AD8-368A6A715B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5672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0" name="Straight Connector 7569">
                  <a:extLst>
                    <a:ext uri="{FF2B5EF4-FFF2-40B4-BE49-F238E27FC236}">
                      <a16:creationId xmlns:a16="http://schemas.microsoft.com/office/drawing/2014/main" id="{4AF29C93-3961-21FA-1D8B-1BB3C3196D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0426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1" name="Straight Connector 7570">
                  <a:extLst>
                    <a:ext uri="{FF2B5EF4-FFF2-40B4-BE49-F238E27FC236}">
                      <a16:creationId xmlns:a16="http://schemas.microsoft.com/office/drawing/2014/main" id="{1E8FC4FB-B21A-972F-F3FA-3CDACC84B1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5180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2" name="Straight Connector 7571">
                  <a:extLst>
                    <a:ext uri="{FF2B5EF4-FFF2-40B4-BE49-F238E27FC236}">
                      <a16:creationId xmlns:a16="http://schemas.microsoft.com/office/drawing/2014/main" id="{83B64D91-EF17-D924-844F-D11E99EEF0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9934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3" name="Straight Connector 7572">
                  <a:extLst>
                    <a:ext uri="{FF2B5EF4-FFF2-40B4-BE49-F238E27FC236}">
                      <a16:creationId xmlns:a16="http://schemas.microsoft.com/office/drawing/2014/main" id="{2C6A125D-D838-B60D-70A1-9D3AE12A9E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4688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4" name="Straight Connector 7573">
                  <a:extLst>
                    <a:ext uri="{FF2B5EF4-FFF2-40B4-BE49-F238E27FC236}">
                      <a16:creationId xmlns:a16="http://schemas.microsoft.com/office/drawing/2014/main" id="{B4F11EB4-9CE0-7849-9778-3660980D4C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9442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5" name="Straight Connector 7574">
                  <a:extLst>
                    <a:ext uri="{FF2B5EF4-FFF2-40B4-BE49-F238E27FC236}">
                      <a16:creationId xmlns:a16="http://schemas.microsoft.com/office/drawing/2014/main" id="{03BF0FA8-2D94-A840-CF4B-773EBB2156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4197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6" name="Straight Connector 7575">
                  <a:extLst>
                    <a:ext uri="{FF2B5EF4-FFF2-40B4-BE49-F238E27FC236}">
                      <a16:creationId xmlns:a16="http://schemas.microsoft.com/office/drawing/2014/main" id="{CD56ECE6-0A21-8E31-4724-B9E7E5B4BB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8951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7" name="Straight Connector 7576">
                  <a:extLst>
                    <a:ext uri="{FF2B5EF4-FFF2-40B4-BE49-F238E27FC236}">
                      <a16:creationId xmlns:a16="http://schemas.microsoft.com/office/drawing/2014/main" id="{580D0A81-B9BE-E72E-8F35-0FE652BE94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3705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8" name="Straight Connector 7577">
                  <a:extLst>
                    <a:ext uri="{FF2B5EF4-FFF2-40B4-BE49-F238E27FC236}">
                      <a16:creationId xmlns:a16="http://schemas.microsoft.com/office/drawing/2014/main" id="{2D9023AC-EEF6-97D4-4BF9-3D64945F34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8459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9" name="Straight Connector 7578">
                  <a:extLst>
                    <a:ext uri="{FF2B5EF4-FFF2-40B4-BE49-F238E27FC236}">
                      <a16:creationId xmlns:a16="http://schemas.microsoft.com/office/drawing/2014/main" id="{A7F6B3F1-7A51-E7C0-3943-8DC3506795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3213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0" name="Straight Connector 7579">
                  <a:extLst>
                    <a:ext uri="{FF2B5EF4-FFF2-40B4-BE49-F238E27FC236}">
                      <a16:creationId xmlns:a16="http://schemas.microsoft.com/office/drawing/2014/main" id="{978D6A4A-71EE-8334-002D-95C5268872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7967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1" name="Straight Connector 7580">
                  <a:extLst>
                    <a:ext uri="{FF2B5EF4-FFF2-40B4-BE49-F238E27FC236}">
                      <a16:creationId xmlns:a16="http://schemas.microsoft.com/office/drawing/2014/main" id="{92603BC0-FD65-CEF2-B0C2-260EB59BAD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2721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2" name="Straight Connector 7581">
                  <a:extLst>
                    <a:ext uri="{FF2B5EF4-FFF2-40B4-BE49-F238E27FC236}">
                      <a16:creationId xmlns:a16="http://schemas.microsoft.com/office/drawing/2014/main" id="{962190E9-5E4B-9981-50A2-1893B61890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7477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497" name="Group 7496">
              <a:extLst>
                <a:ext uri="{FF2B5EF4-FFF2-40B4-BE49-F238E27FC236}">
                  <a16:creationId xmlns:a16="http://schemas.microsoft.com/office/drawing/2014/main" id="{9B946140-143D-DC13-42A2-36C195E96ACF}"/>
                </a:ext>
              </a:extLst>
            </p:cNvPr>
            <p:cNvGrpSpPr/>
            <p:nvPr/>
          </p:nvGrpSpPr>
          <p:grpSpPr>
            <a:xfrm>
              <a:off x="9540110" y="2485535"/>
              <a:ext cx="1847910" cy="82522"/>
              <a:chOff x="9616310" y="2425210"/>
              <a:chExt cx="1847910" cy="82522"/>
            </a:xfrm>
          </p:grpSpPr>
          <p:grpSp>
            <p:nvGrpSpPr>
              <p:cNvPr id="7498" name="Group 7497">
                <a:extLst>
                  <a:ext uri="{FF2B5EF4-FFF2-40B4-BE49-F238E27FC236}">
                    <a16:creationId xmlns:a16="http://schemas.microsoft.com/office/drawing/2014/main" id="{4C8EAE30-3B07-4361-2A37-5D5B30979374}"/>
                  </a:ext>
                </a:extLst>
              </p:cNvPr>
              <p:cNvGrpSpPr/>
              <p:nvPr/>
            </p:nvGrpSpPr>
            <p:grpSpPr>
              <a:xfrm>
                <a:off x="9616310" y="2425210"/>
                <a:ext cx="1847910" cy="82522"/>
                <a:chOff x="9586262" y="3209962"/>
                <a:chExt cx="1847910" cy="82522"/>
              </a:xfrm>
            </p:grpSpPr>
            <p:cxnSp>
              <p:nvCxnSpPr>
                <p:cNvPr id="7539" name="Straight Connector 7538">
                  <a:extLst>
                    <a:ext uri="{FF2B5EF4-FFF2-40B4-BE49-F238E27FC236}">
                      <a16:creationId xmlns:a16="http://schemas.microsoft.com/office/drawing/2014/main" id="{4692A92D-BB6A-8EA7-FCCB-7A37E562645D}"/>
                    </a:ext>
                  </a:extLst>
                </p:cNvPr>
                <p:cNvCxnSpPr/>
                <p:nvPr/>
              </p:nvCxnSpPr>
              <p:spPr>
                <a:xfrm>
                  <a:off x="9590972" y="3233618"/>
                  <a:ext cx="1843200" cy="33723"/>
                </a:xfrm>
                <a:prstGeom prst="line">
                  <a:avLst/>
                </a:prstGeom>
                <a:ln w="1016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0" name="Straight Connector 7539">
                  <a:extLst>
                    <a:ext uri="{FF2B5EF4-FFF2-40B4-BE49-F238E27FC236}">
                      <a16:creationId xmlns:a16="http://schemas.microsoft.com/office/drawing/2014/main" id="{8739A377-E6BD-A149-DB20-5F5F206DEC3A}"/>
                    </a:ext>
                  </a:extLst>
                </p:cNvPr>
                <p:cNvCxnSpPr/>
                <p:nvPr/>
              </p:nvCxnSpPr>
              <p:spPr>
                <a:xfrm>
                  <a:off x="9586262" y="3258761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1" name="Straight Connector 7540">
                  <a:extLst>
                    <a:ext uri="{FF2B5EF4-FFF2-40B4-BE49-F238E27FC236}">
                      <a16:creationId xmlns:a16="http://schemas.microsoft.com/office/drawing/2014/main" id="{F2A773DC-ADFC-45E8-9D48-92B9F80B7907}"/>
                    </a:ext>
                  </a:extLst>
                </p:cNvPr>
                <p:cNvCxnSpPr/>
                <p:nvPr/>
              </p:nvCxnSpPr>
              <p:spPr>
                <a:xfrm>
                  <a:off x="9587338" y="3209962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99" name="Group 7498">
                <a:extLst>
                  <a:ext uri="{FF2B5EF4-FFF2-40B4-BE49-F238E27FC236}">
                    <a16:creationId xmlns:a16="http://schemas.microsoft.com/office/drawing/2014/main" id="{D42D010C-4C7C-2F4D-0235-17D922283843}"/>
                  </a:ext>
                </a:extLst>
              </p:cNvPr>
              <p:cNvGrpSpPr/>
              <p:nvPr/>
            </p:nvGrpSpPr>
            <p:grpSpPr>
              <a:xfrm rot="60000">
                <a:off x="9635371" y="2439861"/>
                <a:ext cx="1806575" cy="50400"/>
                <a:chOff x="9668199" y="2844737"/>
                <a:chExt cx="1806575" cy="50400"/>
              </a:xfrm>
            </p:grpSpPr>
            <p:cxnSp>
              <p:nvCxnSpPr>
                <p:cNvPr id="7500" name="Straight Connector 7499">
                  <a:extLst>
                    <a:ext uri="{FF2B5EF4-FFF2-40B4-BE49-F238E27FC236}">
                      <a16:creationId xmlns:a16="http://schemas.microsoft.com/office/drawing/2014/main" id="{F662D531-9D5E-61AD-926E-7DA1F65EA1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6819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1" name="Straight Connector 7500">
                  <a:extLst>
                    <a:ext uri="{FF2B5EF4-FFF2-40B4-BE49-F238E27FC236}">
                      <a16:creationId xmlns:a16="http://schemas.microsoft.com/office/drawing/2014/main" id="{BC7CF169-C085-49CA-03CD-2524BBAA18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1574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2" name="Straight Connector 7501">
                  <a:extLst>
                    <a:ext uri="{FF2B5EF4-FFF2-40B4-BE49-F238E27FC236}">
                      <a16:creationId xmlns:a16="http://schemas.microsoft.com/office/drawing/2014/main" id="{33EAF71B-9F83-D1E2-1CB1-493704FD6C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6328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3" name="Straight Connector 7502">
                  <a:extLst>
                    <a:ext uri="{FF2B5EF4-FFF2-40B4-BE49-F238E27FC236}">
                      <a16:creationId xmlns:a16="http://schemas.microsoft.com/office/drawing/2014/main" id="{2B5FEB91-C777-AEF7-BF08-473E8A7D20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1082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4" name="Straight Connector 7503">
                  <a:extLst>
                    <a:ext uri="{FF2B5EF4-FFF2-40B4-BE49-F238E27FC236}">
                      <a16:creationId xmlns:a16="http://schemas.microsoft.com/office/drawing/2014/main" id="{1EBE15D5-DE2F-76DB-CA74-109A0B062A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5836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5" name="Straight Connector 7504">
                  <a:extLst>
                    <a:ext uri="{FF2B5EF4-FFF2-40B4-BE49-F238E27FC236}">
                      <a16:creationId xmlns:a16="http://schemas.microsoft.com/office/drawing/2014/main" id="{A738D2D9-06E4-04B1-FFB0-8C5CBFE3A1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0590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6" name="Straight Connector 7505">
                  <a:extLst>
                    <a:ext uri="{FF2B5EF4-FFF2-40B4-BE49-F238E27FC236}">
                      <a16:creationId xmlns:a16="http://schemas.microsoft.com/office/drawing/2014/main" id="{9D736E19-026A-2A61-5665-A37246C01E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5344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7" name="Straight Connector 7506">
                  <a:extLst>
                    <a:ext uri="{FF2B5EF4-FFF2-40B4-BE49-F238E27FC236}">
                      <a16:creationId xmlns:a16="http://schemas.microsoft.com/office/drawing/2014/main" id="{E04559B7-514D-C2BF-43EC-0BE9B52BBB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0098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8" name="Straight Connector 7507">
                  <a:extLst>
                    <a:ext uri="{FF2B5EF4-FFF2-40B4-BE49-F238E27FC236}">
                      <a16:creationId xmlns:a16="http://schemas.microsoft.com/office/drawing/2014/main" id="{82C36760-512E-209C-45FD-9C323A3D97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4852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9" name="Straight Connector 7508">
                  <a:extLst>
                    <a:ext uri="{FF2B5EF4-FFF2-40B4-BE49-F238E27FC236}">
                      <a16:creationId xmlns:a16="http://schemas.microsoft.com/office/drawing/2014/main" id="{AB86B0E2-FB08-7AFC-D59A-4E5D51E752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9606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0" name="Straight Connector 7509">
                  <a:extLst>
                    <a:ext uri="{FF2B5EF4-FFF2-40B4-BE49-F238E27FC236}">
                      <a16:creationId xmlns:a16="http://schemas.microsoft.com/office/drawing/2014/main" id="{A1FA6FB8-2278-42A8-FD82-3ABBB2DEFC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4360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1" name="Straight Connector 7510">
                  <a:extLst>
                    <a:ext uri="{FF2B5EF4-FFF2-40B4-BE49-F238E27FC236}">
                      <a16:creationId xmlns:a16="http://schemas.microsoft.com/office/drawing/2014/main" id="{006E4A86-7566-6435-D0BA-D04242A0E3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9115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2" name="Straight Connector 7511">
                  <a:extLst>
                    <a:ext uri="{FF2B5EF4-FFF2-40B4-BE49-F238E27FC236}">
                      <a16:creationId xmlns:a16="http://schemas.microsoft.com/office/drawing/2014/main" id="{1E5164D0-B629-7DEB-0735-63F74916AB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3869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3" name="Straight Connector 7512">
                  <a:extLst>
                    <a:ext uri="{FF2B5EF4-FFF2-40B4-BE49-F238E27FC236}">
                      <a16:creationId xmlns:a16="http://schemas.microsoft.com/office/drawing/2014/main" id="{997F520B-C3BC-56B9-EFB3-F2DA06E4B7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8623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4" name="Straight Connector 7513">
                  <a:extLst>
                    <a:ext uri="{FF2B5EF4-FFF2-40B4-BE49-F238E27FC236}">
                      <a16:creationId xmlns:a16="http://schemas.microsoft.com/office/drawing/2014/main" id="{3B529F3A-5C9B-0D5C-2675-E74EA24A54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3377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5" name="Straight Connector 7514">
                  <a:extLst>
                    <a:ext uri="{FF2B5EF4-FFF2-40B4-BE49-F238E27FC236}">
                      <a16:creationId xmlns:a16="http://schemas.microsoft.com/office/drawing/2014/main" id="{7108D4E6-FCAA-DD79-1718-50ECE693D2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8131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6" name="Straight Connector 7515">
                  <a:extLst>
                    <a:ext uri="{FF2B5EF4-FFF2-40B4-BE49-F238E27FC236}">
                      <a16:creationId xmlns:a16="http://schemas.microsoft.com/office/drawing/2014/main" id="{FCEC8ACA-9FA3-5EB1-F3BC-91DB89BE0D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2885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7" name="Straight Connector 7516">
                  <a:extLst>
                    <a:ext uri="{FF2B5EF4-FFF2-40B4-BE49-F238E27FC236}">
                      <a16:creationId xmlns:a16="http://schemas.microsoft.com/office/drawing/2014/main" id="{0215B6E2-0659-A8C3-E2E5-0101616794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7639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8" name="Straight Connector 7517">
                  <a:extLst>
                    <a:ext uri="{FF2B5EF4-FFF2-40B4-BE49-F238E27FC236}">
                      <a16:creationId xmlns:a16="http://schemas.microsoft.com/office/drawing/2014/main" id="{AB16EB94-0F0D-9351-A540-FB5AEDE51F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2393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9" name="Straight Connector 7518">
                  <a:extLst>
                    <a:ext uri="{FF2B5EF4-FFF2-40B4-BE49-F238E27FC236}">
                      <a16:creationId xmlns:a16="http://schemas.microsoft.com/office/drawing/2014/main" id="{436260A6-CD37-0FD7-A68C-292FF3C31D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7147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0" name="Straight Connector 7519">
                  <a:extLst>
                    <a:ext uri="{FF2B5EF4-FFF2-40B4-BE49-F238E27FC236}">
                      <a16:creationId xmlns:a16="http://schemas.microsoft.com/office/drawing/2014/main" id="{C2A46551-3CE5-7FA0-6C71-06AB66A7FD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1901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1" name="Straight Connector 7520">
                  <a:extLst>
                    <a:ext uri="{FF2B5EF4-FFF2-40B4-BE49-F238E27FC236}">
                      <a16:creationId xmlns:a16="http://schemas.microsoft.com/office/drawing/2014/main" id="{D514767E-E9E5-CD10-8196-5EE3D209F9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6656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2" name="Straight Connector 7521">
                  <a:extLst>
                    <a:ext uri="{FF2B5EF4-FFF2-40B4-BE49-F238E27FC236}">
                      <a16:creationId xmlns:a16="http://schemas.microsoft.com/office/drawing/2014/main" id="{D7ACFBFA-E06C-C1CE-D8E3-582E9A6856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1410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3" name="Straight Connector 7522">
                  <a:extLst>
                    <a:ext uri="{FF2B5EF4-FFF2-40B4-BE49-F238E27FC236}">
                      <a16:creationId xmlns:a16="http://schemas.microsoft.com/office/drawing/2014/main" id="{92EE6EA1-0165-8EFB-BA6C-4A99CD594E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6164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4" name="Straight Connector 7523">
                  <a:extLst>
                    <a:ext uri="{FF2B5EF4-FFF2-40B4-BE49-F238E27FC236}">
                      <a16:creationId xmlns:a16="http://schemas.microsoft.com/office/drawing/2014/main" id="{A51BC5E5-5327-21AD-E0FB-CEBFB1BD66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0918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5" name="Straight Connector 7524">
                  <a:extLst>
                    <a:ext uri="{FF2B5EF4-FFF2-40B4-BE49-F238E27FC236}">
                      <a16:creationId xmlns:a16="http://schemas.microsoft.com/office/drawing/2014/main" id="{D6C363B4-A95E-26A8-A213-B268536165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5672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6" name="Straight Connector 7525">
                  <a:extLst>
                    <a:ext uri="{FF2B5EF4-FFF2-40B4-BE49-F238E27FC236}">
                      <a16:creationId xmlns:a16="http://schemas.microsoft.com/office/drawing/2014/main" id="{6C906CC1-DBC3-911E-38DD-A242C58D6A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0426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7" name="Straight Connector 7526">
                  <a:extLst>
                    <a:ext uri="{FF2B5EF4-FFF2-40B4-BE49-F238E27FC236}">
                      <a16:creationId xmlns:a16="http://schemas.microsoft.com/office/drawing/2014/main" id="{3E5214D0-5A3F-08C2-1190-3088BA74EE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5180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8" name="Straight Connector 7527">
                  <a:extLst>
                    <a:ext uri="{FF2B5EF4-FFF2-40B4-BE49-F238E27FC236}">
                      <a16:creationId xmlns:a16="http://schemas.microsoft.com/office/drawing/2014/main" id="{6D565804-1A19-A160-B95A-EED9576E22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9934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9" name="Straight Connector 7528">
                  <a:extLst>
                    <a:ext uri="{FF2B5EF4-FFF2-40B4-BE49-F238E27FC236}">
                      <a16:creationId xmlns:a16="http://schemas.microsoft.com/office/drawing/2014/main" id="{16ACCCEE-E6BE-8EC0-3914-0021D3B3A3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4688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0" name="Straight Connector 7529">
                  <a:extLst>
                    <a:ext uri="{FF2B5EF4-FFF2-40B4-BE49-F238E27FC236}">
                      <a16:creationId xmlns:a16="http://schemas.microsoft.com/office/drawing/2014/main" id="{71A30726-BFC1-6CFC-D1A5-DD6EBDC810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9442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1" name="Straight Connector 7530">
                  <a:extLst>
                    <a:ext uri="{FF2B5EF4-FFF2-40B4-BE49-F238E27FC236}">
                      <a16:creationId xmlns:a16="http://schemas.microsoft.com/office/drawing/2014/main" id="{EF6B1C79-7858-AB76-F068-683C5AB2CD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4197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2" name="Straight Connector 7531">
                  <a:extLst>
                    <a:ext uri="{FF2B5EF4-FFF2-40B4-BE49-F238E27FC236}">
                      <a16:creationId xmlns:a16="http://schemas.microsoft.com/office/drawing/2014/main" id="{1422F91C-33E0-D522-1EE6-C68F83FCBA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8951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3" name="Straight Connector 7532">
                  <a:extLst>
                    <a:ext uri="{FF2B5EF4-FFF2-40B4-BE49-F238E27FC236}">
                      <a16:creationId xmlns:a16="http://schemas.microsoft.com/office/drawing/2014/main" id="{B56AA0F4-A58E-1D71-23F7-775D07889A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3705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4" name="Straight Connector 7533">
                  <a:extLst>
                    <a:ext uri="{FF2B5EF4-FFF2-40B4-BE49-F238E27FC236}">
                      <a16:creationId xmlns:a16="http://schemas.microsoft.com/office/drawing/2014/main" id="{3CD9886A-6A3C-3425-F6E6-98415FF0CE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8459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5" name="Straight Connector 7534">
                  <a:extLst>
                    <a:ext uri="{FF2B5EF4-FFF2-40B4-BE49-F238E27FC236}">
                      <a16:creationId xmlns:a16="http://schemas.microsoft.com/office/drawing/2014/main" id="{72DE0918-337B-AA8F-6A18-AD4011384C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3213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6" name="Straight Connector 7535">
                  <a:extLst>
                    <a:ext uri="{FF2B5EF4-FFF2-40B4-BE49-F238E27FC236}">
                      <a16:creationId xmlns:a16="http://schemas.microsoft.com/office/drawing/2014/main" id="{85D556D8-2D1F-EF9F-C728-88F5245FBA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7967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7" name="Straight Connector 7536">
                  <a:extLst>
                    <a:ext uri="{FF2B5EF4-FFF2-40B4-BE49-F238E27FC236}">
                      <a16:creationId xmlns:a16="http://schemas.microsoft.com/office/drawing/2014/main" id="{8737878D-756D-2921-50FE-DF10C7EB76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2721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8" name="Straight Connector 7537">
                  <a:extLst>
                    <a:ext uri="{FF2B5EF4-FFF2-40B4-BE49-F238E27FC236}">
                      <a16:creationId xmlns:a16="http://schemas.microsoft.com/office/drawing/2014/main" id="{68CC7DD2-B656-AD35-F07C-A0AE3184EF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7477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7736" name="Picture 7735">
            <a:extLst>
              <a:ext uri="{FF2B5EF4-FFF2-40B4-BE49-F238E27FC236}">
                <a16:creationId xmlns:a16="http://schemas.microsoft.com/office/drawing/2014/main" id="{21913982-2E9D-F6C2-6E8E-0015B4D6A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403887">
            <a:off x="3463407" y="8243749"/>
            <a:ext cx="431487" cy="280809"/>
          </a:xfrm>
          <a:prstGeom prst="rect">
            <a:avLst/>
          </a:prstGeom>
        </p:spPr>
      </p:pic>
      <p:pic>
        <p:nvPicPr>
          <p:cNvPr id="7737" name="Picture 7736">
            <a:extLst>
              <a:ext uri="{FF2B5EF4-FFF2-40B4-BE49-F238E27FC236}">
                <a16:creationId xmlns:a16="http://schemas.microsoft.com/office/drawing/2014/main" id="{562AE32E-DE0C-2F9A-9C5B-D175310F4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301600">
            <a:off x="1316476" y="9274495"/>
            <a:ext cx="431487" cy="280809"/>
          </a:xfrm>
          <a:prstGeom prst="rect">
            <a:avLst/>
          </a:prstGeom>
        </p:spPr>
      </p:pic>
      <p:sp>
        <p:nvSpPr>
          <p:cNvPr id="7738" name="Rectangle 7737">
            <a:extLst>
              <a:ext uri="{FF2B5EF4-FFF2-40B4-BE49-F238E27FC236}">
                <a16:creationId xmlns:a16="http://schemas.microsoft.com/office/drawing/2014/main" id="{D10BE7F1-9C33-1416-00D5-CB5A3DC8E49D}"/>
              </a:ext>
            </a:extLst>
          </p:cNvPr>
          <p:cNvSpPr/>
          <p:nvPr/>
        </p:nvSpPr>
        <p:spPr>
          <a:xfrm>
            <a:off x="5864774" y="8007547"/>
            <a:ext cx="1896264" cy="15438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39" name="Group 7738">
            <a:extLst>
              <a:ext uri="{FF2B5EF4-FFF2-40B4-BE49-F238E27FC236}">
                <a16:creationId xmlns:a16="http://schemas.microsoft.com/office/drawing/2014/main" id="{D81F3050-0E6C-D89E-8AD0-A822663DD293}"/>
              </a:ext>
            </a:extLst>
          </p:cNvPr>
          <p:cNvGrpSpPr/>
          <p:nvPr/>
        </p:nvGrpSpPr>
        <p:grpSpPr>
          <a:xfrm rot="21078092">
            <a:off x="5844169" y="9259828"/>
            <a:ext cx="1845156" cy="83831"/>
            <a:chOff x="9538450" y="2996809"/>
            <a:chExt cx="1845156" cy="83831"/>
          </a:xfrm>
        </p:grpSpPr>
        <p:grpSp>
          <p:nvGrpSpPr>
            <p:cNvPr id="7740" name="Group 7739">
              <a:extLst>
                <a:ext uri="{FF2B5EF4-FFF2-40B4-BE49-F238E27FC236}">
                  <a16:creationId xmlns:a16="http://schemas.microsoft.com/office/drawing/2014/main" id="{5E03CFC9-8D02-FCB7-2B35-895FD15ADC43}"/>
                </a:ext>
              </a:extLst>
            </p:cNvPr>
            <p:cNvGrpSpPr/>
            <p:nvPr/>
          </p:nvGrpSpPr>
          <p:grpSpPr>
            <a:xfrm>
              <a:off x="9538450" y="2996809"/>
              <a:ext cx="1845156" cy="83831"/>
              <a:chOff x="9463120" y="3073501"/>
              <a:chExt cx="1845156" cy="83831"/>
            </a:xfrm>
          </p:grpSpPr>
          <p:cxnSp>
            <p:nvCxnSpPr>
              <p:cNvPr id="7781" name="Straight Connector 7780">
                <a:extLst>
                  <a:ext uri="{FF2B5EF4-FFF2-40B4-BE49-F238E27FC236}">
                    <a16:creationId xmlns:a16="http://schemas.microsoft.com/office/drawing/2014/main" id="{932AE173-E829-F411-F422-38C4695B23BD}"/>
                  </a:ext>
                </a:extLst>
              </p:cNvPr>
              <p:cNvCxnSpPr/>
              <p:nvPr/>
            </p:nvCxnSpPr>
            <p:spPr>
              <a:xfrm>
                <a:off x="9465076" y="3096667"/>
                <a:ext cx="1843200" cy="33723"/>
              </a:xfrm>
              <a:prstGeom prst="line">
                <a:avLst/>
              </a:prstGeom>
              <a:ln w="1016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82" name="Straight Connector 7781">
                <a:extLst>
                  <a:ext uri="{FF2B5EF4-FFF2-40B4-BE49-F238E27FC236}">
                    <a16:creationId xmlns:a16="http://schemas.microsoft.com/office/drawing/2014/main" id="{40258356-0F9E-A490-6A02-D55F53CFD13C}"/>
                  </a:ext>
                </a:extLst>
              </p:cNvPr>
              <p:cNvCxnSpPr/>
              <p:nvPr/>
            </p:nvCxnSpPr>
            <p:spPr>
              <a:xfrm>
                <a:off x="9463120" y="3073501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83" name="Straight Connector 7782">
                <a:extLst>
                  <a:ext uri="{FF2B5EF4-FFF2-40B4-BE49-F238E27FC236}">
                    <a16:creationId xmlns:a16="http://schemas.microsoft.com/office/drawing/2014/main" id="{9BD6D0C0-4179-C0F5-99AD-C6F8EA262275}"/>
                  </a:ext>
                </a:extLst>
              </p:cNvPr>
              <p:cNvCxnSpPr/>
              <p:nvPr/>
            </p:nvCxnSpPr>
            <p:spPr>
              <a:xfrm>
                <a:off x="9463120" y="3123609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41" name="Group 7740">
              <a:extLst>
                <a:ext uri="{FF2B5EF4-FFF2-40B4-BE49-F238E27FC236}">
                  <a16:creationId xmlns:a16="http://schemas.microsoft.com/office/drawing/2014/main" id="{BB3F5427-7EF7-229B-47F6-DD39013BA963}"/>
                </a:ext>
              </a:extLst>
            </p:cNvPr>
            <p:cNvGrpSpPr/>
            <p:nvPr/>
          </p:nvGrpSpPr>
          <p:grpSpPr>
            <a:xfrm rot="60000">
              <a:off x="9558390" y="3015328"/>
              <a:ext cx="1806575" cy="50400"/>
              <a:chOff x="9668199" y="2844737"/>
              <a:chExt cx="1806575" cy="50400"/>
            </a:xfrm>
          </p:grpSpPr>
          <p:cxnSp>
            <p:nvCxnSpPr>
              <p:cNvPr id="7742" name="Straight Connector 7741">
                <a:extLst>
                  <a:ext uri="{FF2B5EF4-FFF2-40B4-BE49-F238E27FC236}">
                    <a16:creationId xmlns:a16="http://schemas.microsoft.com/office/drawing/2014/main" id="{E74B3F42-A3E3-E079-33F9-746C5883C0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6819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3" name="Straight Connector 7742">
                <a:extLst>
                  <a:ext uri="{FF2B5EF4-FFF2-40B4-BE49-F238E27FC236}">
                    <a16:creationId xmlns:a16="http://schemas.microsoft.com/office/drawing/2014/main" id="{E00871B2-2318-87C8-C277-E56AD56E4C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1574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4" name="Straight Connector 7743">
                <a:extLst>
                  <a:ext uri="{FF2B5EF4-FFF2-40B4-BE49-F238E27FC236}">
                    <a16:creationId xmlns:a16="http://schemas.microsoft.com/office/drawing/2014/main" id="{57A3EBE4-80A7-33BF-935C-5DD36504E6E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6328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5" name="Straight Connector 7744">
                <a:extLst>
                  <a:ext uri="{FF2B5EF4-FFF2-40B4-BE49-F238E27FC236}">
                    <a16:creationId xmlns:a16="http://schemas.microsoft.com/office/drawing/2014/main" id="{286B928F-D834-6DE9-DF57-B3288A5557B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1082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6" name="Straight Connector 7745">
                <a:extLst>
                  <a:ext uri="{FF2B5EF4-FFF2-40B4-BE49-F238E27FC236}">
                    <a16:creationId xmlns:a16="http://schemas.microsoft.com/office/drawing/2014/main" id="{DBFD29C7-56BF-E29A-9BE9-EF625D8A50F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836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7" name="Straight Connector 7746">
                <a:extLst>
                  <a:ext uri="{FF2B5EF4-FFF2-40B4-BE49-F238E27FC236}">
                    <a16:creationId xmlns:a16="http://schemas.microsoft.com/office/drawing/2014/main" id="{7C2E669E-A156-54DF-B5D6-E2019149D35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0590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8" name="Straight Connector 7747">
                <a:extLst>
                  <a:ext uri="{FF2B5EF4-FFF2-40B4-BE49-F238E27FC236}">
                    <a16:creationId xmlns:a16="http://schemas.microsoft.com/office/drawing/2014/main" id="{8D7FCE52-2EDB-B3DA-B2C8-806CD24DA47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5344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9" name="Straight Connector 7748">
                <a:extLst>
                  <a:ext uri="{FF2B5EF4-FFF2-40B4-BE49-F238E27FC236}">
                    <a16:creationId xmlns:a16="http://schemas.microsoft.com/office/drawing/2014/main" id="{446EF14D-B7C4-5BB7-3515-915CDAB6C0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0098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0" name="Straight Connector 7749">
                <a:extLst>
                  <a:ext uri="{FF2B5EF4-FFF2-40B4-BE49-F238E27FC236}">
                    <a16:creationId xmlns:a16="http://schemas.microsoft.com/office/drawing/2014/main" id="{BE2FECD0-9A68-E0E0-3A00-5B81DB767A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4852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1" name="Straight Connector 7750">
                <a:extLst>
                  <a:ext uri="{FF2B5EF4-FFF2-40B4-BE49-F238E27FC236}">
                    <a16:creationId xmlns:a16="http://schemas.microsoft.com/office/drawing/2014/main" id="{445B85E1-C342-38AD-B27F-EC1335F4651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9606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2" name="Straight Connector 7751">
                <a:extLst>
                  <a:ext uri="{FF2B5EF4-FFF2-40B4-BE49-F238E27FC236}">
                    <a16:creationId xmlns:a16="http://schemas.microsoft.com/office/drawing/2014/main" id="{B90A188C-B1A5-A037-A3C0-1606E261EA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4360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3" name="Straight Connector 7752">
                <a:extLst>
                  <a:ext uri="{FF2B5EF4-FFF2-40B4-BE49-F238E27FC236}">
                    <a16:creationId xmlns:a16="http://schemas.microsoft.com/office/drawing/2014/main" id="{EC4699B3-ED9F-0C13-DB94-0C9EE4DB6D6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9115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4" name="Straight Connector 7753">
                <a:extLst>
                  <a:ext uri="{FF2B5EF4-FFF2-40B4-BE49-F238E27FC236}">
                    <a16:creationId xmlns:a16="http://schemas.microsoft.com/office/drawing/2014/main" id="{4EFCA9E2-6479-414C-859A-B5C68DB3704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3869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5" name="Straight Connector 7754">
                <a:extLst>
                  <a:ext uri="{FF2B5EF4-FFF2-40B4-BE49-F238E27FC236}">
                    <a16:creationId xmlns:a16="http://schemas.microsoft.com/office/drawing/2014/main" id="{6C8F6EEE-4835-2114-77CA-2F008026F3A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8623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6" name="Straight Connector 7755">
                <a:extLst>
                  <a:ext uri="{FF2B5EF4-FFF2-40B4-BE49-F238E27FC236}">
                    <a16:creationId xmlns:a16="http://schemas.microsoft.com/office/drawing/2014/main" id="{AFDD0955-0185-ED55-3350-61DA0E9D72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3377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7" name="Straight Connector 7756">
                <a:extLst>
                  <a:ext uri="{FF2B5EF4-FFF2-40B4-BE49-F238E27FC236}">
                    <a16:creationId xmlns:a16="http://schemas.microsoft.com/office/drawing/2014/main" id="{324C2A16-7B44-9260-5E95-87849C3D4BA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8131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8" name="Straight Connector 7757">
                <a:extLst>
                  <a:ext uri="{FF2B5EF4-FFF2-40B4-BE49-F238E27FC236}">
                    <a16:creationId xmlns:a16="http://schemas.microsoft.com/office/drawing/2014/main" id="{12766F98-2CC1-35C1-0BA0-0CC52FF48EB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2885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9" name="Straight Connector 7758">
                <a:extLst>
                  <a:ext uri="{FF2B5EF4-FFF2-40B4-BE49-F238E27FC236}">
                    <a16:creationId xmlns:a16="http://schemas.microsoft.com/office/drawing/2014/main" id="{E1DC5493-D997-2FAC-1C4B-8D44FD9621D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7639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0" name="Straight Connector 7759">
                <a:extLst>
                  <a:ext uri="{FF2B5EF4-FFF2-40B4-BE49-F238E27FC236}">
                    <a16:creationId xmlns:a16="http://schemas.microsoft.com/office/drawing/2014/main" id="{728F5C39-52B3-94B5-8A51-585C75F6320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2393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1" name="Straight Connector 7760">
                <a:extLst>
                  <a:ext uri="{FF2B5EF4-FFF2-40B4-BE49-F238E27FC236}">
                    <a16:creationId xmlns:a16="http://schemas.microsoft.com/office/drawing/2014/main" id="{AD7C8C2E-51C3-CF97-0F68-FAD61359F0D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7147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2" name="Straight Connector 7761">
                <a:extLst>
                  <a:ext uri="{FF2B5EF4-FFF2-40B4-BE49-F238E27FC236}">
                    <a16:creationId xmlns:a16="http://schemas.microsoft.com/office/drawing/2014/main" id="{96420F49-488F-B08A-9E76-031573B572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1901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3" name="Straight Connector 7762">
                <a:extLst>
                  <a:ext uri="{FF2B5EF4-FFF2-40B4-BE49-F238E27FC236}">
                    <a16:creationId xmlns:a16="http://schemas.microsoft.com/office/drawing/2014/main" id="{F157D4BF-0D46-DBDE-8A73-3EF323183F3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6656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4" name="Straight Connector 7763">
                <a:extLst>
                  <a:ext uri="{FF2B5EF4-FFF2-40B4-BE49-F238E27FC236}">
                    <a16:creationId xmlns:a16="http://schemas.microsoft.com/office/drawing/2014/main" id="{9508EF76-A4DF-6CAD-9BE6-329CE80DD5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1410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5" name="Straight Connector 7764">
                <a:extLst>
                  <a:ext uri="{FF2B5EF4-FFF2-40B4-BE49-F238E27FC236}">
                    <a16:creationId xmlns:a16="http://schemas.microsoft.com/office/drawing/2014/main" id="{201FC231-8B27-A20E-6F6B-E935BAB06B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6164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6" name="Straight Connector 7765">
                <a:extLst>
                  <a:ext uri="{FF2B5EF4-FFF2-40B4-BE49-F238E27FC236}">
                    <a16:creationId xmlns:a16="http://schemas.microsoft.com/office/drawing/2014/main" id="{B1EE48D8-9100-89CC-03A8-E29E7720D1F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0918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7" name="Straight Connector 7766">
                <a:extLst>
                  <a:ext uri="{FF2B5EF4-FFF2-40B4-BE49-F238E27FC236}">
                    <a16:creationId xmlns:a16="http://schemas.microsoft.com/office/drawing/2014/main" id="{4D8D43B2-7098-6DCC-FAE2-0C6984F6DC5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5672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8" name="Straight Connector 7767">
                <a:extLst>
                  <a:ext uri="{FF2B5EF4-FFF2-40B4-BE49-F238E27FC236}">
                    <a16:creationId xmlns:a16="http://schemas.microsoft.com/office/drawing/2014/main" id="{589BBB92-4403-6F69-5AD7-FB3151701D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0426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9" name="Straight Connector 7768">
                <a:extLst>
                  <a:ext uri="{FF2B5EF4-FFF2-40B4-BE49-F238E27FC236}">
                    <a16:creationId xmlns:a16="http://schemas.microsoft.com/office/drawing/2014/main" id="{92DA5D96-4648-91CD-8D84-6A5BF6E52F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5180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0" name="Straight Connector 7769">
                <a:extLst>
                  <a:ext uri="{FF2B5EF4-FFF2-40B4-BE49-F238E27FC236}">
                    <a16:creationId xmlns:a16="http://schemas.microsoft.com/office/drawing/2014/main" id="{6E193C1F-DEFC-6F1A-82CA-4C32F8EE4A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9934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1" name="Straight Connector 7770">
                <a:extLst>
                  <a:ext uri="{FF2B5EF4-FFF2-40B4-BE49-F238E27FC236}">
                    <a16:creationId xmlns:a16="http://schemas.microsoft.com/office/drawing/2014/main" id="{0F6C2F07-C5B7-BE10-ED98-4BB66EAD1D2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4688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2" name="Straight Connector 7771">
                <a:extLst>
                  <a:ext uri="{FF2B5EF4-FFF2-40B4-BE49-F238E27FC236}">
                    <a16:creationId xmlns:a16="http://schemas.microsoft.com/office/drawing/2014/main" id="{6EFF6404-B19B-B192-AA19-103AF0CBD1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9442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3" name="Straight Connector 7772">
                <a:extLst>
                  <a:ext uri="{FF2B5EF4-FFF2-40B4-BE49-F238E27FC236}">
                    <a16:creationId xmlns:a16="http://schemas.microsoft.com/office/drawing/2014/main" id="{DE7EA289-522E-0595-4C8B-6A6B6089AC0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4197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4" name="Straight Connector 7773">
                <a:extLst>
                  <a:ext uri="{FF2B5EF4-FFF2-40B4-BE49-F238E27FC236}">
                    <a16:creationId xmlns:a16="http://schemas.microsoft.com/office/drawing/2014/main" id="{AE5E4893-41E6-A594-90E4-2CDEEF5DDF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8951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5" name="Straight Connector 7774">
                <a:extLst>
                  <a:ext uri="{FF2B5EF4-FFF2-40B4-BE49-F238E27FC236}">
                    <a16:creationId xmlns:a16="http://schemas.microsoft.com/office/drawing/2014/main" id="{00D0EA9F-3C31-E838-E5FB-515783561D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3705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6" name="Straight Connector 7775">
                <a:extLst>
                  <a:ext uri="{FF2B5EF4-FFF2-40B4-BE49-F238E27FC236}">
                    <a16:creationId xmlns:a16="http://schemas.microsoft.com/office/drawing/2014/main" id="{DE2CC055-3F98-F2F4-9EFF-2FE9253CEE9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8459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7" name="Straight Connector 7776">
                <a:extLst>
                  <a:ext uri="{FF2B5EF4-FFF2-40B4-BE49-F238E27FC236}">
                    <a16:creationId xmlns:a16="http://schemas.microsoft.com/office/drawing/2014/main" id="{C4BB5790-1D0A-8634-5307-FFA9666D82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3213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8" name="Straight Connector 7777">
                <a:extLst>
                  <a:ext uri="{FF2B5EF4-FFF2-40B4-BE49-F238E27FC236}">
                    <a16:creationId xmlns:a16="http://schemas.microsoft.com/office/drawing/2014/main" id="{B08C1F26-3B75-9D8F-CA2E-9711A5EAFED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7967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9" name="Straight Connector 7778">
                <a:extLst>
                  <a:ext uri="{FF2B5EF4-FFF2-40B4-BE49-F238E27FC236}">
                    <a16:creationId xmlns:a16="http://schemas.microsoft.com/office/drawing/2014/main" id="{323C588A-D0A4-FB4B-E927-3DE49CCF8F6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2721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80" name="Straight Connector 7779">
                <a:extLst>
                  <a:ext uri="{FF2B5EF4-FFF2-40B4-BE49-F238E27FC236}">
                    <a16:creationId xmlns:a16="http://schemas.microsoft.com/office/drawing/2014/main" id="{DE306B88-CEB2-EE9B-7592-AB5CFB159CB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7477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784" name="Picture 7783">
            <a:extLst>
              <a:ext uri="{FF2B5EF4-FFF2-40B4-BE49-F238E27FC236}">
                <a16:creationId xmlns:a16="http://schemas.microsoft.com/office/drawing/2014/main" id="{33AE0AC3-0C38-33B4-3719-1708F07D96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037684">
            <a:off x="6303289" y="7813294"/>
            <a:ext cx="432000" cy="281142"/>
          </a:xfrm>
          <a:prstGeom prst="rect">
            <a:avLst/>
          </a:prstGeom>
        </p:spPr>
      </p:pic>
      <p:pic>
        <p:nvPicPr>
          <p:cNvPr id="7785" name="Picture 7784">
            <a:extLst>
              <a:ext uri="{FF2B5EF4-FFF2-40B4-BE49-F238E27FC236}">
                <a16:creationId xmlns:a16="http://schemas.microsoft.com/office/drawing/2014/main" id="{8F25B575-2761-7B7A-B44D-6784711B2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97900">
            <a:off x="7714826" y="8691508"/>
            <a:ext cx="432000" cy="281142"/>
          </a:xfrm>
          <a:prstGeom prst="rect">
            <a:avLst/>
          </a:prstGeom>
        </p:spPr>
      </p:pic>
      <p:sp>
        <p:nvSpPr>
          <p:cNvPr id="7786" name="Arc 7785">
            <a:extLst>
              <a:ext uri="{FF2B5EF4-FFF2-40B4-BE49-F238E27FC236}">
                <a16:creationId xmlns:a16="http://schemas.microsoft.com/office/drawing/2014/main" id="{A083C5A1-FC03-BD5D-14A8-B89A9A201B68}"/>
              </a:ext>
            </a:extLst>
          </p:cNvPr>
          <p:cNvSpPr/>
          <p:nvPr/>
        </p:nvSpPr>
        <p:spPr>
          <a:xfrm rot="4815514" flipH="1">
            <a:off x="5924250" y="8524062"/>
            <a:ext cx="115719" cy="300733"/>
          </a:xfrm>
          <a:prstGeom prst="arc">
            <a:avLst>
              <a:gd name="adj1" fmla="val 15323303"/>
              <a:gd name="adj2" fmla="val 6093167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7" name="Arc 7786">
            <a:extLst>
              <a:ext uri="{FF2B5EF4-FFF2-40B4-BE49-F238E27FC236}">
                <a16:creationId xmlns:a16="http://schemas.microsoft.com/office/drawing/2014/main" id="{AB0965E1-570F-4AF1-5F12-3BD69DD95685}"/>
              </a:ext>
            </a:extLst>
          </p:cNvPr>
          <p:cNvSpPr/>
          <p:nvPr/>
        </p:nvSpPr>
        <p:spPr>
          <a:xfrm rot="2939067">
            <a:off x="6595098" y="8528185"/>
            <a:ext cx="132375" cy="350306"/>
          </a:xfrm>
          <a:prstGeom prst="arc">
            <a:avLst>
              <a:gd name="adj1" fmla="val 19538108"/>
              <a:gd name="adj2" fmla="val 394136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8" name="Arc 7787">
            <a:extLst>
              <a:ext uri="{FF2B5EF4-FFF2-40B4-BE49-F238E27FC236}">
                <a16:creationId xmlns:a16="http://schemas.microsoft.com/office/drawing/2014/main" id="{279944BA-1E76-ED7A-13DD-D8F2347845E5}"/>
              </a:ext>
            </a:extLst>
          </p:cNvPr>
          <p:cNvSpPr/>
          <p:nvPr/>
        </p:nvSpPr>
        <p:spPr>
          <a:xfrm rot="11955597" flipH="1">
            <a:off x="5905453" y="9050055"/>
            <a:ext cx="150591" cy="252987"/>
          </a:xfrm>
          <a:prstGeom prst="arc">
            <a:avLst>
              <a:gd name="adj1" fmla="val 15323303"/>
              <a:gd name="adj2" fmla="val 207549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9" name="Arc 7788">
            <a:extLst>
              <a:ext uri="{FF2B5EF4-FFF2-40B4-BE49-F238E27FC236}">
                <a16:creationId xmlns:a16="http://schemas.microsoft.com/office/drawing/2014/main" id="{2CEBECA4-2F41-E9E5-48BE-867081D72834}"/>
              </a:ext>
            </a:extLst>
          </p:cNvPr>
          <p:cNvSpPr/>
          <p:nvPr/>
        </p:nvSpPr>
        <p:spPr>
          <a:xfrm rot="4139469" flipH="1">
            <a:off x="7168928" y="8944942"/>
            <a:ext cx="150591" cy="376530"/>
          </a:xfrm>
          <a:prstGeom prst="arc">
            <a:avLst>
              <a:gd name="adj1" fmla="val 15323303"/>
              <a:gd name="adj2" fmla="val 207549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0" name="Arc 7789">
            <a:extLst>
              <a:ext uri="{FF2B5EF4-FFF2-40B4-BE49-F238E27FC236}">
                <a16:creationId xmlns:a16="http://schemas.microsoft.com/office/drawing/2014/main" id="{50D7985C-0A9A-2B8D-BFD1-5CB87C5D1A78}"/>
              </a:ext>
            </a:extLst>
          </p:cNvPr>
          <p:cNvSpPr/>
          <p:nvPr/>
        </p:nvSpPr>
        <p:spPr>
          <a:xfrm rot="12666041" flipH="1">
            <a:off x="7654177" y="9162520"/>
            <a:ext cx="115719" cy="207577"/>
          </a:xfrm>
          <a:prstGeom prst="arc">
            <a:avLst>
              <a:gd name="adj1" fmla="val 15323303"/>
              <a:gd name="adj2" fmla="val 6093167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1" name="Arc 7790">
            <a:extLst>
              <a:ext uri="{FF2B5EF4-FFF2-40B4-BE49-F238E27FC236}">
                <a16:creationId xmlns:a16="http://schemas.microsoft.com/office/drawing/2014/main" id="{402AC794-DB9D-D33C-AF26-D0E667486027}"/>
              </a:ext>
            </a:extLst>
          </p:cNvPr>
          <p:cNvSpPr/>
          <p:nvPr/>
        </p:nvSpPr>
        <p:spPr>
          <a:xfrm rot="7465691">
            <a:off x="6669656" y="9212581"/>
            <a:ext cx="115719" cy="353575"/>
          </a:xfrm>
          <a:prstGeom prst="arc">
            <a:avLst>
              <a:gd name="adj1" fmla="val 19538108"/>
              <a:gd name="adj2" fmla="val 2493777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2" name="Arc 7791">
            <a:extLst>
              <a:ext uri="{FF2B5EF4-FFF2-40B4-BE49-F238E27FC236}">
                <a16:creationId xmlns:a16="http://schemas.microsoft.com/office/drawing/2014/main" id="{506A28EC-2DF4-EB3F-CB13-F645F62C9A58}"/>
              </a:ext>
            </a:extLst>
          </p:cNvPr>
          <p:cNvSpPr/>
          <p:nvPr/>
        </p:nvSpPr>
        <p:spPr>
          <a:xfrm rot="2939067">
            <a:off x="6563856" y="8936031"/>
            <a:ext cx="132375" cy="350306"/>
          </a:xfrm>
          <a:prstGeom prst="arc">
            <a:avLst>
              <a:gd name="adj1" fmla="val 19538108"/>
              <a:gd name="adj2" fmla="val 394136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3" name="Arc 7792">
            <a:extLst>
              <a:ext uri="{FF2B5EF4-FFF2-40B4-BE49-F238E27FC236}">
                <a16:creationId xmlns:a16="http://schemas.microsoft.com/office/drawing/2014/main" id="{8F34707A-CBF2-6AF8-1BB8-5AED8D0A568A}"/>
              </a:ext>
            </a:extLst>
          </p:cNvPr>
          <p:cNvSpPr/>
          <p:nvPr/>
        </p:nvSpPr>
        <p:spPr>
          <a:xfrm rot="9644403">
            <a:off x="5990461" y="8043612"/>
            <a:ext cx="150591" cy="376530"/>
          </a:xfrm>
          <a:prstGeom prst="arc">
            <a:avLst>
              <a:gd name="adj1" fmla="val 15323303"/>
              <a:gd name="adj2" fmla="val 207549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4" name="Arc 7793">
            <a:extLst>
              <a:ext uri="{FF2B5EF4-FFF2-40B4-BE49-F238E27FC236}">
                <a16:creationId xmlns:a16="http://schemas.microsoft.com/office/drawing/2014/main" id="{14146F95-1F20-93E9-555D-832FF4173633}"/>
              </a:ext>
            </a:extLst>
          </p:cNvPr>
          <p:cNvSpPr/>
          <p:nvPr/>
        </p:nvSpPr>
        <p:spPr>
          <a:xfrm rot="6502559">
            <a:off x="7087404" y="8258639"/>
            <a:ext cx="150591" cy="376530"/>
          </a:xfrm>
          <a:prstGeom prst="arc">
            <a:avLst>
              <a:gd name="adj1" fmla="val 15323303"/>
              <a:gd name="adj2" fmla="val 207549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95" name="Picture 7794">
            <a:extLst>
              <a:ext uri="{FF2B5EF4-FFF2-40B4-BE49-F238E27FC236}">
                <a16:creationId xmlns:a16="http://schemas.microsoft.com/office/drawing/2014/main" id="{8FF5989B-AEC2-94DE-D54B-C7BC9BC473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291939">
            <a:off x="9646078" y="8142556"/>
            <a:ext cx="432000" cy="281142"/>
          </a:xfrm>
          <a:prstGeom prst="rect">
            <a:avLst/>
          </a:prstGeom>
        </p:spPr>
      </p:pic>
      <p:sp>
        <p:nvSpPr>
          <p:cNvPr id="7796" name="Arc 7795">
            <a:extLst>
              <a:ext uri="{FF2B5EF4-FFF2-40B4-BE49-F238E27FC236}">
                <a16:creationId xmlns:a16="http://schemas.microsoft.com/office/drawing/2014/main" id="{E56603E6-9958-B16E-DAFF-4C8562B0DFA0}"/>
              </a:ext>
            </a:extLst>
          </p:cNvPr>
          <p:cNvSpPr/>
          <p:nvPr/>
        </p:nvSpPr>
        <p:spPr>
          <a:xfrm rot="11955597" flipH="1">
            <a:off x="9638158" y="8952864"/>
            <a:ext cx="150591" cy="252987"/>
          </a:xfrm>
          <a:prstGeom prst="arc">
            <a:avLst>
              <a:gd name="adj1" fmla="val 15323303"/>
              <a:gd name="adj2" fmla="val 207549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7" name="Arc 7796">
            <a:extLst>
              <a:ext uri="{FF2B5EF4-FFF2-40B4-BE49-F238E27FC236}">
                <a16:creationId xmlns:a16="http://schemas.microsoft.com/office/drawing/2014/main" id="{3CEA5760-8A5A-B943-33CE-042972C8D125}"/>
              </a:ext>
            </a:extLst>
          </p:cNvPr>
          <p:cNvSpPr/>
          <p:nvPr/>
        </p:nvSpPr>
        <p:spPr>
          <a:xfrm rot="4815514" flipH="1">
            <a:off x="9188384" y="8691308"/>
            <a:ext cx="115719" cy="300733"/>
          </a:xfrm>
          <a:prstGeom prst="arc">
            <a:avLst>
              <a:gd name="adj1" fmla="val 15323303"/>
              <a:gd name="adj2" fmla="val 6093167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8" name="Arc 7797">
            <a:extLst>
              <a:ext uri="{FF2B5EF4-FFF2-40B4-BE49-F238E27FC236}">
                <a16:creationId xmlns:a16="http://schemas.microsoft.com/office/drawing/2014/main" id="{00E08652-CF01-67BD-0D48-1CFFD6F3D327}"/>
              </a:ext>
            </a:extLst>
          </p:cNvPr>
          <p:cNvSpPr/>
          <p:nvPr/>
        </p:nvSpPr>
        <p:spPr>
          <a:xfrm rot="6502559">
            <a:off x="8923143" y="8772384"/>
            <a:ext cx="150591" cy="376530"/>
          </a:xfrm>
          <a:prstGeom prst="arc">
            <a:avLst>
              <a:gd name="adj1" fmla="val 15323303"/>
              <a:gd name="adj2" fmla="val 207549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9" name="Arc 7798">
            <a:extLst>
              <a:ext uri="{FF2B5EF4-FFF2-40B4-BE49-F238E27FC236}">
                <a16:creationId xmlns:a16="http://schemas.microsoft.com/office/drawing/2014/main" id="{CA764036-0E41-85A8-005E-66A02344435F}"/>
              </a:ext>
            </a:extLst>
          </p:cNvPr>
          <p:cNvSpPr/>
          <p:nvPr/>
        </p:nvSpPr>
        <p:spPr>
          <a:xfrm rot="21112204">
            <a:off x="9486658" y="8646687"/>
            <a:ext cx="132375" cy="350306"/>
          </a:xfrm>
          <a:prstGeom prst="arc">
            <a:avLst>
              <a:gd name="adj1" fmla="val 19538108"/>
              <a:gd name="adj2" fmla="val 394136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800" name="Picture 7799">
            <a:extLst>
              <a:ext uri="{FF2B5EF4-FFF2-40B4-BE49-F238E27FC236}">
                <a16:creationId xmlns:a16="http://schemas.microsoft.com/office/drawing/2014/main" id="{B64658D3-6A59-2AB6-35FE-84684DF621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184578">
            <a:off x="8862966" y="9372625"/>
            <a:ext cx="432000" cy="281142"/>
          </a:xfrm>
          <a:prstGeom prst="rect">
            <a:avLst/>
          </a:prstGeom>
        </p:spPr>
      </p:pic>
      <p:grpSp>
        <p:nvGrpSpPr>
          <p:cNvPr id="7801" name="Group 7800">
            <a:extLst>
              <a:ext uri="{FF2B5EF4-FFF2-40B4-BE49-F238E27FC236}">
                <a16:creationId xmlns:a16="http://schemas.microsoft.com/office/drawing/2014/main" id="{3CC6164A-EC9D-69AC-35A7-99F336F28F02}"/>
              </a:ext>
            </a:extLst>
          </p:cNvPr>
          <p:cNvGrpSpPr/>
          <p:nvPr/>
        </p:nvGrpSpPr>
        <p:grpSpPr>
          <a:xfrm>
            <a:off x="1381972" y="7718059"/>
            <a:ext cx="2883046" cy="1063422"/>
            <a:chOff x="947520" y="4238268"/>
            <a:chExt cx="2883046" cy="1063422"/>
          </a:xfrm>
        </p:grpSpPr>
        <p:grpSp>
          <p:nvGrpSpPr>
            <p:cNvPr id="7802" name="Group 7801">
              <a:extLst>
                <a:ext uri="{FF2B5EF4-FFF2-40B4-BE49-F238E27FC236}">
                  <a16:creationId xmlns:a16="http://schemas.microsoft.com/office/drawing/2014/main" id="{16B54FAE-5DD7-8C58-42BB-7843B0016C67}"/>
                </a:ext>
              </a:extLst>
            </p:cNvPr>
            <p:cNvGrpSpPr/>
            <p:nvPr/>
          </p:nvGrpSpPr>
          <p:grpSpPr>
            <a:xfrm>
              <a:off x="947520" y="4542295"/>
              <a:ext cx="2883046" cy="759395"/>
              <a:chOff x="946172" y="4842648"/>
              <a:chExt cx="2883046" cy="759395"/>
            </a:xfrm>
          </p:grpSpPr>
          <p:cxnSp>
            <p:nvCxnSpPr>
              <p:cNvPr id="7804" name="Straight Connector 7803">
                <a:extLst>
                  <a:ext uri="{FF2B5EF4-FFF2-40B4-BE49-F238E27FC236}">
                    <a16:creationId xmlns:a16="http://schemas.microsoft.com/office/drawing/2014/main" id="{69320BE9-F959-7F17-7F06-966BA8141B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86607" y="5276564"/>
                <a:ext cx="2338427" cy="325479"/>
              </a:xfrm>
              <a:prstGeom prst="line">
                <a:avLst/>
              </a:prstGeom>
              <a:ln w="1016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5" name="Straight Connector 7804">
                <a:extLst>
                  <a:ext uri="{FF2B5EF4-FFF2-40B4-BE49-F238E27FC236}">
                    <a16:creationId xmlns:a16="http://schemas.microsoft.com/office/drawing/2014/main" id="{C170AE10-97DB-0D6B-3293-5D320F55956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2690" y="5273749"/>
                <a:ext cx="469087" cy="192928"/>
              </a:xfrm>
              <a:prstGeom prst="line">
                <a:avLst/>
              </a:prstGeom>
              <a:ln w="1016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6" name="Straight Arrow Connector 7805">
                <a:extLst>
                  <a:ext uri="{FF2B5EF4-FFF2-40B4-BE49-F238E27FC236}">
                    <a16:creationId xmlns:a16="http://schemas.microsoft.com/office/drawing/2014/main" id="{5117BB82-F598-780A-57D7-2FDDCAC804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35914" y="4842648"/>
                <a:ext cx="0" cy="343529"/>
              </a:xfrm>
              <a:prstGeom prst="straightConnector1">
                <a:avLst/>
              </a:prstGeom>
              <a:ln w="38100">
                <a:solidFill>
                  <a:schemeClr val="accent2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07" name="Oval 7806">
                <a:extLst>
                  <a:ext uri="{FF2B5EF4-FFF2-40B4-BE49-F238E27FC236}">
                    <a16:creationId xmlns:a16="http://schemas.microsoft.com/office/drawing/2014/main" id="{79AE8930-481D-6182-D5A5-B92BF3C26187}"/>
                  </a:ext>
                </a:extLst>
              </p:cNvPr>
              <p:cNvSpPr/>
              <p:nvPr/>
            </p:nvSpPr>
            <p:spPr>
              <a:xfrm flipV="1">
                <a:off x="1334090" y="5168584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808" name="Group 7807">
                <a:extLst>
                  <a:ext uri="{FF2B5EF4-FFF2-40B4-BE49-F238E27FC236}">
                    <a16:creationId xmlns:a16="http://schemas.microsoft.com/office/drawing/2014/main" id="{2210CC07-A9A9-0623-B4E0-9EC69CB1700D}"/>
                  </a:ext>
                </a:extLst>
              </p:cNvPr>
              <p:cNvGrpSpPr/>
              <p:nvPr/>
            </p:nvGrpSpPr>
            <p:grpSpPr>
              <a:xfrm rot="469920">
                <a:off x="1420929" y="5409017"/>
                <a:ext cx="2408289" cy="55076"/>
                <a:chOff x="1434552" y="5248926"/>
                <a:chExt cx="2408289" cy="55076"/>
              </a:xfrm>
            </p:grpSpPr>
            <p:cxnSp>
              <p:nvCxnSpPr>
                <p:cNvPr id="7825" name="Straight Connector 7824">
                  <a:extLst>
                    <a:ext uri="{FF2B5EF4-FFF2-40B4-BE49-F238E27FC236}">
                      <a16:creationId xmlns:a16="http://schemas.microsoft.com/office/drawing/2014/main" id="{626914D5-DA31-A034-C714-2C0E5921F9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34552" y="5248926"/>
                  <a:ext cx="240828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26" name="Straight Connector 7825">
                  <a:extLst>
                    <a:ext uri="{FF2B5EF4-FFF2-40B4-BE49-F238E27FC236}">
                      <a16:creationId xmlns:a16="http://schemas.microsoft.com/office/drawing/2014/main" id="{1DEC9D60-61D8-4003-A6B7-2D73AE4C4B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34552" y="5302889"/>
                  <a:ext cx="240532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827" name="Group 7826">
                  <a:extLst>
                    <a:ext uri="{FF2B5EF4-FFF2-40B4-BE49-F238E27FC236}">
                      <a16:creationId xmlns:a16="http://schemas.microsoft.com/office/drawing/2014/main" id="{459BF8DB-53B7-BA85-A752-7C206D859A94}"/>
                    </a:ext>
                  </a:extLst>
                </p:cNvPr>
                <p:cNvGrpSpPr/>
                <p:nvPr/>
              </p:nvGrpSpPr>
              <p:grpSpPr>
                <a:xfrm>
                  <a:off x="1474489" y="5250427"/>
                  <a:ext cx="2334693" cy="53575"/>
                  <a:chOff x="1576379" y="4571956"/>
                  <a:chExt cx="2334693" cy="53575"/>
                </a:xfrm>
              </p:grpSpPr>
              <p:cxnSp>
                <p:nvCxnSpPr>
                  <p:cNvPr id="7828" name="Straight Connector 7827">
                    <a:extLst>
                      <a:ext uri="{FF2B5EF4-FFF2-40B4-BE49-F238E27FC236}">
                        <a16:creationId xmlns:a16="http://schemas.microsoft.com/office/drawing/2014/main" id="{5CAB1D76-9411-1DD2-5462-BFE00B61E4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61765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29" name="Straight Connector 7828">
                    <a:extLst>
                      <a:ext uri="{FF2B5EF4-FFF2-40B4-BE49-F238E27FC236}">
                        <a16:creationId xmlns:a16="http://schemas.microsoft.com/office/drawing/2014/main" id="{0BD3139D-B6A9-D786-17E9-0664855974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66262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0" name="Straight Connector 7829">
                    <a:extLst>
                      <a:ext uri="{FF2B5EF4-FFF2-40B4-BE49-F238E27FC236}">
                        <a16:creationId xmlns:a16="http://schemas.microsoft.com/office/drawing/2014/main" id="{9D3CD091-5865-5F21-8A2F-CF6B85B5AC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0759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1" name="Straight Connector 7830">
                    <a:extLst>
                      <a:ext uri="{FF2B5EF4-FFF2-40B4-BE49-F238E27FC236}">
                        <a16:creationId xmlns:a16="http://schemas.microsoft.com/office/drawing/2014/main" id="{11D3BCF9-167B-E7AF-66F4-187CAA9460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5256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2" name="Straight Connector 7831">
                    <a:extLst>
                      <a:ext uri="{FF2B5EF4-FFF2-40B4-BE49-F238E27FC236}">
                        <a16:creationId xmlns:a16="http://schemas.microsoft.com/office/drawing/2014/main" id="{F425C101-3737-5B3C-CC8F-02D159F048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9753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3" name="Straight Connector 7832">
                    <a:extLst>
                      <a:ext uri="{FF2B5EF4-FFF2-40B4-BE49-F238E27FC236}">
                        <a16:creationId xmlns:a16="http://schemas.microsoft.com/office/drawing/2014/main" id="{9917EE7D-EAF5-363A-9545-928AF187410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4249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4" name="Straight Connector 7833">
                    <a:extLst>
                      <a:ext uri="{FF2B5EF4-FFF2-40B4-BE49-F238E27FC236}">
                        <a16:creationId xmlns:a16="http://schemas.microsoft.com/office/drawing/2014/main" id="{3AAACB35-4E47-2B31-F1B0-DFDB8ECB2C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8746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5" name="Straight Connector 7834">
                    <a:extLst>
                      <a:ext uri="{FF2B5EF4-FFF2-40B4-BE49-F238E27FC236}">
                        <a16:creationId xmlns:a16="http://schemas.microsoft.com/office/drawing/2014/main" id="{80F80350-4767-2DE8-CD76-55BE0921D6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93243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6" name="Straight Connector 7835">
                    <a:extLst>
                      <a:ext uri="{FF2B5EF4-FFF2-40B4-BE49-F238E27FC236}">
                        <a16:creationId xmlns:a16="http://schemas.microsoft.com/office/drawing/2014/main" id="{8F6011DD-0381-A767-E734-B5DE121353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97740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7" name="Straight Connector 7836">
                    <a:extLst>
                      <a:ext uri="{FF2B5EF4-FFF2-40B4-BE49-F238E27FC236}">
                        <a16:creationId xmlns:a16="http://schemas.microsoft.com/office/drawing/2014/main" id="{390534A2-6F7A-320A-ECCE-68FF91EDCC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02237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8" name="Straight Connector 7837">
                    <a:extLst>
                      <a:ext uri="{FF2B5EF4-FFF2-40B4-BE49-F238E27FC236}">
                        <a16:creationId xmlns:a16="http://schemas.microsoft.com/office/drawing/2014/main" id="{D6BA733E-5C9B-683F-7F60-A8A69D634A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06734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9" name="Straight Connector 7838">
                    <a:extLst>
                      <a:ext uri="{FF2B5EF4-FFF2-40B4-BE49-F238E27FC236}">
                        <a16:creationId xmlns:a16="http://schemas.microsoft.com/office/drawing/2014/main" id="{3A63D7D0-9E28-0744-C338-F0734D6B70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11231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0" name="Straight Connector 7839">
                    <a:extLst>
                      <a:ext uri="{FF2B5EF4-FFF2-40B4-BE49-F238E27FC236}">
                        <a16:creationId xmlns:a16="http://schemas.microsoft.com/office/drawing/2014/main" id="{5271286B-4FDF-21A1-E998-FE7E22C9C3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15728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1" name="Straight Connector 7840">
                    <a:extLst>
                      <a:ext uri="{FF2B5EF4-FFF2-40B4-BE49-F238E27FC236}">
                        <a16:creationId xmlns:a16="http://schemas.microsoft.com/office/drawing/2014/main" id="{E7007008-072E-7663-7D66-8561C4E378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0225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2" name="Straight Connector 7841">
                    <a:extLst>
                      <a:ext uri="{FF2B5EF4-FFF2-40B4-BE49-F238E27FC236}">
                        <a16:creationId xmlns:a16="http://schemas.microsoft.com/office/drawing/2014/main" id="{7BA8A356-2D67-9493-A1DD-22531488C5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4722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3" name="Straight Connector 7842">
                    <a:extLst>
                      <a:ext uri="{FF2B5EF4-FFF2-40B4-BE49-F238E27FC236}">
                        <a16:creationId xmlns:a16="http://schemas.microsoft.com/office/drawing/2014/main" id="{DF462F6A-CDBA-9E35-D80A-7AEDCB4CFA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9218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4" name="Straight Connector 7843">
                    <a:extLst>
                      <a:ext uri="{FF2B5EF4-FFF2-40B4-BE49-F238E27FC236}">
                        <a16:creationId xmlns:a16="http://schemas.microsoft.com/office/drawing/2014/main" id="{4389B6E3-BA8E-BC5C-378B-D735775554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33715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5" name="Straight Connector 7844">
                    <a:extLst>
                      <a:ext uri="{FF2B5EF4-FFF2-40B4-BE49-F238E27FC236}">
                        <a16:creationId xmlns:a16="http://schemas.microsoft.com/office/drawing/2014/main" id="{9BA870C5-CC38-CFB6-E0D1-190FC9C26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38212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6" name="Straight Connector 7845">
                    <a:extLst>
                      <a:ext uri="{FF2B5EF4-FFF2-40B4-BE49-F238E27FC236}">
                        <a16:creationId xmlns:a16="http://schemas.microsoft.com/office/drawing/2014/main" id="{73FD5BD9-DB9F-0CFA-3890-520CA194FA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42709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7" name="Straight Connector 7846">
                    <a:extLst>
                      <a:ext uri="{FF2B5EF4-FFF2-40B4-BE49-F238E27FC236}">
                        <a16:creationId xmlns:a16="http://schemas.microsoft.com/office/drawing/2014/main" id="{49C74B1E-12F4-ACC0-DF17-8A36DB83CC3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47206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8" name="Straight Connector 7847">
                    <a:extLst>
                      <a:ext uri="{FF2B5EF4-FFF2-40B4-BE49-F238E27FC236}">
                        <a16:creationId xmlns:a16="http://schemas.microsoft.com/office/drawing/2014/main" id="{70332474-47BB-1B18-CB67-39B4F0136C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51703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9" name="Straight Connector 7848">
                    <a:extLst>
                      <a:ext uri="{FF2B5EF4-FFF2-40B4-BE49-F238E27FC236}">
                        <a16:creationId xmlns:a16="http://schemas.microsoft.com/office/drawing/2014/main" id="{0E5FA623-997F-5A58-B806-482DD4EAFF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56200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0" name="Straight Connector 7849">
                    <a:extLst>
                      <a:ext uri="{FF2B5EF4-FFF2-40B4-BE49-F238E27FC236}">
                        <a16:creationId xmlns:a16="http://schemas.microsoft.com/office/drawing/2014/main" id="{0F098F4D-E7CF-3F38-41E0-E7007249D7B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0697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1" name="Straight Connector 7850">
                    <a:extLst>
                      <a:ext uri="{FF2B5EF4-FFF2-40B4-BE49-F238E27FC236}">
                        <a16:creationId xmlns:a16="http://schemas.microsoft.com/office/drawing/2014/main" id="{4C43B3B9-D9B2-FCBA-08B6-BE0AB8A4C1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5194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2" name="Straight Connector 7851">
                    <a:extLst>
                      <a:ext uri="{FF2B5EF4-FFF2-40B4-BE49-F238E27FC236}">
                        <a16:creationId xmlns:a16="http://schemas.microsoft.com/office/drawing/2014/main" id="{72606A3D-9CE3-288E-25BE-A067BD3487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9691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3" name="Straight Connector 7852">
                    <a:extLst>
                      <a:ext uri="{FF2B5EF4-FFF2-40B4-BE49-F238E27FC236}">
                        <a16:creationId xmlns:a16="http://schemas.microsoft.com/office/drawing/2014/main" id="{152379B8-E9DE-73E7-241F-FCE8DA0A93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74187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4" name="Straight Connector 7853">
                    <a:extLst>
                      <a:ext uri="{FF2B5EF4-FFF2-40B4-BE49-F238E27FC236}">
                        <a16:creationId xmlns:a16="http://schemas.microsoft.com/office/drawing/2014/main" id="{94CEB155-FD46-C9CF-6C89-D3C1E94EFB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78684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5" name="Straight Connector 7854">
                    <a:extLst>
                      <a:ext uri="{FF2B5EF4-FFF2-40B4-BE49-F238E27FC236}">
                        <a16:creationId xmlns:a16="http://schemas.microsoft.com/office/drawing/2014/main" id="{0D31399B-BE74-3C48-760D-D6D5F48D97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83181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6" name="Straight Connector 7855">
                    <a:extLst>
                      <a:ext uri="{FF2B5EF4-FFF2-40B4-BE49-F238E27FC236}">
                        <a16:creationId xmlns:a16="http://schemas.microsoft.com/office/drawing/2014/main" id="{7706201D-27CA-8EFC-B8C4-36508CC7D9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87678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7" name="Straight Connector 7856">
                    <a:extLst>
                      <a:ext uri="{FF2B5EF4-FFF2-40B4-BE49-F238E27FC236}">
                        <a16:creationId xmlns:a16="http://schemas.microsoft.com/office/drawing/2014/main" id="{F7EAB1CB-C322-EAD1-BE99-F6D71E24ADD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92175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8" name="Straight Connector 7857">
                    <a:extLst>
                      <a:ext uri="{FF2B5EF4-FFF2-40B4-BE49-F238E27FC236}">
                        <a16:creationId xmlns:a16="http://schemas.microsoft.com/office/drawing/2014/main" id="{B2DAA0CA-008A-1901-2D44-6CAA4E55CAE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96672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9" name="Straight Connector 7858">
                    <a:extLst>
                      <a:ext uri="{FF2B5EF4-FFF2-40B4-BE49-F238E27FC236}">
                        <a16:creationId xmlns:a16="http://schemas.microsoft.com/office/drawing/2014/main" id="{BE7EED32-AF45-6994-3A72-9A58C7CB2B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01169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0" name="Straight Connector 7859">
                    <a:extLst>
                      <a:ext uri="{FF2B5EF4-FFF2-40B4-BE49-F238E27FC236}">
                        <a16:creationId xmlns:a16="http://schemas.microsoft.com/office/drawing/2014/main" id="{B5A41D1A-4568-A2EA-AE64-84A29107DA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05666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1" name="Straight Connector 7860">
                    <a:extLst>
                      <a:ext uri="{FF2B5EF4-FFF2-40B4-BE49-F238E27FC236}">
                        <a16:creationId xmlns:a16="http://schemas.microsoft.com/office/drawing/2014/main" id="{142E2B47-70D0-AF34-8A66-03B59710B67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10163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2" name="Straight Connector 7861">
                    <a:extLst>
                      <a:ext uri="{FF2B5EF4-FFF2-40B4-BE49-F238E27FC236}">
                        <a16:creationId xmlns:a16="http://schemas.microsoft.com/office/drawing/2014/main" id="{211B6102-A7C7-068D-DDA5-882B985757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14660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3" name="Straight Connector 7862">
                    <a:extLst>
                      <a:ext uri="{FF2B5EF4-FFF2-40B4-BE49-F238E27FC236}">
                        <a16:creationId xmlns:a16="http://schemas.microsoft.com/office/drawing/2014/main" id="{48994B90-4868-6EFE-CC53-F6A03FF02B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19156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4" name="Straight Connector 7863">
                    <a:extLst>
                      <a:ext uri="{FF2B5EF4-FFF2-40B4-BE49-F238E27FC236}">
                        <a16:creationId xmlns:a16="http://schemas.microsoft.com/office/drawing/2014/main" id="{97FAE9DE-0D4C-7CC1-B183-68FA79E50A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23653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5" name="Straight Connector 7864">
                    <a:extLst>
                      <a:ext uri="{FF2B5EF4-FFF2-40B4-BE49-F238E27FC236}">
                        <a16:creationId xmlns:a16="http://schemas.microsoft.com/office/drawing/2014/main" id="{559AB812-54BC-C2BC-3D65-39F9EE1478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28150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6" name="Straight Connector 7865">
                    <a:extLst>
                      <a:ext uri="{FF2B5EF4-FFF2-40B4-BE49-F238E27FC236}">
                        <a16:creationId xmlns:a16="http://schemas.microsoft.com/office/drawing/2014/main" id="{D95E4699-29DF-39CC-C055-B43118816F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32647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7" name="Straight Connector 7866">
                    <a:extLst>
                      <a:ext uri="{FF2B5EF4-FFF2-40B4-BE49-F238E27FC236}">
                        <a16:creationId xmlns:a16="http://schemas.microsoft.com/office/drawing/2014/main" id="{90F84B9E-3C26-8089-8850-760F68DEE2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37144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8" name="Straight Connector 7867">
                    <a:extLst>
                      <a:ext uri="{FF2B5EF4-FFF2-40B4-BE49-F238E27FC236}">
                        <a16:creationId xmlns:a16="http://schemas.microsoft.com/office/drawing/2014/main" id="{6331D782-B218-19E2-B809-81E202EB02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41641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9" name="Straight Connector 7868">
                    <a:extLst>
                      <a:ext uri="{FF2B5EF4-FFF2-40B4-BE49-F238E27FC236}">
                        <a16:creationId xmlns:a16="http://schemas.microsoft.com/office/drawing/2014/main" id="{79D5C060-5623-CEA3-A135-33543762B9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46138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0" name="Straight Connector 7869">
                    <a:extLst>
                      <a:ext uri="{FF2B5EF4-FFF2-40B4-BE49-F238E27FC236}">
                        <a16:creationId xmlns:a16="http://schemas.microsoft.com/office/drawing/2014/main" id="{3A41C3DE-1933-6A97-FC63-AAC0DEAED1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50635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1" name="Straight Connector 7870">
                    <a:extLst>
                      <a:ext uri="{FF2B5EF4-FFF2-40B4-BE49-F238E27FC236}">
                        <a16:creationId xmlns:a16="http://schemas.microsoft.com/office/drawing/2014/main" id="{6DD6E694-D363-E1D9-AF14-4776EF647D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55132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2" name="Straight Connector 7871">
                    <a:extLst>
                      <a:ext uri="{FF2B5EF4-FFF2-40B4-BE49-F238E27FC236}">
                        <a16:creationId xmlns:a16="http://schemas.microsoft.com/office/drawing/2014/main" id="{E7548C9E-0282-0FA0-7606-357307BAE3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59629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3" name="Straight Connector 7872">
                    <a:extLst>
                      <a:ext uri="{FF2B5EF4-FFF2-40B4-BE49-F238E27FC236}">
                        <a16:creationId xmlns:a16="http://schemas.microsoft.com/office/drawing/2014/main" id="{FF3500BA-F704-D8E9-7546-E1AB4F6CA8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64125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4" name="Straight Connector 7873">
                    <a:extLst>
                      <a:ext uri="{FF2B5EF4-FFF2-40B4-BE49-F238E27FC236}">
                        <a16:creationId xmlns:a16="http://schemas.microsoft.com/office/drawing/2014/main" id="{98764BE5-A14F-9743-15E5-DA72CC4710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68622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5" name="Straight Connector 7874">
                    <a:extLst>
                      <a:ext uri="{FF2B5EF4-FFF2-40B4-BE49-F238E27FC236}">
                        <a16:creationId xmlns:a16="http://schemas.microsoft.com/office/drawing/2014/main" id="{194589E1-AE26-C3CD-211E-D82CDF69B7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73119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6" name="Straight Connector 7875">
                    <a:extLst>
                      <a:ext uri="{FF2B5EF4-FFF2-40B4-BE49-F238E27FC236}">
                        <a16:creationId xmlns:a16="http://schemas.microsoft.com/office/drawing/2014/main" id="{56EF68DC-E5D3-8244-6BC4-E506665757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77616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7" name="Straight Connector 7876">
                    <a:extLst>
                      <a:ext uri="{FF2B5EF4-FFF2-40B4-BE49-F238E27FC236}">
                        <a16:creationId xmlns:a16="http://schemas.microsoft.com/office/drawing/2014/main" id="{3F513341-3377-9A21-BC0E-CF079D86E0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82113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8" name="Straight Connector 7877">
                    <a:extLst>
                      <a:ext uri="{FF2B5EF4-FFF2-40B4-BE49-F238E27FC236}">
                        <a16:creationId xmlns:a16="http://schemas.microsoft.com/office/drawing/2014/main" id="{4537C09F-0300-6592-A305-ED29E85060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86610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9" name="Straight Connector 7878">
                    <a:extLst>
                      <a:ext uri="{FF2B5EF4-FFF2-40B4-BE49-F238E27FC236}">
                        <a16:creationId xmlns:a16="http://schemas.microsoft.com/office/drawing/2014/main" id="{B607EBAB-0BFB-76A4-153C-7E77D536F9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91107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80" name="Straight Connector 7879">
                    <a:extLst>
                      <a:ext uri="{FF2B5EF4-FFF2-40B4-BE49-F238E27FC236}">
                        <a16:creationId xmlns:a16="http://schemas.microsoft.com/office/drawing/2014/main" id="{47569853-6000-45FD-7148-89DD0637B3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576379" y="4571956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809" name="Group 7808">
                <a:extLst>
                  <a:ext uri="{FF2B5EF4-FFF2-40B4-BE49-F238E27FC236}">
                    <a16:creationId xmlns:a16="http://schemas.microsoft.com/office/drawing/2014/main" id="{E7C86CE5-9A61-61E2-8BAA-1C07F04BA8E0}"/>
                  </a:ext>
                </a:extLst>
              </p:cNvPr>
              <p:cNvGrpSpPr/>
              <p:nvPr/>
            </p:nvGrpSpPr>
            <p:grpSpPr>
              <a:xfrm rot="20252775">
                <a:off x="946172" y="5338724"/>
                <a:ext cx="523214" cy="56482"/>
                <a:chOff x="921930" y="5239802"/>
                <a:chExt cx="523214" cy="56482"/>
              </a:xfrm>
            </p:grpSpPr>
            <p:cxnSp>
              <p:nvCxnSpPr>
                <p:cNvPr id="7810" name="Straight Connector 7809">
                  <a:extLst>
                    <a:ext uri="{FF2B5EF4-FFF2-40B4-BE49-F238E27FC236}">
                      <a16:creationId xmlns:a16="http://schemas.microsoft.com/office/drawing/2014/main" id="{6DEED84F-8E1A-DB11-A541-949B98772E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3144" y="5239802"/>
                  <a:ext cx="522000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11" name="Straight Connector 7810">
                  <a:extLst>
                    <a:ext uri="{FF2B5EF4-FFF2-40B4-BE49-F238E27FC236}">
                      <a16:creationId xmlns:a16="http://schemas.microsoft.com/office/drawing/2014/main" id="{438DC1F5-E28E-EA54-7414-E41231FC2C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1930" y="5296021"/>
                  <a:ext cx="501552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812" name="Group 7811">
                  <a:extLst>
                    <a:ext uri="{FF2B5EF4-FFF2-40B4-BE49-F238E27FC236}">
                      <a16:creationId xmlns:a16="http://schemas.microsoft.com/office/drawing/2014/main" id="{EB420FAC-384F-852E-34F0-6C3ADCB06EC3}"/>
                    </a:ext>
                  </a:extLst>
                </p:cNvPr>
                <p:cNvGrpSpPr/>
                <p:nvPr/>
              </p:nvGrpSpPr>
              <p:grpSpPr>
                <a:xfrm>
                  <a:off x="936232" y="5242284"/>
                  <a:ext cx="487099" cy="54000"/>
                  <a:chOff x="997639" y="4564786"/>
                  <a:chExt cx="487099" cy="54000"/>
                </a:xfrm>
              </p:grpSpPr>
              <p:cxnSp>
                <p:nvCxnSpPr>
                  <p:cNvPr id="7813" name="Straight Connector 7812">
                    <a:extLst>
                      <a:ext uri="{FF2B5EF4-FFF2-40B4-BE49-F238E27FC236}">
                        <a16:creationId xmlns:a16="http://schemas.microsoft.com/office/drawing/2014/main" id="{F51C4AA0-8B33-A68C-FE91-31A7BCE826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976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14" name="Straight Connector 7813">
                    <a:extLst>
                      <a:ext uri="{FF2B5EF4-FFF2-40B4-BE49-F238E27FC236}">
                        <a16:creationId xmlns:a16="http://schemas.microsoft.com/office/drawing/2014/main" id="{5F6999BF-BCF8-1410-3C3C-B7C6BA3CB6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420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15" name="Straight Connector 7814">
                    <a:extLst>
                      <a:ext uri="{FF2B5EF4-FFF2-40B4-BE49-F238E27FC236}">
                        <a16:creationId xmlns:a16="http://schemas.microsoft.com/office/drawing/2014/main" id="{DA787B76-731A-98CA-3EF8-43B50BBA08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865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16" name="Straight Connector 7815">
                    <a:extLst>
                      <a:ext uri="{FF2B5EF4-FFF2-40B4-BE49-F238E27FC236}">
                        <a16:creationId xmlns:a16="http://schemas.microsoft.com/office/drawing/2014/main" id="{69317CCE-4CB1-0AA9-7EF4-4FFCBD356C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309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17" name="Straight Connector 7816">
                    <a:extLst>
                      <a:ext uri="{FF2B5EF4-FFF2-40B4-BE49-F238E27FC236}">
                        <a16:creationId xmlns:a16="http://schemas.microsoft.com/office/drawing/2014/main" id="{E9C5BC9D-0F2E-C3E5-DCE1-228945A3F9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754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18" name="Straight Connector 7817">
                    <a:extLst>
                      <a:ext uri="{FF2B5EF4-FFF2-40B4-BE49-F238E27FC236}">
                        <a16:creationId xmlns:a16="http://schemas.microsoft.com/office/drawing/2014/main" id="{2603FEA2-2740-F266-7247-26116B0399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198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19" name="Straight Connector 7818">
                    <a:extLst>
                      <a:ext uri="{FF2B5EF4-FFF2-40B4-BE49-F238E27FC236}">
                        <a16:creationId xmlns:a16="http://schemas.microsoft.com/office/drawing/2014/main" id="{263FF178-FFCA-6A2A-766F-7729D632C3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643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20" name="Straight Connector 7819">
                    <a:extLst>
                      <a:ext uri="{FF2B5EF4-FFF2-40B4-BE49-F238E27FC236}">
                        <a16:creationId xmlns:a16="http://schemas.microsoft.com/office/drawing/2014/main" id="{F63B691A-C2CC-0F2E-8915-C48B886D3C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087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21" name="Straight Connector 7820">
                    <a:extLst>
                      <a:ext uri="{FF2B5EF4-FFF2-40B4-BE49-F238E27FC236}">
                        <a16:creationId xmlns:a16="http://schemas.microsoft.com/office/drawing/2014/main" id="{2A48B150-3D88-D7E4-9ACE-881D8C750FD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532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22" name="Straight Connector 7821">
                    <a:extLst>
                      <a:ext uri="{FF2B5EF4-FFF2-40B4-BE49-F238E27FC236}">
                        <a16:creationId xmlns:a16="http://schemas.microsoft.com/office/drawing/2014/main" id="{2C51372D-4B40-C58B-17D3-65641B4A98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976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23" name="Straight Connector 7822">
                    <a:extLst>
                      <a:ext uri="{FF2B5EF4-FFF2-40B4-BE49-F238E27FC236}">
                        <a16:creationId xmlns:a16="http://schemas.microsoft.com/office/drawing/2014/main" id="{50EAC487-6881-7798-96D8-C68A2175B6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4421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24" name="Straight Connector 7823">
                    <a:extLst>
                      <a:ext uri="{FF2B5EF4-FFF2-40B4-BE49-F238E27FC236}">
                        <a16:creationId xmlns:a16="http://schemas.microsoft.com/office/drawing/2014/main" id="{50D9D494-CFCD-D8B7-A807-0372A8955C76}"/>
                      </a:ext>
                    </a:extLst>
                  </p:cNvPr>
                  <p:cNvCxnSpPr>
                    <a:cxnSpLocks/>
                    <a:stCxn id="7807" idx="0"/>
                  </p:cNvCxnSpPr>
                  <p:nvPr/>
                </p:nvCxnSpPr>
                <p:spPr>
                  <a:xfrm rot="1347225" flipH="1" flipV="1">
                    <a:off x="1475943" y="4564786"/>
                    <a:ext cx="8795" cy="540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7803" name="Rectangle 7802">
              <a:extLst>
                <a:ext uri="{FF2B5EF4-FFF2-40B4-BE49-F238E27FC236}">
                  <a16:creationId xmlns:a16="http://schemas.microsoft.com/office/drawing/2014/main" id="{27AD1122-D2ED-246B-1757-96532B7F4148}"/>
                </a:ext>
              </a:extLst>
            </p:cNvPr>
            <p:cNvSpPr/>
            <p:nvPr/>
          </p:nvSpPr>
          <p:spPr>
            <a:xfrm rot="16200000">
              <a:off x="1144479" y="4512970"/>
              <a:ext cx="595123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rgbClr val="FFC2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82" name="Group 7881">
            <a:extLst>
              <a:ext uri="{FF2B5EF4-FFF2-40B4-BE49-F238E27FC236}">
                <a16:creationId xmlns:a16="http://schemas.microsoft.com/office/drawing/2014/main" id="{30715751-4092-7C1D-42FF-B5DD07B7082B}"/>
              </a:ext>
            </a:extLst>
          </p:cNvPr>
          <p:cNvGrpSpPr/>
          <p:nvPr/>
        </p:nvGrpSpPr>
        <p:grpSpPr>
          <a:xfrm>
            <a:off x="1394584" y="8924142"/>
            <a:ext cx="2883046" cy="949740"/>
            <a:chOff x="960132" y="5444351"/>
            <a:chExt cx="2883046" cy="949740"/>
          </a:xfrm>
        </p:grpSpPr>
        <p:grpSp>
          <p:nvGrpSpPr>
            <p:cNvPr id="7883" name="Group 7882">
              <a:extLst>
                <a:ext uri="{FF2B5EF4-FFF2-40B4-BE49-F238E27FC236}">
                  <a16:creationId xmlns:a16="http://schemas.microsoft.com/office/drawing/2014/main" id="{20DAE331-308D-FD55-9860-54621E433F5C}"/>
                </a:ext>
              </a:extLst>
            </p:cNvPr>
            <p:cNvGrpSpPr/>
            <p:nvPr/>
          </p:nvGrpSpPr>
          <p:grpSpPr>
            <a:xfrm flipV="1">
              <a:off x="960132" y="5444351"/>
              <a:ext cx="2883046" cy="759395"/>
              <a:chOff x="946172" y="4842648"/>
              <a:chExt cx="2883046" cy="759395"/>
            </a:xfrm>
          </p:grpSpPr>
          <p:cxnSp>
            <p:nvCxnSpPr>
              <p:cNvPr id="7885" name="Straight Connector 7884">
                <a:extLst>
                  <a:ext uri="{FF2B5EF4-FFF2-40B4-BE49-F238E27FC236}">
                    <a16:creationId xmlns:a16="http://schemas.microsoft.com/office/drawing/2014/main" id="{F32C4263-9D8B-D00B-0B79-BB532426F6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86607" y="5276564"/>
                <a:ext cx="2338427" cy="325479"/>
              </a:xfrm>
              <a:prstGeom prst="line">
                <a:avLst/>
              </a:prstGeom>
              <a:ln w="1016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86" name="Straight Connector 7885">
                <a:extLst>
                  <a:ext uri="{FF2B5EF4-FFF2-40B4-BE49-F238E27FC236}">
                    <a16:creationId xmlns:a16="http://schemas.microsoft.com/office/drawing/2014/main" id="{035FAB65-ACD6-6906-4A80-5F86EFE9ADF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2690" y="5273749"/>
                <a:ext cx="469087" cy="192928"/>
              </a:xfrm>
              <a:prstGeom prst="line">
                <a:avLst/>
              </a:prstGeom>
              <a:ln w="1016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87" name="Straight Arrow Connector 7886">
                <a:extLst>
                  <a:ext uri="{FF2B5EF4-FFF2-40B4-BE49-F238E27FC236}">
                    <a16:creationId xmlns:a16="http://schemas.microsoft.com/office/drawing/2014/main" id="{EFE01D11-EBEE-A758-416E-F07AAA99E0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35914" y="4842648"/>
                <a:ext cx="0" cy="343529"/>
              </a:xfrm>
              <a:prstGeom prst="straightConnector1">
                <a:avLst/>
              </a:prstGeom>
              <a:ln w="38100">
                <a:solidFill>
                  <a:schemeClr val="accent2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88" name="Oval 7887">
                <a:extLst>
                  <a:ext uri="{FF2B5EF4-FFF2-40B4-BE49-F238E27FC236}">
                    <a16:creationId xmlns:a16="http://schemas.microsoft.com/office/drawing/2014/main" id="{18F46BCC-A797-AB8D-3092-AFA5BFD2DA4D}"/>
                  </a:ext>
                </a:extLst>
              </p:cNvPr>
              <p:cNvSpPr/>
              <p:nvPr/>
            </p:nvSpPr>
            <p:spPr>
              <a:xfrm flipV="1">
                <a:off x="1334090" y="5168584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889" name="Group 7888">
                <a:extLst>
                  <a:ext uri="{FF2B5EF4-FFF2-40B4-BE49-F238E27FC236}">
                    <a16:creationId xmlns:a16="http://schemas.microsoft.com/office/drawing/2014/main" id="{19846E5C-980B-4B7A-218F-AE63536946E2}"/>
                  </a:ext>
                </a:extLst>
              </p:cNvPr>
              <p:cNvGrpSpPr/>
              <p:nvPr/>
            </p:nvGrpSpPr>
            <p:grpSpPr>
              <a:xfrm rot="469920">
                <a:off x="1420929" y="5409017"/>
                <a:ext cx="2408289" cy="55076"/>
                <a:chOff x="1434552" y="5248926"/>
                <a:chExt cx="2408289" cy="55076"/>
              </a:xfrm>
            </p:grpSpPr>
            <p:cxnSp>
              <p:nvCxnSpPr>
                <p:cNvPr id="7906" name="Straight Connector 7905">
                  <a:extLst>
                    <a:ext uri="{FF2B5EF4-FFF2-40B4-BE49-F238E27FC236}">
                      <a16:creationId xmlns:a16="http://schemas.microsoft.com/office/drawing/2014/main" id="{E626CCF8-D2B7-E8C0-5789-9C6A2FB129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34552" y="5248926"/>
                  <a:ext cx="240828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07" name="Straight Connector 7906">
                  <a:extLst>
                    <a:ext uri="{FF2B5EF4-FFF2-40B4-BE49-F238E27FC236}">
                      <a16:creationId xmlns:a16="http://schemas.microsoft.com/office/drawing/2014/main" id="{8B8F1EDA-8ECE-47C9-FBC0-CAF961C67F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34552" y="5302889"/>
                  <a:ext cx="240532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908" name="Group 7907">
                  <a:extLst>
                    <a:ext uri="{FF2B5EF4-FFF2-40B4-BE49-F238E27FC236}">
                      <a16:creationId xmlns:a16="http://schemas.microsoft.com/office/drawing/2014/main" id="{7729027E-C9A9-0084-A06F-D5FC3C533D81}"/>
                    </a:ext>
                  </a:extLst>
                </p:cNvPr>
                <p:cNvGrpSpPr/>
                <p:nvPr/>
              </p:nvGrpSpPr>
              <p:grpSpPr>
                <a:xfrm>
                  <a:off x="1474489" y="5250427"/>
                  <a:ext cx="2334693" cy="53575"/>
                  <a:chOff x="1576379" y="4571956"/>
                  <a:chExt cx="2334693" cy="53575"/>
                </a:xfrm>
              </p:grpSpPr>
              <p:cxnSp>
                <p:nvCxnSpPr>
                  <p:cNvPr id="7909" name="Straight Connector 7908">
                    <a:extLst>
                      <a:ext uri="{FF2B5EF4-FFF2-40B4-BE49-F238E27FC236}">
                        <a16:creationId xmlns:a16="http://schemas.microsoft.com/office/drawing/2014/main" id="{E071AFE7-4C8E-B980-965E-D1AFA5D670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61765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0" name="Straight Connector 7909">
                    <a:extLst>
                      <a:ext uri="{FF2B5EF4-FFF2-40B4-BE49-F238E27FC236}">
                        <a16:creationId xmlns:a16="http://schemas.microsoft.com/office/drawing/2014/main" id="{E37CD8D4-E17D-3D98-16D9-8910F434A6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66262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1" name="Straight Connector 7910">
                    <a:extLst>
                      <a:ext uri="{FF2B5EF4-FFF2-40B4-BE49-F238E27FC236}">
                        <a16:creationId xmlns:a16="http://schemas.microsoft.com/office/drawing/2014/main" id="{21EC013D-60BD-9671-1F1E-3D495E80E6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0759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2" name="Straight Connector 7911">
                    <a:extLst>
                      <a:ext uri="{FF2B5EF4-FFF2-40B4-BE49-F238E27FC236}">
                        <a16:creationId xmlns:a16="http://schemas.microsoft.com/office/drawing/2014/main" id="{DCA7150A-A3E1-4F60-DBFB-A9BB764629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5256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3" name="Straight Connector 7912">
                    <a:extLst>
                      <a:ext uri="{FF2B5EF4-FFF2-40B4-BE49-F238E27FC236}">
                        <a16:creationId xmlns:a16="http://schemas.microsoft.com/office/drawing/2014/main" id="{D061AC94-B26C-E209-275C-151A2A82DC4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9753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4" name="Straight Connector 7913">
                    <a:extLst>
                      <a:ext uri="{FF2B5EF4-FFF2-40B4-BE49-F238E27FC236}">
                        <a16:creationId xmlns:a16="http://schemas.microsoft.com/office/drawing/2014/main" id="{6A4E3252-950B-9E3E-F3B5-71C6A3F9232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4249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5" name="Straight Connector 7914">
                    <a:extLst>
                      <a:ext uri="{FF2B5EF4-FFF2-40B4-BE49-F238E27FC236}">
                        <a16:creationId xmlns:a16="http://schemas.microsoft.com/office/drawing/2014/main" id="{195F2767-FF72-053A-775C-EC299EDD84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8746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6" name="Straight Connector 7915">
                    <a:extLst>
                      <a:ext uri="{FF2B5EF4-FFF2-40B4-BE49-F238E27FC236}">
                        <a16:creationId xmlns:a16="http://schemas.microsoft.com/office/drawing/2014/main" id="{84D744DE-69B2-1977-2A17-516D574BD4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93243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7" name="Straight Connector 7916">
                    <a:extLst>
                      <a:ext uri="{FF2B5EF4-FFF2-40B4-BE49-F238E27FC236}">
                        <a16:creationId xmlns:a16="http://schemas.microsoft.com/office/drawing/2014/main" id="{781FF600-B470-07C4-ED90-C89EF0DFD0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97740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8" name="Straight Connector 7917">
                    <a:extLst>
                      <a:ext uri="{FF2B5EF4-FFF2-40B4-BE49-F238E27FC236}">
                        <a16:creationId xmlns:a16="http://schemas.microsoft.com/office/drawing/2014/main" id="{BEE1552F-A1E4-8F27-F05F-EB3BB82CEE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02237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9" name="Straight Connector 7918">
                    <a:extLst>
                      <a:ext uri="{FF2B5EF4-FFF2-40B4-BE49-F238E27FC236}">
                        <a16:creationId xmlns:a16="http://schemas.microsoft.com/office/drawing/2014/main" id="{9771EC11-75F2-E551-E446-ECD5326A30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06734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0" name="Straight Connector 7919">
                    <a:extLst>
                      <a:ext uri="{FF2B5EF4-FFF2-40B4-BE49-F238E27FC236}">
                        <a16:creationId xmlns:a16="http://schemas.microsoft.com/office/drawing/2014/main" id="{A836549F-CEA5-3E51-B33D-334565B396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11231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1" name="Straight Connector 7920">
                    <a:extLst>
                      <a:ext uri="{FF2B5EF4-FFF2-40B4-BE49-F238E27FC236}">
                        <a16:creationId xmlns:a16="http://schemas.microsoft.com/office/drawing/2014/main" id="{A029E82D-5B14-DE9A-6664-8F70E9199C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15728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2" name="Straight Connector 7921">
                    <a:extLst>
                      <a:ext uri="{FF2B5EF4-FFF2-40B4-BE49-F238E27FC236}">
                        <a16:creationId xmlns:a16="http://schemas.microsoft.com/office/drawing/2014/main" id="{86FDD13B-A1A0-DD3C-8542-E7747D57AC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0225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3" name="Straight Connector 7922">
                    <a:extLst>
                      <a:ext uri="{FF2B5EF4-FFF2-40B4-BE49-F238E27FC236}">
                        <a16:creationId xmlns:a16="http://schemas.microsoft.com/office/drawing/2014/main" id="{9CAE470E-04E0-1502-A191-F47EF66411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4722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4" name="Straight Connector 7923">
                    <a:extLst>
                      <a:ext uri="{FF2B5EF4-FFF2-40B4-BE49-F238E27FC236}">
                        <a16:creationId xmlns:a16="http://schemas.microsoft.com/office/drawing/2014/main" id="{B3590368-BD36-BCAA-1A38-78AFA02F68A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9218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5" name="Straight Connector 7924">
                    <a:extLst>
                      <a:ext uri="{FF2B5EF4-FFF2-40B4-BE49-F238E27FC236}">
                        <a16:creationId xmlns:a16="http://schemas.microsoft.com/office/drawing/2014/main" id="{6A76C9BF-C9F3-FE25-8C57-05C834688E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33715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6" name="Straight Connector 7925">
                    <a:extLst>
                      <a:ext uri="{FF2B5EF4-FFF2-40B4-BE49-F238E27FC236}">
                        <a16:creationId xmlns:a16="http://schemas.microsoft.com/office/drawing/2014/main" id="{C0788987-E05C-082B-FCAF-80B5A11159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38212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7" name="Straight Connector 7926">
                    <a:extLst>
                      <a:ext uri="{FF2B5EF4-FFF2-40B4-BE49-F238E27FC236}">
                        <a16:creationId xmlns:a16="http://schemas.microsoft.com/office/drawing/2014/main" id="{4A8C848D-EF8B-9650-9FEE-DEAFBC4C19A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42709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8" name="Straight Connector 7927">
                    <a:extLst>
                      <a:ext uri="{FF2B5EF4-FFF2-40B4-BE49-F238E27FC236}">
                        <a16:creationId xmlns:a16="http://schemas.microsoft.com/office/drawing/2014/main" id="{9FF01FF2-F318-EA4A-BC74-7BB0AD6564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47206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9" name="Straight Connector 7928">
                    <a:extLst>
                      <a:ext uri="{FF2B5EF4-FFF2-40B4-BE49-F238E27FC236}">
                        <a16:creationId xmlns:a16="http://schemas.microsoft.com/office/drawing/2014/main" id="{6F15FB6A-D3B1-3E56-8E9A-838DD393CA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51703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0" name="Straight Connector 7929">
                    <a:extLst>
                      <a:ext uri="{FF2B5EF4-FFF2-40B4-BE49-F238E27FC236}">
                        <a16:creationId xmlns:a16="http://schemas.microsoft.com/office/drawing/2014/main" id="{F6D34D4E-D2E9-A0CE-64AD-1505348CB9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56200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1" name="Straight Connector 7930">
                    <a:extLst>
                      <a:ext uri="{FF2B5EF4-FFF2-40B4-BE49-F238E27FC236}">
                        <a16:creationId xmlns:a16="http://schemas.microsoft.com/office/drawing/2014/main" id="{98241EFE-26E0-F0AF-3F08-4CD7CD8D2A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0697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2" name="Straight Connector 7931">
                    <a:extLst>
                      <a:ext uri="{FF2B5EF4-FFF2-40B4-BE49-F238E27FC236}">
                        <a16:creationId xmlns:a16="http://schemas.microsoft.com/office/drawing/2014/main" id="{1049E54D-7768-A296-3C42-A59E73E64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5194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3" name="Straight Connector 7932">
                    <a:extLst>
                      <a:ext uri="{FF2B5EF4-FFF2-40B4-BE49-F238E27FC236}">
                        <a16:creationId xmlns:a16="http://schemas.microsoft.com/office/drawing/2014/main" id="{CD4E9008-E1E5-CFED-4423-6EB354DBD6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9691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4" name="Straight Connector 7933">
                    <a:extLst>
                      <a:ext uri="{FF2B5EF4-FFF2-40B4-BE49-F238E27FC236}">
                        <a16:creationId xmlns:a16="http://schemas.microsoft.com/office/drawing/2014/main" id="{592B22CE-3CA0-60BE-20EF-A9D538F8BC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74187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5" name="Straight Connector 7934">
                    <a:extLst>
                      <a:ext uri="{FF2B5EF4-FFF2-40B4-BE49-F238E27FC236}">
                        <a16:creationId xmlns:a16="http://schemas.microsoft.com/office/drawing/2014/main" id="{B662EC05-8EDE-FF99-650C-17F525B8AB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78684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6" name="Straight Connector 7935">
                    <a:extLst>
                      <a:ext uri="{FF2B5EF4-FFF2-40B4-BE49-F238E27FC236}">
                        <a16:creationId xmlns:a16="http://schemas.microsoft.com/office/drawing/2014/main" id="{B432B029-3D4D-FD98-6CDC-3140610605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83181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7" name="Straight Connector 7936">
                    <a:extLst>
                      <a:ext uri="{FF2B5EF4-FFF2-40B4-BE49-F238E27FC236}">
                        <a16:creationId xmlns:a16="http://schemas.microsoft.com/office/drawing/2014/main" id="{761C25EC-6C4B-D8DE-1A90-806A626518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87678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8" name="Straight Connector 7937">
                    <a:extLst>
                      <a:ext uri="{FF2B5EF4-FFF2-40B4-BE49-F238E27FC236}">
                        <a16:creationId xmlns:a16="http://schemas.microsoft.com/office/drawing/2014/main" id="{E6596CD3-9C1A-71E7-090A-534653E070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92175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9" name="Straight Connector 7938">
                    <a:extLst>
                      <a:ext uri="{FF2B5EF4-FFF2-40B4-BE49-F238E27FC236}">
                        <a16:creationId xmlns:a16="http://schemas.microsoft.com/office/drawing/2014/main" id="{F4B93899-68BA-01D3-2248-0EF598D6F1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96672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0" name="Straight Connector 7939">
                    <a:extLst>
                      <a:ext uri="{FF2B5EF4-FFF2-40B4-BE49-F238E27FC236}">
                        <a16:creationId xmlns:a16="http://schemas.microsoft.com/office/drawing/2014/main" id="{96A92D96-181C-B4CB-55F7-FDE39C0998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01169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1" name="Straight Connector 7940">
                    <a:extLst>
                      <a:ext uri="{FF2B5EF4-FFF2-40B4-BE49-F238E27FC236}">
                        <a16:creationId xmlns:a16="http://schemas.microsoft.com/office/drawing/2014/main" id="{14E95549-2373-A433-5B07-365F9A771C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05666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2" name="Straight Connector 7941">
                    <a:extLst>
                      <a:ext uri="{FF2B5EF4-FFF2-40B4-BE49-F238E27FC236}">
                        <a16:creationId xmlns:a16="http://schemas.microsoft.com/office/drawing/2014/main" id="{6D96865A-BFBF-4EF6-11EE-1D3DA92DB9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10163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3" name="Straight Connector 7942">
                    <a:extLst>
                      <a:ext uri="{FF2B5EF4-FFF2-40B4-BE49-F238E27FC236}">
                        <a16:creationId xmlns:a16="http://schemas.microsoft.com/office/drawing/2014/main" id="{06BD50AC-FB62-BDAD-4C69-5BEC5E1582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14660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4" name="Straight Connector 7943">
                    <a:extLst>
                      <a:ext uri="{FF2B5EF4-FFF2-40B4-BE49-F238E27FC236}">
                        <a16:creationId xmlns:a16="http://schemas.microsoft.com/office/drawing/2014/main" id="{1CE60037-C296-1586-B632-B484A5ADDF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19156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5" name="Straight Connector 7944">
                    <a:extLst>
                      <a:ext uri="{FF2B5EF4-FFF2-40B4-BE49-F238E27FC236}">
                        <a16:creationId xmlns:a16="http://schemas.microsoft.com/office/drawing/2014/main" id="{1F2D989A-0110-6E5E-C6FB-48377CF894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23653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6" name="Straight Connector 7945">
                    <a:extLst>
                      <a:ext uri="{FF2B5EF4-FFF2-40B4-BE49-F238E27FC236}">
                        <a16:creationId xmlns:a16="http://schemas.microsoft.com/office/drawing/2014/main" id="{E9609CF4-36BF-E8B2-4AC9-7C96AAEB3E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28150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7" name="Straight Connector 7946">
                    <a:extLst>
                      <a:ext uri="{FF2B5EF4-FFF2-40B4-BE49-F238E27FC236}">
                        <a16:creationId xmlns:a16="http://schemas.microsoft.com/office/drawing/2014/main" id="{C10DB715-D1FF-934A-A6AB-01636BA479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32647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8" name="Straight Connector 7947">
                    <a:extLst>
                      <a:ext uri="{FF2B5EF4-FFF2-40B4-BE49-F238E27FC236}">
                        <a16:creationId xmlns:a16="http://schemas.microsoft.com/office/drawing/2014/main" id="{0A925D17-E579-94B7-CC54-93AD9D2131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37144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9" name="Straight Connector 7948">
                    <a:extLst>
                      <a:ext uri="{FF2B5EF4-FFF2-40B4-BE49-F238E27FC236}">
                        <a16:creationId xmlns:a16="http://schemas.microsoft.com/office/drawing/2014/main" id="{97099387-CE7D-D249-1DDF-40FB0F0F83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41641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0" name="Straight Connector 7949">
                    <a:extLst>
                      <a:ext uri="{FF2B5EF4-FFF2-40B4-BE49-F238E27FC236}">
                        <a16:creationId xmlns:a16="http://schemas.microsoft.com/office/drawing/2014/main" id="{2F72C3F3-5C1C-EA5A-03FC-E5147596F2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46138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1" name="Straight Connector 7950">
                    <a:extLst>
                      <a:ext uri="{FF2B5EF4-FFF2-40B4-BE49-F238E27FC236}">
                        <a16:creationId xmlns:a16="http://schemas.microsoft.com/office/drawing/2014/main" id="{19113B62-58AE-8981-3056-239C10974D6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50635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2" name="Straight Connector 7951">
                    <a:extLst>
                      <a:ext uri="{FF2B5EF4-FFF2-40B4-BE49-F238E27FC236}">
                        <a16:creationId xmlns:a16="http://schemas.microsoft.com/office/drawing/2014/main" id="{151EA53D-B8B9-92B8-2972-B1F17F66A1A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55132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3" name="Straight Connector 7952">
                    <a:extLst>
                      <a:ext uri="{FF2B5EF4-FFF2-40B4-BE49-F238E27FC236}">
                        <a16:creationId xmlns:a16="http://schemas.microsoft.com/office/drawing/2014/main" id="{EEAA13B0-1EA6-C7BD-9592-D0941DE82A9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59629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4" name="Straight Connector 7953">
                    <a:extLst>
                      <a:ext uri="{FF2B5EF4-FFF2-40B4-BE49-F238E27FC236}">
                        <a16:creationId xmlns:a16="http://schemas.microsoft.com/office/drawing/2014/main" id="{9A888ABC-51DD-9704-3E98-D9B329589C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64125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5" name="Straight Connector 7954">
                    <a:extLst>
                      <a:ext uri="{FF2B5EF4-FFF2-40B4-BE49-F238E27FC236}">
                        <a16:creationId xmlns:a16="http://schemas.microsoft.com/office/drawing/2014/main" id="{5AF65ADF-81D5-9D71-C5CD-B4F7647D58D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68622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6" name="Straight Connector 7955">
                    <a:extLst>
                      <a:ext uri="{FF2B5EF4-FFF2-40B4-BE49-F238E27FC236}">
                        <a16:creationId xmlns:a16="http://schemas.microsoft.com/office/drawing/2014/main" id="{3EAA5A93-C7A4-821C-B782-63138A2434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73119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7" name="Straight Connector 7956">
                    <a:extLst>
                      <a:ext uri="{FF2B5EF4-FFF2-40B4-BE49-F238E27FC236}">
                        <a16:creationId xmlns:a16="http://schemas.microsoft.com/office/drawing/2014/main" id="{46E18B22-3C91-1939-E897-EACF92B334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77616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8" name="Straight Connector 7957">
                    <a:extLst>
                      <a:ext uri="{FF2B5EF4-FFF2-40B4-BE49-F238E27FC236}">
                        <a16:creationId xmlns:a16="http://schemas.microsoft.com/office/drawing/2014/main" id="{E93A5C4D-C5DE-934F-2992-0DD02C90024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82113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9" name="Straight Connector 7958">
                    <a:extLst>
                      <a:ext uri="{FF2B5EF4-FFF2-40B4-BE49-F238E27FC236}">
                        <a16:creationId xmlns:a16="http://schemas.microsoft.com/office/drawing/2014/main" id="{4D5421D7-3F29-7E64-AA55-E7520A8BB2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86610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60" name="Straight Connector 7959">
                    <a:extLst>
                      <a:ext uri="{FF2B5EF4-FFF2-40B4-BE49-F238E27FC236}">
                        <a16:creationId xmlns:a16="http://schemas.microsoft.com/office/drawing/2014/main" id="{F79D17AB-A752-4A50-238E-DD7F134260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91107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61" name="Straight Connector 7960">
                    <a:extLst>
                      <a:ext uri="{FF2B5EF4-FFF2-40B4-BE49-F238E27FC236}">
                        <a16:creationId xmlns:a16="http://schemas.microsoft.com/office/drawing/2014/main" id="{4EF1D3C5-69D3-A1F1-6986-C18DD240B6C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576379" y="4571956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890" name="Group 7889">
                <a:extLst>
                  <a:ext uri="{FF2B5EF4-FFF2-40B4-BE49-F238E27FC236}">
                    <a16:creationId xmlns:a16="http://schemas.microsoft.com/office/drawing/2014/main" id="{66B97477-1CCE-6DD1-4F4B-ED959A58691A}"/>
                  </a:ext>
                </a:extLst>
              </p:cNvPr>
              <p:cNvGrpSpPr/>
              <p:nvPr/>
            </p:nvGrpSpPr>
            <p:grpSpPr>
              <a:xfrm rot="20252775">
                <a:off x="946172" y="5338724"/>
                <a:ext cx="523214" cy="56482"/>
                <a:chOff x="921930" y="5239802"/>
                <a:chExt cx="523214" cy="56482"/>
              </a:xfrm>
            </p:grpSpPr>
            <p:cxnSp>
              <p:nvCxnSpPr>
                <p:cNvPr id="7891" name="Straight Connector 7890">
                  <a:extLst>
                    <a:ext uri="{FF2B5EF4-FFF2-40B4-BE49-F238E27FC236}">
                      <a16:creationId xmlns:a16="http://schemas.microsoft.com/office/drawing/2014/main" id="{D521DBEE-A996-3B6E-CCFB-AA86C121A9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3144" y="5239802"/>
                  <a:ext cx="522000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92" name="Straight Connector 7891">
                  <a:extLst>
                    <a:ext uri="{FF2B5EF4-FFF2-40B4-BE49-F238E27FC236}">
                      <a16:creationId xmlns:a16="http://schemas.microsoft.com/office/drawing/2014/main" id="{8758093E-DC8C-FB45-FF75-F36F94C3D9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1930" y="5296021"/>
                  <a:ext cx="501552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893" name="Group 7892">
                  <a:extLst>
                    <a:ext uri="{FF2B5EF4-FFF2-40B4-BE49-F238E27FC236}">
                      <a16:creationId xmlns:a16="http://schemas.microsoft.com/office/drawing/2014/main" id="{AFFBC5DE-7801-A301-1B7B-4FBAD1D036BF}"/>
                    </a:ext>
                  </a:extLst>
                </p:cNvPr>
                <p:cNvGrpSpPr/>
                <p:nvPr/>
              </p:nvGrpSpPr>
              <p:grpSpPr>
                <a:xfrm>
                  <a:off x="936232" y="5242284"/>
                  <a:ext cx="487099" cy="54000"/>
                  <a:chOff x="997639" y="4564786"/>
                  <a:chExt cx="487099" cy="54000"/>
                </a:xfrm>
              </p:grpSpPr>
              <p:cxnSp>
                <p:nvCxnSpPr>
                  <p:cNvPr id="7894" name="Straight Connector 7893">
                    <a:extLst>
                      <a:ext uri="{FF2B5EF4-FFF2-40B4-BE49-F238E27FC236}">
                        <a16:creationId xmlns:a16="http://schemas.microsoft.com/office/drawing/2014/main" id="{61DED6E1-3352-A365-232C-6449850CD6C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976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95" name="Straight Connector 7894">
                    <a:extLst>
                      <a:ext uri="{FF2B5EF4-FFF2-40B4-BE49-F238E27FC236}">
                        <a16:creationId xmlns:a16="http://schemas.microsoft.com/office/drawing/2014/main" id="{88568884-CB3B-F57D-B0AB-BF9A173704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420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96" name="Straight Connector 7895">
                    <a:extLst>
                      <a:ext uri="{FF2B5EF4-FFF2-40B4-BE49-F238E27FC236}">
                        <a16:creationId xmlns:a16="http://schemas.microsoft.com/office/drawing/2014/main" id="{7E547372-8A36-1EBF-8BF7-F7BE01C2C0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865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97" name="Straight Connector 7896">
                    <a:extLst>
                      <a:ext uri="{FF2B5EF4-FFF2-40B4-BE49-F238E27FC236}">
                        <a16:creationId xmlns:a16="http://schemas.microsoft.com/office/drawing/2014/main" id="{157DC47C-02E0-0874-E55C-9D53F7B3D7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309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98" name="Straight Connector 7897">
                    <a:extLst>
                      <a:ext uri="{FF2B5EF4-FFF2-40B4-BE49-F238E27FC236}">
                        <a16:creationId xmlns:a16="http://schemas.microsoft.com/office/drawing/2014/main" id="{11BBEBE6-9D76-B923-009B-ACDE0D2AB8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754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99" name="Straight Connector 7898">
                    <a:extLst>
                      <a:ext uri="{FF2B5EF4-FFF2-40B4-BE49-F238E27FC236}">
                        <a16:creationId xmlns:a16="http://schemas.microsoft.com/office/drawing/2014/main" id="{D055ED96-0B24-C9B1-9C84-E0453F4C70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198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00" name="Straight Connector 7899">
                    <a:extLst>
                      <a:ext uri="{FF2B5EF4-FFF2-40B4-BE49-F238E27FC236}">
                        <a16:creationId xmlns:a16="http://schemas.microsoft.com/office/drawing/2014/main" id="{D15DC383-2591-8FB4-46DB-9CEB20CC946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643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01" name="Straight Connector 7900">
                    <a:extLst>
                      <a:ext uri="{FF2B5EF4-FFF2-40B4-BE49-F238E27FC236}">
                        <a16:creationId xmlns:a16="http://schemas.microsoft.com/office/drawing/2014/main" id="{621FFE0B-7B74-B27D-3B1C-09349AA955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087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02" name="Straight Connector 7901">
                    <a:extLst>
                      <a:ext uri="{FF2B5EF4-FFF2-40B4-BE49-F238E27FC236}">
                        <a16:creationId xmlns:a16="http://schemas.microsoft.com/office/drawing/2014/main" id="{59F4295F-4E07-DF79-186A-4B4406D816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532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03" name="Straight Connector 7902">
                    <a:extLst>
                      <a:ext uri="{FF2B5EF4-FFF2-40B4-BE49-F238E27FC236}">
                        <a16:creationId xmlns:a16="http://schemas.microsoft.com/office/drawing/2014/main" id="{DB99EFA3-0397-60A3-205B-7B0636FAAA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976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04" name="Straight Connector 7903">
                    <a:extLst>
                      <a:ext uri="{FF2B5EF4-FFF2-40B4-BE49-F238E27FC236}">
                        <a16:creationId xmlns:a16="http://schemas.microsoft.com/office/drawing/2014/main" id="{409B7595-A471-5C50-9B14-04B8AA515A9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4421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05" name="Straight Connector 7904">
                    <a:extLst>
                      <a:ext uri="{FF2B5EF4-FFF2-40B4-BE49-F238E27FC236}">
                        <a16:creationId xmlns:a16="http://schemas.microsoft.com/office/drawing/2014/main" id="{1E86F897-FE55-7819-83DB-6C4859F334DB}"/>
                      </a:ext>
                    </a:extLst>
                  </p:cNvPr>
                  <p:cNvCxnSpPr>
                    <a:cxnSpLocks/>
                    <a:stCxn id="7888" idx="0"/>
                  </p:cNvCxnSpPr>
                  <p:nvPr/>
                </p:nvCxnSpPr>
                <p:spPr>
                  <a:xfrm rot="1347225" flipH="1" flipV="1">
                    <a:off x="1475943" y="4564786"/>
                    <a:ext cx="8795" cy="540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7884" name="Rectangle 7883">
              <a:extLst>
                <a:ext uri="{FF2B5EF4-FFF2-40B4-BE49-F238E27FC236}">
                  <a16:creationId xmlns:a16="http://schemas.microsoft.com/office/drawing/2014/main" id="{1FBB2046-A7ED-3F77-6B6D-02701B719A35}"/>
                </a:ext>
              </a:extLst>
            </p:cNvPr>
            <p:cNvSpPr/>
            <p:nvPr/>
          </p:nvSpPr>
          <p:spPr>
            <a:xfrm rot="5400000" flipV="1">
              <a:off x="1194430" y="6123621"/>
              <a:ext cx="495221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rgbClr val="FFC2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7962" name="Straight Arrow Connector 7961">
            <a:extLst>
              <a:ext uri="{FF2B5EF4-FFF2-40B4-BE49-F238E27FC236}">
                <a16:creationId xmlns:a16="http://schemas.microsoft.com/office/drawing/2014/main" id="{958B0DCE-2A12-03F9-7ACF-484BFD27D201}"/>
              </a:ext>
            </a:extLst>
          </p:cNvPr>
          <p:cNvCxnSpPr>
            <a:cxnSpLocks/>
          </p:cNvCxnSpPr>
          <p:nvPr/>
        </p:nvCxnSpPr>
        <p:spPr>
          <a:xfrm>
            <a:off x="5259922" y="9503755"/>
            <a:ext cx="0" cy="251645"/>
          </a:xfrm>
          <a:prstGeom prst="straightConnector1">
            <a:avLst/>
          </a:prstGeom>
          <a:ln w="381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63" name="Oval 7962">
            <a:extLst>
              <a:ext uri="{FF2B5EF4-FFF2-40B4-BE49-F238E27FC236}">
                <a16:creationId xmlns:a16="http://schemas.microsoft.com/office/drawing/2014/main" id="{E2B38369-9A15-3626-FE66-BA198BF14049}"/>
              </a:ext>
            </a:extLst>
          </p:cNvPr>
          <p:cNvSpPr/>
          <p:nvPr/>
        </p:nvSpPr>
        <p:spPr>
          <a:xfrm>
            <a:off x="5142922" y="8993021"/>
            <a:ext cx="234000" cy="518480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64" name="Group 7963">
            <a:extLst>
              <a:ext uri="{FF2B5EF4-FFF2-40B4-BE49-F238E27FC236}">
                <a16:creationId xmlns:a16="http://schemas.microsoft.com/office/drawing/2014/main" id="{40E7DE19-4DEE-F98C-B0A5-3EE12D44BCAD}"/>
              </a:ext>
            </a:extLst>
          </p:cNvPr>
          <p:cNvGrpSpPr/>
          <p:nvPr/>
        </p:nvGrpSpPr>
        <p:grpSpPr>
          <a:xfrm rot="21109398">
            <a:off x="5834742" y="8936680"/>
            <a:ext cx="1847910" cy="82522"/>
            <a:chOff x="9616310" y="2425210"/>
            <a:chExt cx="1847910" cy="82522"/>
          </a:xfrm>
        </p:grpSpPr>
        <p:grpSp>
          <p:nvGrpSpPr>
            <p:cNvPr id="7965" name="Group 7964">
              <a:extLst>
                <a:ext uri="{FF2B5EF4-FFF2-40B4-BE49-F238E27FC236}">
                  <a16:creationId xmlns:a16="http://schemas.microsoft.com/office/drawing/2014/main" id="{4278E5E4-65F6-9BE9-695B-AD2282A96205}"/>
                </a:ext>
              </a:extLst>
            </p:cNvPr>
            <p:cNvGrpSpPr/>
            <p:nvPr/>
          </p:nvGrpSpPr>
          <p:grpSpPr>
            <a:xfrm>
              <a:off x="9616310" y="2425210"/>
              <a:ext cx="1847910" cy="82522"/>
              <a:chOff x="9586262" y="3209962"/>
              <a:chExt cx="1847910" cy="82522"/>
            </a:xfrm>
          </p:grpSpPr>
          <p:cxnSp>
            <p:nvCxnSpPr>
              <p:cNvPr id="8006" name="Straight Connector 8005">
                <a:extLst>
                  <a:ext uri="{FF2B5EF4-FFF2-40B4-BE49-F238E27FC236}">
                    <a16:creationId xmlns:a16="http://schemas.microsoft.com/office/drawing/2014/main" id="{278AEF04-DC52-6FA2-ED2C-9B2524F9C93D}"/>
                  </a:ext>
                </a:extLst>
              </p:cNvPr>
              <p:cNvCxnSpPr/>
              <p:nvPr/>
            </p:nvCxnSpPr>
            <p:spPr>
              <a:xfrm>
                <a:off x="9590972" y="3233618"/>
                <a:ext cx="1843200" cy="33723"/>
              </a:xfrm>
              <a:prstGeom prst="line">
                <a:avLst/>
              </a:prstGeom>
              <a:ln w="1016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7" name="Straight Connector 8006">
                <a:extLst>
                  <a:ext uri="{FF2B5EF4-FFF2-40B4-BE49-F238E27FC236}">
                    <a16:creationId xmlns:a16="http://schemas.microsoft.com/office/drawing/2014/main" id="{58533A4C-6B88-0FEF-AA51-8E4A76EBE139}"/>
                  </a:ext>
                </a:extLst>
              </p:cNvPr>
              <p:cNvCxnSpPr/>
              <p:nvPr/>
            </p:nvCxnSpPr>
            <p:spPr>
              <a:xfrm>
                <a:off x="9586262" y="3258761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8" name="Straight Connector 8007">
                <a:extLst>
                  <a:ext uri="{FF2B5EF4-FFF2-40B4-BE49-F238E27FC236}">
                    <a16:creationId xmlns:a16="http://schemas.microsoft.com/office/drawing/2014/main" id="{55FA1872-36D1-949C-BD6B-AF781AA81EB8}"/>
                  </a:ext>
                </a:extLst>
              </p:cNvPr>
              <p:cNvCxnSpPr/>
              <p:nvPr/>
            </p:nvCxnSpPr>
            <p:spPr>
              <a:xfrm>
                <a:off x="9587338" y="3209962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66" name="Group 7965">
              <a:extLst>
                <a:ext uri="{FF2B5EF4-FFF2-40B4-BE49-F238E27FC236}">
                  <a16:creationId xmlns:a16="http://schemas.microsoft.com/office/drawing/2014/main" id="{6B2C9C20-4A52-10F8-C6C8-E69C42683A39}"/>
                </a:ext>
              </a:extLst>
            </p:cNvPr>
            <p:cNvGrpSpPr/>
            <p:nvPr/>
          </p:nvGrpSpPr>
          <p:grpSpPr>
            <a:xfrm rot="60000">
              <a:off x="9635371" y="2439861"/>
              <a:ext cx="1806575" cy="50400"/>
              <a:chOff x="9668199" y="2844737"/>
              <a:chExt cx="1806575" cy="50400"/>
            </a:xfrm>
          </p:grpSpPr>
          <p:cxnSp>
            <p:nvCxnSpPr>
              <p:cNvPr id="7967" name="Straight Connector 7966">
                <a:extLst>
                  <a:ext uri="{FF2B5EF4-FFF2-40B4-BE49-F238E27FC236}">
                    <a16:creationId xmlns:a16="http://schemas.microsoft.com/office/drawing/2014/main" id="{1F88A244-69A7-032D-4B99-8A53A2ABBC5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6819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68" name="Straight Connector 7967">
                <a:extLst>
                  <a:ext uri="{FF2B5EF4-FFF2-40B4-BE49-F238E27FC236}">
                    <a16:creationId xmlns:a16="http://schemas.microsoft.com/office/drawing/2014/main" id="{30F5EC56-D7D4-B429-C398-F2E428EFEE2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1574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69" name="Straight Connector 7968">
                <a:extLst>
                  <a:ext uri="{FF2B5EF4-FFF2-40B4-BE49-F238E27FC236}">
                    <a16:creationId xmlns:a16="http://schemas.microsoft.com/office/drawing/2014/main" id="{66674D95-B607-24F8-6C56-3DAC0202091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6328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0" name="Straight Connector 7969">
                <a:extLst>
                  <a:ext uri="{FF2B5EF4-FFF2-40B4-BE49-F238E27FC236}">
                    <a16:creationId xmlns:a16="http://schemas.microsoft.com/office/drawing/2014/main" id="{D3BE85E0-4042-3E0D-B89F-13698C5D1E4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1082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1" name="Straight Connector 7970">
                <a:extLst>
                  <a:ext uri="{FF2B5EF4-FFF2-40B4-BE49-F238E27FC236}">
                    <a16:creationId xmlns:a16="http://schemas.microsoft.com/office/drawing/2014/main" id="{B33C8668-B7C2-0277-0DD5-E44CA06BEE8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836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2" name="Straight Connector 7971">
                <a:extLst>
                  <a:ext uri="{FF2B5EF4-FFF2-40B4-BE49-F238E27FC236}">
                    <a16:creationId xmlns:a16="http://schemas.microsoft.com/office/drawing/2014/main" id="{56274EEB-D855-B4F7-0520-CF63CD8E880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0590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3" name="Straight Connector 7972">
                <a:extLst>
                  <a:ext uri="{FF2B5EF4-FFF2-40B4-BE49-F238E27FC236}">
                    <a16:creationId xmlns:a16="http://schemas.microsoft.com/office/drawing/2014/main" id="{807BDC84-7129-DF49-7DDA-7766579C59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5344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4" name="Straight Connector 7973">
                <a:extLst>
                  <a:ext uri="{FF2B5EF4-FFF2-40B4-BE49-F238E27FC236}">
                    <a16:creationId xmlns:a16="http://schemas.microsoft.com/office/drawing/2014/main" id="{C1BAED57-4C20-3B94-8AF8-C9DB850406D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0098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5" name="Straight Connector 7974">
                <a:extLst>
                  <a:ext uri="{FF2B5EF4-FFF2-40B4-BE49-F238E27FC236}">
                    <a16:creationId xmlns:a16="http://schemas.microsoft.com/office/drawing/2014/main" id="{0B1D4C8F-AE27-835C-15B6-21DF133B9C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4852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6" name="Straight Connector 7975">
                <a:extLst>
                  <a:ext uri="{FF2B5EF4-FFF2-40B4-BE49-F238E27FC236}">
                    <a16:creationId xmlns:a16="http://schemas.microsoft.com/office/drawing/2014/main" id="{5A880729-6D5D-B250-1125-6A093CE34C0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9606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7" name="Straight Connector 7976">
                <a:extLst>
                  <a:ext uri="{FF2B5EF4-FFF2-40B4-BE49-F238E27FC236}">
                    <a16:creationId xmlns:a16="http://schemas.microsoft.com/office/drawing/2014/main" id="{C6E48DA8-BF50-1BA3-ECB1-35BC50B618A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4360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8" name="Straight Connector 7977">
                <a:extLst>
                  <a:ext uri="{FF2B5EF4-FFF2-40B4-BE49-F238E27FC236}">
                    <a16:creationId xmlns:a16="http://schemas.microsoft.com/office/drawing/2014/main" id="{BDA5F70F-C842-917A-83BA-4D08DBDC6D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9115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9" name="Straight Connector 7978">
                <a:extLst>
                  <a:ext uri="{FF2B5EF4-FFF2-40B4-BE49-F238E27FC236}">
                    <a16:creationId xmlns:a16="http://schemas.microsoft.com/office/drawing/2014/main" id="{39386DC8-42B7-86A0-F370-568B934CBA3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3869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0" name="Straight Connector 7979">
                <a:extLst>
                  <a:ext uri="{FF2B5EF4-FFF2-40B4-BE49-F238E27FC236}">
                    <a16:creationId xmlns:a16="http://schemas.microsoft.com/office/drawing/2014/main" id="{B78291AD-7E1B-5315-3FB3-243522BE86D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8623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1" name="Straight Connector 7980">
                <a:extLst>
                  <a:ext uri="{FF2B5EF4-FFF2-40B4-BE49-F238E27FC236}">
                    <a16:creationId xmlns:a16="http://schemas.microsoft.com/office/drawing/2014/main" id="{9334471C-AF60-8829-3484-2E369C0F1E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3377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2" name="Straight Connector 7981">
                <a:extLst>
                  <a:ext uri="{FF2B5EF4-FFF2-40B4-BE49-F238E27FC236}">
                    <a16:creationId xmlns:a16="http://schemas.microsoft.com/office/drawing/2014/main" id="{CF7DC70D-98FA-AF90-FB38-9555BF450B0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8131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3" name="Straight Connector 7982">
                <a:extLst>
                  <a:ext uri="{FF2B5EF4-FFF2-40B4-BE49-F238E27FC236}">
                    <a16:creationId xmlns:a16="http://schemas.microsoft.com/office/drawing/2014/main" id="{F6598325-7E23-7AE0-4DEE-96C94DFD379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2885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4" name="Straight Connector 7983">
                <a:extLst>
                  <a:ext uri="{FF2B5EF4-FFF2-40B4-BE49-F238E27FC236}">
                    <a16:creationId xmlns:a16="http://schemas.microsoft.com/office/drawing/2014/main" id="{8452F42E-AF67-EE48-B85F-3E5F9DA8BDC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7639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5" name="Straight Connector 7984">
                <a:extLst>
                  <a:ext uri="{FF2B5EF4-FFF2-40B4-BE49-F238E27FC236}">
                    <a16:creationId xmlns:a16="http://schemas.microsoft.com/office/drawing/2014/main" id="{471EA8AF-4AC8-DE20-4A6E-07A72F3F9D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2393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6" name="Straight Connector 7985">
                <a:extLst>
                  <a:ext uri="{FF2B5EF4-FFF2-40B4-BE49-F238E27FC236}">
                    <a16:creationId xmlns:a16="http://schemas.microsoft.com/office/drawing/2014/main" id="{A9E8CA44-2A7E-D236-CF89-FD13250CE05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7147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7" name="Straight Connector 7986">
                <a:extLst>
                  <a:ext uri="{FF2B5EF4-FFF2-40B4-BE49-F238E27FC236}">
                    <a16:creationId xmlns:a16="http://schemas.microsoft.com/office/drawing/2014/main" id="{7DB7FA24-260B-6ECE-F00B-F8048DFCDBA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1901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8" name="Straight Connector 7987">
                <a:extLst>
                  <a:ext uri="{FF2B5EF4-FFF2-40B4-BE49-F238E27FC236}">
                    <a16:creationId xmlns:a16="http://schemas.microsoft.com/office/drawing/2014/main" id="{C41E3310-1038-C31B-8954-855ED7850C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6656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9" name="Straight Connector 7988">
                <a:extLst>
                  <a:ext uri="{FF2B5EF4-FFF2-40B4-BE49-F238E27FC236}">
                    <a16:creationId xmlns:a16="http://schemas.microsoft.com/office/drawing/2014/main" id="{EEE6E4A9-51DB-8939-2A6B-C187607718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1410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0" name="Straight Connector 7989">
                <a:extLst>
                  <a:ext uri="{FF2B5EF4-FFF2-40B4-BE49-F238E27FC236}">
                    <a16:creationId xmlns:a16="http://schemas.microsoft.com/office/drawing/2014/main" id="{AC6A9D12-0132-9AAD-7245-0009B403F8D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6164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1" name="Straight Connector 7990">
                <a:extLst>
                  <a:ext uri="{FF2B5EF4-FFF2-40B4-BE49-F238E27FC236}">
                    <a16:creationId xmlns:a16="http://schemas.microsoft.com/office/drawing/2014/main" id="{B34F2C25-60F4-37FD-9792-FD73629F29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0918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2" name="Straight Connector 7991">
                <a:extLst>
                  <a:ext uri="{FF2B5EF4-FFF2-40B4-BE49-F238E27FC236}">
                    <a16:creationId xmlns:a16="http://schemas.microsoft.com/office/drawing/2014/main" id="{2CCA6B94-9AEA-6D0C-C740-62A9564014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5672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3" name="Straight Connector 7992">
                <a:extLst>
                  <a:ext uri="{FF2B5EF4-FFF2-40B4-BE49-F238E27FC236}">
                    <a16:creationId xmlns:a16="http://schemas.microsoft.com/office/drawing/2014/main" id="{A3944BA7-F56E-D470-68FB-96E032E39DD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0426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4" name="Straight Connector 7993">
                <a:extLst>
                  <a:ext uri="{FF2B5EF4-FFF2-40B4-BE49-F238E27FC236}">
                    <a16:creationId xmlns:a16="http://schemas.microsoft.com/office/drawing/2014/main" id="{6910BDBB-E82C-7987-0A3D-C99A345F92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5180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5" name="Straight Connector 7994">
                <a:extLst>
                  <a:ext uri="{FF2B5EF4-FFF2-40B4-BE49-F238E27FC236}">
                    <a16:creationId xmlns:a16="http://schemas.microsoft.com/office/drawing/2014/main" id="{B4087661-19C0-78E8-AB48-9D646B7F39C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9934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6" name="Straight Connector 7995">
                <a:extLst>
                  <a:ext uri="{FF2B5EF4-FFF2-40B4-BE49-F238E27FC236}">
                    <a16:creationId xmlns:a16="http://schemas.microsoft.com/office/drawing/2014/main" id="{2CFBE421-8767-F80C-B3AC-DF0C5B0FC0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4688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7" name="Straight Connector 7996">
                <a:extLst>
                  <a:ext uri="{FF2B5EF4-FFF2-40B4-BE49-F238E27FC236}">
                    <a16:creationId xmlns:a16="http://schemas.microsoft.com/office/drawing/2014/main" id="{5D078F71-50D7-0373-E52A-FA9D36F8CD8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9442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8" name="Straight Connector 7997">
                <a:extLst>
                  <a:ext uri="{FF2B5EF4-FFF2-40B4-BE49-F238E27FC236}">
                    <a16:creationId xmlns:a16="http://schemas.microsoft.com/office/drawing/2014/main" id="{5BD4A63E-4869-27BC-5732-9CF58940678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4197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9" name="Straight Connector 7998">
                <a:extLst>
                  <a:ext uri="{FF2B5EF4-FFF2-40B4-BE49-F238E27FC236}">
                    <a16:creationId xmlns:a16="http://schemas.microsoft.com/office/drawing/2014/main" id="{D7A576A8-5FA1-6192-22A9-A59ADBD0A5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8951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0" name="Straight Connector 7999">
                <a:extLst>
                  <a:ext uri="{FF2B5EF4-FFF2-40B4-BE49-F238E27FC236}">
                    <a16:creationId xmlns:a16="http://schemas.microsoft.com/office/drawing/2014/main" id="{B074842B-8E5F-EF23-A9CA-9B42270256E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3705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1" name="Straight Connector 8000">
                <a:extLst>
                  <a:ext uri="{FF2B5EF4-FFF2-40B4-BE49-F238E27FC236}">
                    <a16:creationId xmlns:a16="http://schemas.microsoft.com/office/drawing/2014/main" id="{E89C7635-7864-A368-7D99-475C95ED527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8459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2" name="Straight Connector 8001">
                <a:extLst>
                  <a:ext uri="{FF2B5EF4-FFF2-40B4-BE49-F238E27FC236}">
                    <a16:creationId xmlns:a16="http://schemas.microsoft.com/office/drawing/2014/main" id="{A0535AD5-E4F8-87AC-5A4C-E319D21C44C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3213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3" name="Straight Connector 8002">
                <a:extLst>
                  <a:ext uri="{FF2B5EF4-FFF2-40B4-BE49-F238E27FC236}">
                    <a16:creationId xmlns:a16="http://schemas.microsoft.com/office/drawing/2014/main" id="{7D8F25C6-B858-FE93-4C59-90115EC97E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7967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4" name="Straight Connector 8003">
                <a:extLst>
                  <a:ext uri="{FF2B5EF4-FFF2-40B4-BE49-F238E27FC236}">
                    <a16:creationId xmlns:a16="http://schemas.microsoft.com/office/drawing/2014/main" id="{FFDD13D4-B35B-663D-2710-7480733388C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2721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5" name="Straight Connector 8004">
                <a:extLst>
                  <a:ext uri="{FF2B5EF4-FFF2-40B4-BE49-F238E27FC236}">
                    <a16:creationId xmlns:a16="http://schemas.microsoft.com/office/drawing/2014/main" id="{61CEC5F5-9B30-5B2C-3932-795043E0669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7477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009" name="Rectangle 8008">
            <a:extLst>
              <a:ext uri="{FF2B5EF4-FFF2-40B4-BE49-F238E27FC236}">
                <a16:creationId xmlns:a16="http://schemas.microsoft.com/office/drawing/2014/main" id="{7008EC0B-5A4D-F8B2-947A-2448CBE529B5}"/>
              </a:ext>
            </a:extLst>
          </p:cNvPr>
          <p:cNvSpPr/>
          <p:nvPr/>
        </p:nvSpPr>
        <p:spPr>
          <a:xfrm rot="5400000" flipV="1">
            <a:off x="5094935" y="9687014"/>
            <a:ext cx="330465" cy="45719"/>
          </a:xfrm>
          <a:prstGeom prst="rect">
            <a:avLst/>
          </a:prstGeom>
          <a:gradFill flip="none" rotWithShape="1">
            <a:gsLst>
              <a:gs pos="50000">
                <a:schemeClr val="accent2"/>
              </a:gs>
              <a:gs pos="0">
                <a:schemeClr val="accent2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10" name="Group 8009">
            <a:extLst>
              <a:ext uri="{FF2B5EF4-FFF2-40B4-BE49-F238E27FC236}">
                <a16:creationId xmlns:a16="http://schemas.microsoft.com/office/drawing/2014/main" id="{A1B90C95-4472-66CB-038A-B91001A8A106}"/>
              </a:ext>
            </a:extLst>
          </p:cNvPr>
          <p:cNvGrpSpPr/>
          <p:nvPr/>
        </p:nvGrpSpPr>
        <p:grpSpPr>
          <a:xfrm>
            <a:off x="8953267" y="9032359"/>
            <a:ext cx="2883046" cy="835809"/>
            <a:chOff x="8518815" y="5552568"/>
            <a:chExt cx="2883046" cy="835809"/>
          </a:xfrm>
        </p:grpSpPr>
        <p:grpSp>
          <p:nvGrpSpPr>
            <p:cNvPr id="8011" name="Group 8010">
              <a:extLst>
                <a:ext uri="{FF2B5EF4-FFF2-40B4-BE49-F238E27FC236}">
                  <a16:creationId xmlns:a16="http://schemas.microsoft.com/office/drawing/2014/main" id="{A8F92F2C-1424-571E-1824-D247A8C50E84}"/>
                </a:ext>
              </a:extLst>
            </p:cNvPr>
            <p:cNvGrpSpPr/>
            <p:nvPr/>
          </p:nvGrpSpPr>
          <p:grpSpPr>
            <a:xfrm>
              <a:off x="8518815" y="5552568"/>
              <a:ext cx="2883046" cy="759395"/>
              <a:chOff x="8518815" y="5552568"/>
              <a:chExt cx="2883046" cy="759395"/>
            </a:xfrm>
          </p:grpSpPr>
          <p:grpSp>
            <p:nvGrpSpPr>
              <p:cNvPr id="8014" name="Group 8013">
                <a:extLst>
                  <a:ext uri="{FF2B5EF4-FFF2-40B4-BE49-F238E27FC236}">
                    <a16:creationId xmlns:a16="http://schemas.microsoft.com/office/drawing/2014/main" id="{6ED1F5DC-2A46-10DC-223F-1A786982B467}"/>
                  </a:ext>
                </a:extLst>
              </p:cNvPr>
              <p:cNvGrpSpPr/>
              <p:nvPr/>
            </p:nvGrpSpPr>
            <p:grpSpPr>
              <a:xfrm flipV="1">
                <a:off x="8518815" y="5552568"/>
                <a:ext cx="2883046" cy="759395"/>
                <a:chOff x="946172" y="4842648"/>
                <a:chExt cx="2883046" cy="759395"/>
              </a:xfrm>
            </p:grpSpPr>
            <p:cxnSp>
              <p:nvCxnSpPr>
                <p:cNvPr id="8060" name="Straight Connector 8059">
                  <a:extLst>
                    <a:ext uri="{FF2B5EF4-FFF2-40B4-BE49-F238E27FC236}">
                      <a16:creationId xmlns:a16="http://schemas.microsoft.com/office/drawing/2014/main" id="{2BB94EA4-2950-A494-93A3-FBC00F4EE1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6607" y="5276564"/>
                  <a:ext cx="2338427" cy="325479"/>
                </a:xfrm>
                <a:prstGeom prst="line">
                  <a:avLst/>
                </a:prstGeom>
                <a:ln w="1016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61" name="Straight Connector 8060">
                  <a:extLst>
                    <a:ext uri="{FF2B5EF4-FFF2-40B4-BE49-F238E27FC236}">
                      <a16:creationId xmlns:a16="http://schemas.microsoft.com/office/drawing/2014/main" id="{B4EE8234-0DDE-9B56-DE08-5B3AF37329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2690" y="5273749"/>
                  <a:ext cx="469087" cy="192928"/>
                </a:xfrm>
                <a:prstGeom prst="line">
                  <a:avLst/>
                </a:prstGeom>
                <a:ln w="1016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62" name="Straight Arrow Connector 8061">
                  <a:extLst>
                    <a:ext uri="{FF2B5EF4-FFF2-40B4-BE49-F238E27FC236}">
                      <a16:creationId xmlns:a16="http://schemas.microsoft.com/office/drawing/2014/main" id="{C64BC047-7C52-DA35-5868-234504CF53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435914" y="4842648"/>
                  <a:ext cx="0" cy="343529"/>
                </a:xfrm>
                <a:prstGeom prst="straightConnector1">
                  <a:avLst/>
                </a:prstGeom>
                <a:ln w="38100">
                  <a:solidFill>
                    <a:schemeClr val="accent2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63" name="Oval 8062">
                  <a:extLst>
                    <a:ext uri="{FF2B5EF4-FFF2-40B4-BE49-F238E27FC236}">
                      <a16:creationId xmlns:a16="http://schemas.microsoft.com/office/drawing/2014/main" id="{D5C89C70-C3EF-B461-4E3D-96361C6F538D}"/>
                    </a:ext>
                  </a:extLst>
                </p:cNvPr>
                <p:cNvSpPr/>
                <p:nvPr/>
              </p:nvSpPr>
              <p:spPr>
                <a:xfrm flipV="1">
                  <a:off x="1334090" y="5168584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064" name="Group 8063">
                  <a:extLst>
                    <a:ext uri="{FF2B5EF4-FFF2-40B4-BE49-F238E27FC236}">
                      <a16:creationId xmlns:a16="http://schemas.microsoft.com/office/drawing/2014/main" id="{A18F3DB4-E345-3866-D619-9E0B366685C4}"/>
                    </a:ext>
                  </a:extLst>
                </p:cNvPr>
                <p:cNvGrpSpPr/>
                <p:nvPr/>
              </p:nvGrpSpPr>
              <p:grpSpPr>
                <a:xfrm rot="469920">
                  <a:off x="1420929" y="5409017"/>
                  <a:ext cx="2408289" cy="55076"/>
                  <a:chOff x="1434552" y="5248926"/>
                  <a:chExt cx="2408289" cy="55076"/>
                </a:xfrm>
              </p:grpSpPr>
              <p:cxnSp>
                <p:nvCxnSpPr>
                  <p:cNvPr id="8081" name="Straight Connector 8080">
                    <a:extLst>
                      <a:ext uri="{FF2B5EF4-FFF2-40B4-BE49-F238E27FC236}">
                        <a16:creationId xmlns:a16="http://schemas.microsoft.com/office/drawing/2014/main" id="{AC0024B6-ED29-1D84-42E5-F10B59AD3C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34552" y="5248926"/>
                    <a:ext cx="2408289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82" name="Straight Connector 8081">
                    <a:extLst>
                      <a:ext uri="{FF2B5EF4-FFF2-40B4-BE49-F238E27FC236}">
                        <a16:creationId xmlns:a16="http://schemas.microsoft.com/office/drawing/2014/main" id="{1F073CA5-6365-0D96-8BC9-7C5F92E12E0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34552" y="5302889"/>
                    <a:ext cx="2405329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083" name="Group 8082">
                    <a:extLst>
                      <a:ext uri="{FF2B5EF4-FFF2-40B4-BE49-F238E27FC236}">
                        <a16:creationId xmlns:a16="http://schemas.microsoft.com/office/drawing/2014/main" id="{4BCC3E6D-06F3-D003-3791-7694E8FFE92B}"/>
                      </a:ext>
                    </a:extLst>
                  </p:cNvPr>
                  <p:cNvGrpSpPr/>
                  <p:nvPr/>
                </p:nvGrpSpPr>
                <p:grpSpPr>
                  <a:xfrm>
                    <a:off x="1474489" y="5250427"/>
                    <a:ext cx="2334693" cy="53575"/>
                    <a:chOff x="1576379" y="4571956"/>
                    <a:chExt cx="2334693" cy="53575"/>
                  </a:xfrm>
                </p:grpSpPr>
                <p:cxnSp>
                  <p:nvCxnSpPr>
                    <p:cNvPr id="8084" name="Straight Connector 8083">
                      <a:extLst>
                        <a:ext uri="{FF2B5EF4-FFF2-40B4-BE49-F238E27FC236}">
                          <a16:creationId xmlns:a16="http://schemas.microsoft.com/office/drawing/2014/main" id="{A851DDAC-6227-F946-C1B2-F60D020E86E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61765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85" name="Straight Connector 8084">
                      <a:extLst>
                        <a:ext uri="{FF2B5EF4-FFF2-40B4-BE49-F238E27FC236}">
                          <a16:creationId xmlns:a16="http://schemas.microsoft.com/office/drawing/2014/main" id="{0BCBAD5B-1CC3-9A41-5B5D-121B08A097E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66262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86" name="Straight Connector 8085">
                      <a:extLst>
                        <a:ext uri="{FF2B5EF4-FFF2-40B4-BE49-F238E27FC236}">
                          <a16:creationId xmlns:a16="http://schemas.microsoft.com/office/drawing/2014/main" id="{4F18C91B-F2EB-2CB6-26B1-9D21F074F02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70759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87" name="Straight Connector 8086">
                      <a:extLst>
                        <a:ext uri="{FF2B5EF4-FFF2-40B4-BE49-F238E27FC236}">
                          <a16:creationId xmlns:a16="http://schemas.microsoft.com/office/drawing/2014/main" id="{82AFD226-89C6-A78A-C654-8F854FE9BD0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75256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88" name="Straight Connector 8087">
                      <a:extLst>
                        <a:ext uri="{FF2B5EF4-FFF2-40B4-BE49-F238E27FC236}">
                          <a16:creationId xmlns:a16="http://schemas.microsoft.com/office/drawing/2014/main" id="{E1DEEB34-8F4B-A72C-4CC4-F2748A2DE0C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79753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89" name="Straight Connector 8088">
                      <a:extLst>
                        <a:ext uri="{FF2B5EF4-FFF2-40B4-BE49-F238E27FC236}">
                          <a16:creationId xmlns:a16="http://schemas.microsoft.com/office/drawing/2014/main" id="{879BD4A3-F134-7CDE-BCF1-C05007E4BE6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84249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0" name="Straight Connector 8089">
                      <a:extLst>
                        <a:ext uri="{FF2B5EF4-FFF2-40B4-BE49-F238E27FC236}">
                          <a16:creationId xmlns:a16="http://schemas.microsoft.com/office/drawing/2014/main" id="{08B748DC-D308-EC9F-8AB9-CA28A976A3D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88746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1" name="Straight Connector 8090">
                      <a:extLst>
                        <a:ext uri="{FF2B5EF4-FFF2-40B4-BE49-F238E27FC236}">
                          <a16:creationId xmlns:a16="http://schemas.microsoft.com/office/drawing/2014/main" id="{E638B7E4-B2B3-587D-87BD-A9F977A768C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93243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2" name="Straight Connector 8091">
                      <a:extLst>
                        <a:ext uri="{FF2B5EF4-FFF2-40B4-BE49-F238E27FC236}">
                          <a16:creationId xmlns:a16="http://schemas.microsoft.com/office/drawing/2014/main" id="{55BC3073-CFC0-EFF0-716C-682716DC47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97740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3" name="Straight Connector 8092">
                      <a:extLst>
                        <a:ext uri="{FF2B5EF4-FFF2-40B4-BE49-F238E27FC236}">
                          <a16:creationId xmlns:a16="http://schemas.microsoft.com/office/drawing/2014/main" id="{78E76472-0350-978F-7FCB-7C238816D42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02237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4" name="Straight Connector 8093">
                      <a:extLst>
                        <a:ext uri="{FF2B5EF4-FFF2-40B4-BE49-F238E27FC236}">
                          <a16:creationId xmlns:a16="http://schemas.microsoft.com/office/drawing/2014/main" id="{B6ADBA4E-260F-B56D-7060-D7ADC3B76C2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06734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5" name="Straight Connector 8094">
                      <a:extLst>
                        <a:ext uri="{FF2B5EF4-FFF2-40B4-BE49-F238E27FC236}">
                          <a16:creationId xmlns:a16="http://schemas.microsoft.com/office/drawing/2014/main" id="{0D0A97B0-C198-61FB-5C94-4BE15F5D6EC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11231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6" name="Straight Connector 8095">
                      <a:extLst>
                        <a:ext uri="{FF2B5EF4-FFF2-40B4-BE49-F238E27FC236}">
                          <a16:creationId xmlns:a16="http://schemas.microsoft.com/office/drawing/2014/main" id="{D09668BC-253E-B679-8646-D5A791B3718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15728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7" name="Straight Connector 8096">
                      <a:extLst>
                        <a:ext uri="{FF2B5EF4-FFF2-40B4-BE49-F238E27FC236}">
                          <a16:creationId xmlns:a16="http://schemas.microsoft.com/office/drawing/2014/main" id="{8E1E4A08-ADAE-D65A-1E5E-8F5BA15909E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20225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8" name="Straight Connector 8097">
                      <a:extLst>
                        <a:ext uri="{FF2B5EF4-FFF2-40B4-BE49-F238E27FC236}">
                          <a16:creationId xmlns:a16="http://schemas.microsoft.com/office/drawing/2014/main" id="{FE90BEBF-51F7-9F45-39DD-A9654095304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24722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9" name="Straight Connector 8098">
                      <a:extLst>
                        <a:ext uri="{FF2B5EF4-FFF2-40B4-BE49-F238E27FC236}">
                          <a16:creationId xmlns:a16="http://schemas.microsoft.com/office/drawing/2014/main" id="{D3A66474-24F2-8CA2-3E48-BB1ECD3FF6C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29218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0" name="Straight Connector 8099">
                      <a:extLst>
                        <a:ext uri="{FF2B5EF4-FFF2-40B4-BE49-F238E27FC236}">
                          <a16:creationId xmlns:a16="http://schemas.microsoft.com/office/drawing/2014/main" id="{0E77C229-EB84-D467-9FC5-8FAD28B2DD2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33715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1" name="Straight Connector 8100">
                      <a:extLst>
                        <a:ext uri="{FF2B5EF4-FFF2-40B4-BE49-F238E27FC236}">
                          <a16:creationId xmlns:a16="http://schemas.microsoft.com/office/drawing/2014/main" id="{2E55FEE3-2325-EF4B-ADC0-00B44E7447D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38212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2" name="Straight Connector 8101">
                      <a:extLst>
                        <a:ext uri="{FF2B5EF4-FFF2-40B4-BE49-F238E27FC236}">
                          <a16:creationId xmlns:a16="http://schemas.microsoft.com/office/drawing/2014/main" id="{DC5AAF23-5BA0-7FA7-D77C-DB78203A20D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42709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3" name="Straight Connector 8102">
                      <a:extLst>
                        <a:ext uri="{FF2B5EF4-FFF2-40B4-BE49-F238E27FC236}">
                          <a16:creationId xmlns:a16="http://schemas.microsoft.com/office/drawing/2014/main" id="{28C6B3E7-1AEE-74E6-39BE-3FE4B743E6B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47206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4" name="Straight Connector 8103">
                      <a:extLst>
                        <a:ext uri="{FF2B5EF4-FFF2-40B4-BE49-F238E27FC236}">
                          <a16:creationId xmlns:a16="http://schemas.microsoft.com/office/drawing/2014/main" id="{6A41D40B-B8F8-850B-C9E5-10D3721D091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51703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5" name="Straight Connector 8104">
                      <a:extLst>
                        <a:ext uri="{FF2B5EF4-FFF2-40B4-BE49-F238E27FC236}">
                          <a16:creationId xmlns:a16="http://schemas.microsoft.com/office/drawing/2014/main" id="{E64A6978-C44B-9245-EA41-F51BB0BF8B8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56200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6" name="Straight Connector 8105">
                      <a:extLst>
                        <a:ext uri="{FF2B5EF4-FFF2-40B4-BE49-F238E27FC236}">
                          <a16:creationId xmlns:a16="http://schemas.microsoft.com/office/drawing/2014/main" id="{38A590CD-75B1-82F6-AD77-42AC4B5CB0D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60697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7" name="Straight Connector 8106">
                      <a:extLst>
                        <a:ext uri="{FF2B5EF4-FFF2-40B4-BE49-F238E27FC236}">
                          <a16:creationId xmlns:a16="http://schemas.microsoft.com/office/drawing/2014/main" id="{A7BDC83C-8179-D444-A81C-5C065D02A56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65194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8" name="Straight Connector 8107">
                      <a:extLst>
                        <a:ext uri="{FF2B5EF4-FFF2-40B4-BE49-F238E27FC236}">
                          <a16:creationId xmlns:a16="http://schemas.microsoft.com/office/drawing/2014/main" id="{CEC98866-E637-4390-79BC-BC6F22AEFC3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69691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9" name="Straight Connector 8108">
                      <a:extLst>
                        <a:ext uri="{FF2B5EF4-FFF2-40B4-BE49-F238E27FC236}">
                          <a16:creationId xmlns:a16="http://schemas.microsoft.com/office/drawing/2014/main" id="{F13373E8-048E-9E61-5CFF-0EAB49E551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74187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0" name="Straight Connector 8109">
                      <a:extLst>
                        <a:ext uri="{FF2B5EF4-FFF2-40B4-BE49-F238E27FC236}">
                          <a16:creationId xmlns:a16="http://schemas.microsoft.com/office/drawing/2014/main" id="{88624758-36BC-EFD5-5689-B9259D8D6E0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78684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1" name="Straight Connector 8110">
                      <a:extLst>
                        <a:ext uri="{FF2B5EF4-FFF2-40B4-BE49-F238E27FC236}">
                          <a16:creationId xmlns:a16="http://schemas.microsoft.com/office/drawing/2014/main" id="{220461D3-4442-5315-B9DF-8DEA79AA0E8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83181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2" name="Straight Connector 8111">
                      <a:extLst>
                        <a:ext uri="{FF2B5EF4-FFF2-40B4-BE49-F238E27FC236}">
                          <a16:creationId xmlns:a16="http://schemas.microsoft.com/office/drawing/2014/main" id="{4B84C8A2-7E62-F94C-8F4E-09596DF54F0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87678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3" name="Straight Connector 8112">
                      <a:extLst>
                        <a:ext uri="{FF2B5EF4-FFF2-40B4-BE49-F238E27FC236}">
                          <a16:creationId xmlns:a16="http://schemas.microsoft.com/office/drawing/2014/main" id="{04F73EB0-9AF5-5DE4-EEA0-B31155B693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92175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4" name="Straight Connector 8113">
                      <a:extLst>
                        <a:ext uri="{FF2B5EF4-FFF2-40B4-BE49-F238E27FC236}">
                          <a16:creationId xmlns:a16="http://schemas.microsoft.com/office/drawing/2014/main" id="{5F4E7DF3-040A-0236-2C04-9E01F9A4315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96672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5" name="Straight Connector 8114">
                      <a:extLst>
                        <a:ext uri="{FF2B5EF4-FFF2-40B4-BE49-F238E27FC236}">
                          <a16:creationId xmlns:a16="http://schemas.microsoft.com/office/drawing/2014/main" id="{DEECAD58-D444-F335-D87E-56C7961E443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01169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6" name="Straight Connector 8115">
                      <a:extLst>
                        <a:ext uri="{FF2B5EF4-FFF2-40B4-BE49-F238E27FC236}">
                          <a16:creationId xmlns:a16="http://schemas.microsoft.com/office/drawing/2014/main" id="{C864C0E2-537A-363B-EF95-9925EAFDB7F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05666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7" name="Straight Connector 8116">
                      <a:extLst>
                        <a:ext uri="{FF2B5EF4-FFF2-40B4-BE49-F238E27FC236}">
                          <a16:creationId xmlns:a16="http://schemas.microsoft.com/office/drawing/2014/main" id="{C772DB85-1D4F-C851-5B0A-7C9CE708E7B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10163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8" name="Straight Connector 8117">
                      <a:extLst>
                        <a:ext uri="{FF2B5EF4-FFF2-40B4-BE49-F238E27FC236}">
                          <a16:creationId xmlns:a16="http://schemas.microsoft.com/office/drawing/2014/main" id="{FCD624DA-524F-2C14-91DA-D5CCACDC4D2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14660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9" name="Straight Connector 8118">
                      <a:extLst>
                        <a:ext uri="{FF2B5EF4-FFF2-40B4-BE49-F238E27FC236}">
                          <a16:creationId xmlns:a16="http://schemas.microsoft.com/office/drawing/2014/main" id="{A7FF833C-C03F-8FAE-E964-1F8D578F5A2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19156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0" name="Straight Connector 8119">
                      <a:extLst>
                        <a:ext uri="{FF2B5EF4-FFF2-40B4-BE49-F238E27FC236}">
                          <a16:creationId xmlns:a16="http://schemas.microsoft.com/office/drawing/2014/main" id="{66CD7533-21ED-5678-405F-90C565B19EB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23653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1" name="Straight Connector 8120">
                      <a:extLst>
                        <a:ext uri="{FF2B5EF4-FFF2-40B4-BE49-F238E27FC236}">
                          <a16:creationId xmlns:a16="http://schemas.microsoft.com/office/drawing/2014/main" id="{E1F8BEED-EE3A-0252-A97D-7BB06013D05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28150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2" name="Straight Connector 8121">
                      <a:extLst>
                        <a:ext uri="{FF2B5EF4-FFF2-40B4-BE49-F238E27FC236}">
                          <a16:creationId xmlns:a16="http://schemas.microsoft.com/office/drawing/2014/main" id="{7B0E7E7D-7473-0D94-EE49-9BFCA593A58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32647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3" name="Straight Connector 8122">
                      <a:extLst>
                        <a:ext uri="{FF2B5EF4-FFF2-40B4-BE49-F238E27FC236}">
                          <a16:creationId xmlns:a16="http://schemas.microsoft.com/office/drawing/2014/main" id="{5775A0F5-BD34-D501-B674-363C64D41C6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37144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4" name="Straight Connector 8123">
                      <a:extLst>
                        <a:ext uri="{FF2B5EF4-FFF2-40B4-BE49-F238E27FC236}">
                          <a16:creationId xmlns:a16="http://schemas.microsoft.com/office/drawing/2014/main" id="{413FCEE4-642E-42FA-4C42-4C81B04D26D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41641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5" name="Straight Connector 8124">
                      <a:extLst>
                        <a:ext uri="{FF2B5EF4-FFF2-40B4-BE49-F238E27FC236}">
                          <a16:creationId xmlns:a16="http://schemas.microsoft.com/office/drawing/2014/main" id="{B986435C-15D4-FE24-69FE-12DCEC465C8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46138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6" name="Straight Connector 8125">
                      <a:extLst>
                        <a:ext uri="{FF2B5EF4-FFF2-40B4-BE49-F238E27FC236}">
                          <a16:creationId xmlns:a16="http://schemas.microsoft.com/office/drawing/2014/main" id="{19E1C8AE-71FC-4BDC-238B-A99174D928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50635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7" name="Straight Connector 8126">
                      <a:extLst>
                        <a:ext uri="{FF2B5EF4-FFF2-40B4-BE49-F238E27FC236}">
                          <a16:creationId xmlns:a16="http://schemas.microsoft.com/office/drawing/2014/main" id="{A8BD23E0-0216-15F5-1C5F-50F8DCEF942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55132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8" name="Straight Connector 8127">
                      <a:extLst>
                        <a:ext uri="{FF2B5EF4-FFF2-40B4-BE49-F238E27FC236}">
                          <a16:creationId xmlns:a16="http://schemas.microsoft.com/office/drawing/2014/main" id="{759FD3CD-2CCE-C576-457E-0C55F202447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59629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9" name="Straight Connector 8128">
                      <a:extLst>
                        <a:ext uri="{FF2B5EF4-FFF2-40B4-BE49-F238E27FC236}">
                          <a16:creationId xmlns:a16="http://schemas.microsoft.com/office/drawing/2014/main" id="{07AE4151-36DF-C687-211D-521A0E312A6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64125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30" name="Straight Connector 8129">
                      <a:extLst>
                        <a:ext uri="{FF2B5EF4-FFF2-40B4-BE49-F238E27FC236}">
                          <a16:creationId xmlns:a16="http://schemas.microsoft.com/office/drawing/2014/main" id="{F34E3514-29FE-3907-B963-2F07B5DD908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68622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31" name="Straight Connector 8130">
                      <a:extLst>
                        <a:ext uri="{FF2B5EF4-FFF2-40B4-BE49-F238E27FC236}">
                          <a16:creationId xmlns:a16="http://schemas.microsoft.com/office/drawing/2014/main" id="{13F8B585-7581-ADA2-3B77-6D4510C1EFC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73119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32" name="Straight Connector 8131">
                      <a:extLst>
                        <a:ext uri="{FF2B5EF4-FFF2-40B4-BE49-F238E27FC236}">
                          <a16:creationId xmlns:a16="http://schemas.microsoft.com/office/drawing/2014/main" id="{CF94F932-07E1-740C-9048-ED9022FC882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77616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33" name="Straight Connector 8132">
                      <a:extLst>
                        <a:ext uri="{FF2B5EF4-FFF2-40B4-BE49-F238E27FC236}">
                          <a16:creationId xmlns:a16="http://schemas.microsoft.com/office/drawing/2014/main" id="{BD35BB6B-9472-C2C2-F15F-08C98ED3F2B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82113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34" name="Straight Connector 8133">
                      <a:extLst>
                        <a:ext uri="{FF2B5EF4-FFF2-40B4-BE49-F238E27FC236}">
                          <a16:creationId xmlns:a16="http://schemas.microsoft.com/office/drawing/2014/main" id="{9956F065-4684-17BD-7965-B244C2EA910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86610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35" name="Straight Connector 8134">
                      <a:extLst>
                        <a:ext uri="{FF2B5EF4-FFF2-40B4-BE49-F238E27FC236}">
                          <a16:creationId xmlns:a16="http://schemas.microsoft.com/office/drawing/2014/main" id="{E7118A0F-FC69-B1C0-1C25-18904D1A4A1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91107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36" name="Straight Connector 8135">
                      <a:extLst>
                        <a:ext uri="{FF2B5EF4-FFF2-40B4-BE49-F238E27FC236}">
                          <a16:creationId xmlns:a16="http://schemas.microsoft.com/office/drawing/2014/main" id="{B779DEED-FCA0-0342-DEF3-487E03846D8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576379" y="4571956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8065" name="Group 8064">
                  <a:extLst>
                    <a:ext uri="{FF2B5EF4-FFF2-40B4-BE49-F238E27FC236}">
                      <a16:creationId xmlns:a16="http://schemas.microsoft.com/office/drawing/2014/main" id="{4E654F5A-C4D8-56B3-4B3A-AD6FEF42996D}"/>
                    </a:ext>
                  </a:extLst>
                </p:cNvPr>
                <p:cNvGrpSpPr/>
                <p:nvPr/>
              </p:nvGrpSpPr>
              <p:grpSpPr>
                <a:xfrm rot="20252775">
                  <a:off x="946172" y="5338724"/>
                  <a:ext cx="523214" cy="56482"/>
                  <a:chOff x="921930" y="5239802"/>
                  <a:chExt cx="523214" cy="56482"/>
                </a:xfrm>
              </p:grpSpPr>
              <p:cxnSp>
                <p:nvCxnSpPr>
                  <p:cNvPr id="8066" name="Straight Connector 8065">
                    <a:extLst>
                      <a:ext uri="{FF2B5EF4-FFF2-40B4-BE49-F238E27FC236}">
                        <a16:creationId xmlns:a16="http://schemas.microsoft.com/office/drawing/2014/main" id="{3EBC31D3-8670-7453-3E22-9AFD52E0A1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23144" y="5239802"/>
                    <a:ext cx="522000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67" name="Straight Connector 8066">
                    <a:extLst>
                      <a:ext uri="{FF2B5EF4-FFF2-40B4-BE49-F238E27FC236}">
                        <a16:creationId xmlns:a16="http://schemas.microsoft.com/office/drawing/2014/main" id="{8D2A4FC7-F2F4-2243-E2C1-8A84251F54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21930" y="5296021"/>
                    <a:ext cx="501552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068" name="Group 8067">
                    <a:extLst>
                      <a:ext uri="{FF2B5EF4-FFF2-40B4-BE49-F238E27FC236}">
                        <a16:creationId xmlns:a16="http://schemas.microsoft.com/office/drawing/2014/main" id="{0DDDC3E4-D40E-312F-23C3-F6762921E8AC}"/>
                      </a:ext>
                    </a:extLst>
                  </p:cNvPr>
                  <p:cNvGrpSpPr/>
                  <p:nvPr/>
                </p:nvGrpSpPr>
                <p:grpSpPr>
                  <a:xfrm>
                    <a:off x="936232" y="5242284"/>
                    <a:ext cx="487099" cy="54000"/>
                    <a:chOff x="997639" y="4564786"/>
                    <a:chExt cx="487099" cy="54000"/>
                  </a:xfrm>
                </p:grpSpPr>
                <p:cxnSp>
                  <p:nvCxnSpPr>
                    <p:cNvPr id="8069" name="Straight Connector 8068">
                      <a:extLst>
                        <a:ext uri="{FF2B5EF4-FFF2-40B4-BE49-F238E27FC236}">
                          <a16:creationId xmlns:a16="http://schemas.microsoft.com/office/drawing/2014/main" id="{104CC907-BD7D-B8D2-DC77-292D4480E58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9976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0" name="Straight Connector 8069">
                      <a:extLst>
                        <a:ext uri="{FF2B5EF4-FFF2-40B4-BE49-F238E27FC236}">
                          <a16:creationId xmlns:a16="http://schemas.microsoft.com/office/drawing/2014/main" id="{0C251DEF-FF53-96CC-15DA-F5665EA43ED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420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1" name="Straight Connector 8070">
                      <a:extLst>
                        <a:ext uri="{FF2B5EF4-FFF2-40B4-BE49-F238E27FC236}">
                          <a16:creationId xmlns:a16="http://schemas.microsoft.com/office/drawing/2014/main" id="{71BB86D3-8DCD-A968-EDF7-2D050A23B49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865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2" name="Straight Connector 8071">
                      <a:extLst>
                        <a:ext uri="{FF2B5EF4-FFF2-40B4-BE49-F238E27FC236}">
                          <a16:creationId xmlns:a16="http://schemas.microsoft.com/office/drawing/2014/main" id="{268A28E7-D642-E976-40FD-F02E79F3B6B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309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3" name="Straight Connector 8072">
                      <a:extLst>
                        <a:ext uri="{FF2B5EF4-FFF2-40B4-BE49-F238E27FC236}">
                          <a16:creationId xmlns:a16="http://schemas.microsoft.com/office/drawing/2014/main" id="{53582CBA-251A-4EBB-2171-45BB09DC063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754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4" name="Straight Connector 8073">
                      <a:extLst>
                        <a:ext uri="{FF2B5EF4-FFF2-40B4-BE49-F238E27FC236}">
                          <a16:creationId xmlns:a16="http://schemas.microsoft.com/office/drawing/2014/main" id="{998F5DAE-97F5-30E9-B8CB-A3FF2039107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198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5" name="Straight Connector 8074">
                      <a:extLst>
                        <a:ext uri="{FF2B5EF4-FFF2-40B4-BE49-F238E27FC236}">
                          <a16:creationId xmlns:a16="http://schemas.microsoft.com/office/drawing/2014/main" id="{479F97EF-9CC4-64A3-B02E-08AAE03211F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643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6" name="Straight Connector 8075">
                      <a:extLst>
                        <a:ext uri="{FF2B5EF4-FFF2-40B4-BE49-F238E27FC236}">
                          <a16:creationId xmlns:a16="http://schemas.microsoft.com/office/drawing/2014/main" id="{3BBC2B6B-F726-DA2B-CA83-1F31404E7E1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3087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7" name="Straight Connector 8076">
                      <a:extLst>
                        <a:ext uri="{FF2B5EF4-FFF2-40B4-BE49-F238E27FC236}">
                          <a16:creationId xmlns:a16="http://schemas.microsoft.com/office/drawing/2014/main" id="{C738A7F7-C220-6C56-090D-51CBC29DBF0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3532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8" name="Straight Connector 8077">
                      <a:extLst>
                        <a:ext uri="{FF2B5EF4-FFF2-40B4-BE49-F238E27FC236}">
                          <a16:creationId xmlns:a16="http://schemas.microsoft.com/office/drawing/2014/main" id="{338FFF9C-FA50-DEF4-BE57-86FA75B3579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3976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9" name="Straight Connector 8078">
                      <a:extLst>
                        <a:ext uri="{FF2B5EF4-FFF2-40B4-BE49-F238E27FC236}">
                          <a16:creationId xmlns:a16="http://schemas.microsoft.com/office/drawing/2014/main" id="{6412C5E0-E7FB-17EE-64DD-D1E625CBB64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4421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80" name="Straight Connector 8079">
                      <a:extLst>
                        <a:ext uri="{FF2B5EF4-FFF2-40B4-BE49-F238E27FC236}">
                          <a16:creationId xmlns:a16="http://schemas.microsoft.com/office/drawing/2014/main" id="{76569041-F877-793D-F8CB-3DF57EE1F303}"/>
                        </a:ext>
                      </a:extLst>
                    </p:cNvPr>
                    <p:cNvCxnSpPr>
                      <a:cxnSpLocks/>
                      <a:stCxn id="8063" idx="0"/>
                    </p:cNvCxnSpPr>
                    <p:nvPr/>
                  </p:nvCxnSpPr>
                  <p:spPr>
                    <a:xfrm rot="1347225" flipH="1" flipV="1">
                      <a:off x="1475943" y="4564786"/>
                      <a:ext cx="8795" cy="540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8015" name="Group 8014">
                <a:extLst>
                  <a:ext uri="{FF2B5EF4-FFF2-40B4-BE49-F238E27FC236}">
                    <a16:creationId xmlns:a16="http://schemas.microsoft.com/office/drawing/2014/main" id="{921F2706-A374-FB5A-259E-C004D4C55210}"/>
                  </a:ext>
                </a:extLst>
              </p:cNvPr>
              <p:cNvGrpSpPr/>
              <p:nvPr/>
            </p:nvGrpSpPr>
            <p:grpSpPr>
              <a:xfrm rot="21078092">
                <a:off x="9555971" y="5643674"/>
                <a:ext cx="1845156" cy="83831"/>
                <a:chOff x="9538450" y="2996809"/>
                <a:chExt cx="1845156" cy="83831"/>
              </a:xfrm>
            </p:grpSpPr>
            <p:grpSp>
              <p:nvGrpSpPr>
                <p:cNvPr id="8016" name="Group 8015">
                  <a:extLst>
                    <a:ext uri="{FF2B5EF4-FFF2-40B4-BE49-F238E27FC236}">
                      <a16:creationId xmlns:a16="http://schemas.microsoft.com/office/drawing/2014/main" id="{7B0380E5-F30F-CC05-0DBA-8D8AC0270C8C}"/>
                    </a:ext>
                  </a:extLst>
                </p:cNvPr>
                <p:cNvGrpSpPr/>
                <p:nvPr/>
              </p:nvGrpSpPr>
              <p:grpSpPr>
                <a:xfrm>
                  <a:off x="9538450" y="2996809"/>
                  <a:ext cx="1845156" cy="83831"/>
                  <a:chOff x="9463120" y="3073501"/>
                  <a:chExt cx="1845156" cy="83831"/>
                </a:xfrm>
              </p:grpSpPr>
              <p:cxnSp>
                <p:nvCxnSpPr>
                  <p:cNvPr id="8057" name="Straight Connector 8056">
                    <a:extLst>
                      <a:ext uri="{FF2B5EF4-FFF2-40B4-BE49-F238E27FC236}">
                        <a16:creationId xmlns:a16="http://schemas.microsoft.com/office/drawing/2014/main" id="{B1F65A63-4451-2B84-8099-3D02730A8C52}"/>
                      </a:ext>
                    </a:extLst>
                  </p:cNvPr>
                  <p:cNvCxnSpPr/>
                  <p:nvPr/>
                </p:nvCxnSpPr>
                <p:spPr>
                  <a:xfrm>
                    <a:off x="9465076" y="3096667"/>
                    <a:ext cx="1843200" cy="33723"/>
                  </a:xfrm>
                  <a:prstGeom prst="line">
                    <a:avLst/>
                  </a:prstGeom>
                  <a:ln w="1016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8" name="Straight Connector 8057">
                    <a:extLst>
                      <a:ext uri="{FF2B5EF4-FFF2-40B4-BE49-F238E27FC236}">
                        <a16:creationId xmlns:a16="http://schemas.microsoft.com/office/drawing/2014/main" id="{102C71A4-B75E-7731-71C3-466419E0E197}"/>
                      </a:ext>
                    </a:extLst>
                  </p:cNvPr>
                  <p:cNvCxnSpPr/>
                  <p:nvPr/>
                </p:nvCxnSpPr>
                <p:spPr>
                  <a:xfrm>
                    <a:off x="9463120" y="3073501"/>
                    <a:ext cx="1828800" cy="33723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9" name="Straight Connector 8058">
                    <a:extLst>
                      <a:ext uri="{FF2B5EF4-FFF2-40B4-BE49-F238E27FC236}">
                        <a16:creationId xmlns:a16="http://schemas.microsoft.com/office/drawing/2014/main" id="{C00946C6-31F7-DCC8-0D1C-D475374C8BD8}"/>
                      </a:ext>
                    </a:extLst>
                  </p:cNvPr>
                  <p:cNvCxnSpPr/>
                  <p:nvPr/>
                </p:nvCxnSpPr>
                <p:spPr>
                  <a:xfrm>
                    <a:off x="9463120" y="3123609"/>
                    <a:ext cx="1828800" cy="33723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17" name="Group 8016">
                  <a:extLst>
                    <a:ext uri="{FF2B5EF4-FFF2-40B4-BE49-F238E27FC236}">
                      <a16:creationId xmlns:a16="http://schemas.microsoft.com/office/drawing/2014/main" id="{9D09C7A0-E191-B645-C7B7-7752B1D78044}"/>
                    </a:ext>
                  </a:extLst>
                </p:cNvPr>
                <p:cNvGrpSpPr/>
                <p:nvPr/>
              </p:nvGrpSpPr>
              <p:grpSpPr>
                <a:xfrm rot="60000">
                  <a:off x="9558390" y="3015328"/>
                  <a:ext cx="1806575" cy="50400"/>
                  <a:chOff x="9668199" y="2844737"/>
                  <a:chExt cx="1806575" cy="50400"/>
                </a:xfrm>
              </p:grpSpPr>
              <p:cxnSp>
                <p:nvCxnSpPr>
                  <p:cNvPr id="8018" name="Straight Connector 8017">
                    <a:extLst>
                      <a:ext uri="{FF2B5EF4-FFF2-40B4-BE49-F238E27FC236}">
                        <a16:creationId xmlns:a16="http://schemas.microsoft.com/office/drawing/2014/main" id="{B122CE87-37FB-6876-D11C-B49F160AE0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668199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19" name="Straight Connector 8018">
                    <a:extLst>
                      <a:ext uri="{FF2B5EF4-FFF2-40B4-BE49-F238E27FC236}">
                        <a16:creationId xmlns:a16="http://schemas.microsoft.com/office/drawing/2014/main" id="{080B10A0-CC59-62EA-923D-21F284DD8A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715740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0" name="Straight Connector 8019">
                    <a:extLst>
                      <a:ext uri="{FF2B5EF4-FFF2-40B4-BE49-F238E27FC236}">
                        <a16:creationId xmlns:a16="http://schemas.microsoft.com/office/drawing/2014/main" id="{2069DC35-A389-2FD8-9C54-11DE817DBD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763281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1" name="Straight Connector 8020">
                    <a:extLst>
                      <a:ext uri="{FF2B5EF4-FFF2-40B4-BE49-F238E27FC236}">
                        <a16:creationId xmlns:a16="http://schemas.microsoft.com/office/drawing/2014/main" id="{AF8CDF22-E01D-78CE-FB6E-789B6C20A1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810822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2" name="Straight Connector 8021">
                    <a:extLst>
                      <a:ext uri="{FF2B5EF4-FFF2-40B4-BE49-F238E27FC236}">
                        <a16:creationId xmlns:a16="http://schemas.microsoft.com/office/drawing/2014/main" id="{D356FE9D-00E8-E0E0-B46B-2FF54AABED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858363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3" name="Straight Connector 8022">
                    <a:extLst>
                      <a:ext uri="{FF2B5EF4-FFF2-40B4-BE49-F238E27FC236}">
                        <a16:creationId xmlns:a16="http://schemas.microsoft.com/office/drawing/2014/main" id="{7E971DB9-7E42-3368-9BA1-C28FE935A9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90590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4" name="Straight Connector 8023">
                    <a:extLst>
                      <a:ext uri="{FF2B5EF4-FFF2-40B4-BE49-F238E27FC236}">
                        <a16:creationId xmlns:a16="http://schemas.microsoft.com/office/drawing/2014/main" id="{78A6D086-2678-8066-083B-8E9F0B9A9F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953445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5" name="Straight Connector 8024">
                    <a:extLst>
                      <a:ext uri="{FF2B5EF4-FFF2-40B4-BE49-F238E27FC236}">
                        <a16:creationId xmlns:a16="http://schemas.microsoft.com/office/drawing/2014/main" id="{94B64E87-E7AF-FE05-31A5-3F7FE77C446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000986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6" name="Straight Connector 8025">
                    <a:extLst>
                      <a:ext uri="{FF2B5EF4-FFF2-40B4-BE49-F238E27FC236}">
                        <a16:creationId xmlns:a16="http://schemas.microsoft.com/office/drawing/2014/main" id="{4FF613AE-E7FE-AAF7-59B7-A19A59FBFA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048527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7" name="Straight Connector 8026">
                    <a:extLst>
                      <a:ext uri="{FF2B5EF4-FFF2-40B4-BE49-F238E27FC236}">
                        <a16:creationId xmlns:a16="http://schemas.microsoft.com/office/drawing/2014/main" id="{544CDB39-497E-0504-83CF-4630E4BC27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096068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8" name="Straight Connector 8027">
                    <a:extLst>
                      <a:ext uri="{FF2B5EF4-FFF2-40B4-BE49-F238E27FC236}">
                        <a16:creationId xmlns:a16="http://schemas.microsoft.com/office/drawing/2014/main" id="{72D7AE9D-4040-4F7C-3381-67DA1C4AA0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143609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9" name="Straight Connector 8028">
                    <a:extLst>
                      <a:ext uri="{FF2B5EF4-FFF2-40B4-BE49-F238E27FC236}">
                        <a16:creationId xmlns:a16="http://schemas.microsoft.com/office/drawing/2014/main" id="{5D739B79-3567-AF5F-0C71-325CEABC6BC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191150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0" name="Straight Connector 8029">
                    <a:extLst>
                      <a:ext uri="{FF2B5EF4-FFF2-40B4-BE49-F238E27FC236}">
                        <a16:creationId xmlns:a16="http://schemas.microsoft.com/office/drawing/2014/main" id="{A0B57E9C-1811-34C4-5F76-98C6528642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238691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1" name="Straight Connector 8030">
                    <a:extLst>
                      <a:ext uri="{FF2B5EF4-FFF2-40B4-BE49-F238E27FC236}">
                        <a16:creationId xmlns:a16="http://schemas.microsoft.com/office/drawing/2014/main" id="{B51D1280-3634-A7D7-7D7F-BADAB5BE23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286232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2" name="Straight Connector 8031">
                    <a:extLst>
                      <a:ext uri="{FF2B5EF4-FFF2-40B4-BE49-F238E27FC236}">
                        <a16:creationId xmlns:a16="http://schemas.microsoft.com/office/drawing/2014/main" id="{2DD91C90-F710-E789-89D9-0D2DD16852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333773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3" name="Straight Connector 8032">
                    <a:extLst>
                      <a:ext uri="{FF2B5EF4-FFF2-40B4-BE49-F238E27FC236}">
                        <a16:creationId xmlns:a16="http://schemas.microsoft.com/office/drawing/2014/main" id="{93CC00B0-B4F2-2DF9-9F1F-613F025DE6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38131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4" name="Straight Connector 8033">
                    <a:extLst>
                      <a:ext uri="{FF2B5EF4-FFF2-40B4-BE49-F238E27FC236}">
                        <a16:creationId xmlns:a16="http://schemas.microsoft.com/office/drawing/2014/main" id="{895A0856-1DF9-2023-00EE-BB15EF7D58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428855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5" name="Straight Connector 8034">
                    <a:extLst>
                      <a:ext uri="{FF2B5EF4-FFF2-40B4-BE49-F238E27FC236}">
                        <a16:creationId xmlns:a16="http://schemas.microsoft.com/office/drawing/2014/main" id="{BA43B5FA-1E50-723D-D2D9-FE3F40395B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476396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6" name="Straight Connector 8035">
                    <a:extLst>
                      <a:ext uri="{FF2B5EF4-FFF2-40B4-BE49-F238E27FC236}">
                        <a16:creationId xmlns:a16="http://schemas.microsoft.com/office/drawing/2014/main" id="{9372E193-1E51-6CF3-CF53-F30C9DC55F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523937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7" name="Straight Connector 8036">
                    <a:extLst>
                      <a:ext uri="{FF2B5EF4-FFF2-40B4-BE49-F238E27FC236}">
                        <a16:creationId xmlns:a16="http://schemas.microsoft.com/office/drawing/2014/main" id="{B92A0CE4-9471-02B6-AA84-63FC312246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571478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8" name="Straight Connector 8037">
                    <a:extLst>
                      <a:ext uri="{FF2B5EF4-FFF2-40B4-BE49-F238E27FC236}">
                        <a16:creationId xmlns:a16="http://schemas.microsoft.com/office/drawing/2014/main" id="{50B31FBE-B6DF-E050-584B-341ADDC82A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619019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9" name="Straight Connector 8038">
                    <a:extLst>
                      <a:ext uri="{FF2B5EF4-FFF2-40B4-BE49-F238E27FC236}">
                        <a16:creationId xmlns:a16="http://schemas.microsoft.com/office/drawing/2014/main" id="{D243B767-FA25-4C76-3521-C0C23BF210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666560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0" name="Straight Connector 8039">
                    <a:extLst>
                      <a:ext uri="{FF2B5EF4-FFF2-40B4-BE49-F238E27FC236}">
                        <a16:creationId xmlns:a16="http://schemas.microsoft.com/office/drawing/2014/main" id="{49B202D6-FEBC-EEC6-0180-8035E295A1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714101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1" name="Straight Connector 8040">
                    <a:extLst>
                      <a:ext uri="{FF2B5EF4-FFF2-40B4-BE49-F238E27FC236}">
                        <a16:creationId xmlns:a16="http://schemas.microsoft.com/office/drawing/2014/main" id="{A898DCCF-804C-F5F8-6CD3-80F1FEC4634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761642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2" name="Straight Connector 8041">
                    <a:extLst>
                      <a:ext uri="{FF2B5EF4-FFF2-40B4-BE49-F238E27FC236}">
                        <a16:creationId xmlns:a16="http://schemas.microsoft.com/office/drawing/2014/main" id="{263E60A8-C68B-E7AA-36A2-F0FD37847C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809183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3" name="Straight Connector 8042">
                    <a:extLst>
                      <a:ext uri="{FF2B5EF4-FFF2-40B4-BE49-F238E27FC236}">
                        <a16:creationId xmlns:a16="http://schemas.microsoft.com/office/drawing/2014/main" id="{84C3599F-3C15-A8EF-D64E-2477C2AC41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85672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4" name="Straight Connector 8043">
                    <a:extLst>
                      <a:ext uri="{FF2B5EF4-FFF2-40B4-BE49-F238E27FC236}">
                        <a16:creationId xmlns:a16="http://schemas.microsoft.com/office/drawing/2014/main" id="{7BA76DD2-8D74-54A6-3AA3-EBB388E53C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904265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5" name="Straight Connector 8044">
                    <a:extLst>
                      <a:ext uri="{FF2B5EF4-FFF2-40B4-BE49-F238E27FC236}">
                        <a16:creationId xmlns:a16="http://schemas.microsoft.com/office/drawing/2014/main" id="{1824C852-EFAE-F5FE-88F4-8FCCD8475E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951806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6" name="Straight Connector 8045">
                    <a:extLst>
                      <a:ext uri="{FF2B5EF4-FFF2-40B4-BE49-F238E27FC236}">
                        <a16:creationId xmlns:a16="http://schemas.microsoft.com/office/drawing/2014/main" id="{313AA578-67B1-C244-78BE-9C54F0333F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999347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7" name="Straight Connector 8046">
                    <a:extLst>
                      <a:ext uri="{FF2B5EF4-FFF2-40B4-BE49-F238E27FC236}">
                        <a16:creationId xmlns:a16="http://schemas.microsoft.com/office/drawing/2014/main" id="{4B7625F7-BA4A-6A36-336E-A8CBA2278F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046888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8" name="Straight Connector 8047">
                    <a:extLst>
                      <a:ext uri="{FF2B5EF4-FFF2-40B4-BE49-F238E27FC236}">
                        <a16:creationId xmlns:a16="http://schemas.microsoft.com/office/drawing/2014/main" id="{03B77852-1D37-EC5C-8B78-981EBB7CA4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094429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9" name="Straight Connector 8048">
                    <a:extLst>
                      <a:ext uri="{FF2B5EF4-FFF2-40B4-BE49-F238E27FC236}">
                        <a16:creationId xmlns:a16="http://schemas.microsoft.com/office/drawing/2014/main" id="{AC66D30F-B4C8-6D05-A5E9-8EABA8FFEA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141970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0" name="Straight Connector 8049">
                    <a:extLst>
                      <a:ext uri="{FF2B5EF4-FFF2-40B4-BE49-F238E27FC236}">
                        <a16:creationId xmlns:a16="http://schemas.microsoft.com/office/drawing/2014/main" id="{F5FD20A2-BF6C-AE58-1104-88DF78EE6B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189511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1" name="Straight Connector 8050">
                    <a:extLst>
                      <a:ext uri="{FF2B5EF4-FFF2-40B4-BE49-F238E27FC236}">
                        <a16:creationId xmlns:a16="http://schemas.microsoft.com/office/drawing/2014/main" id="{1BA326E7-3326-B53E-B636-33E97464FA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237052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2" name="Straight Connector 8051">
                    <a:extLst>
                      <a:ext uri="{FF2B5EF4-FFF2-40B4-BE49-F238E27FC236}">
                        <a16:creationId xmlns:a16="http://schemas.microsoft.com/office/drawing/2014/main" id="{7A8CC12B-974A-F379-4EEF-00EF9FD921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284593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3" name="Straight Connector 8052">
                    <a:extLst>
                      <a:ext uri="{FF2B5EF4-FFF2-40B4-BE49-F238E27FC236}">
                        <a16:creationId xmlns:a16="http://schemas.microsoft.com/office/drawing/2014/main" id="{610FC4D4-5CFD-DCF5-500B-62A2E702DB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33213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4" name="Straight Connector 8053">
                    <a:extLst>
                      <a:ext uri="{FF2B5EF4-FFF2-40B4-BE49-F238E27FC236}">
                        <a16:creationId xmlns:a16="http://schemas.microsoft.com/office/drawing/2014/main" id="{8EF8B87E-DB61-D29E-62FB-FC110AB4BD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379675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5" name="Straight Connector 8054">
                    <a:extLst>
                      <a:ext uri="{FF2B5EF4-FFF2-40B4-BE49-F238E27FC236}">
                        <a16:creationId xmlns:a16="http://schemas.microsoft.com/office/drawing/2014/main" id="{BAE69633-A82C-93F9-83B1-F4008DDA0A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427216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6" name="Straight Connector 8055">
                    <a:extLst>
                      <a:ext uri="{FF2B5EF4-FFF2-40B4-BE49-F238E27FC236}">
                        <a16:creationId xmlns:a16="http://schemas.microsoft.com/office/drawing/2014/main" id="{51A03878-6473-C82E-176B-FBEB510939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47477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8012" name="Rectangle 8011">
              <a:extLst>
                <a:ext uri="{FF2B5EF4-FFF2-40B4-BE49-F238E27FC236}">
                  <a16:creationId xmlns:a16="http://schemas.microsoft.com/office/drawing/2014/main" id="{D27342F2-E166-A08E-A98D-E04EA173AE3A}"/>
                </a:ext>
              </a:extLst>
            </p:cNvPr>
            <p:cNvSpPr/>
            <p:nvPr/>
          </p:nvSpPr>
          <p:spPr>
            <a:xfrm rot="5400000" flipV="1">
              <a:off x="8824098" y="6180851"/>
              <a:ext cx="369332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13" name="Oval 8012">
              <a:extLst>
                <a:ext uri="{FF2B5EF4-FFF2-40B4-BE49-F238E27FC236}">
                  <a16:creationId xmlns:a16="http://schemas.microsoft.com/office/drawing/2014/main" id="{F024C957-FF86-21BD-40D8-477931E7B3AE}"/>
                </a:ext>
              </a:extLst>
            </p:cNvPr>
            <p:cNvSpPr/>
            <p:nvPr/>
          </p:nvSpPr>
          <p:spPr>
            <a:xfrm>
              <a:off x="8913364" y="5784499"/>
              <a:ext cx="190800" cy="190800"/>
            </a:xfrm>
            <a:prstGeom prst="ellipse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37" name="Group 8136">
            <a:extLst>
              <a:ext uri="{FF2B5EF4-FFF2-40B4-BE49-F238E27FC236}">
                <a16:creationId xmlns:a16="http://schemas.microsoft.com/office/drawing/2014/main" id="{CD78950A-1831-B1F4-BC49-BA85A9370D58}"/>
              </a:ext>
            </a:extLst>
          </p:cNvPr>
          <p:cNvGrpSpPr/>
          <p:nvPr/>
        </p:nvGrpSpPr>
        <p:grpSpPr>
          <a:xfrm>
            <a:off x="8953267" y="7897617"/>
            <a:ext cx="2883046" cy="943272"/>
            <a:chOff x="8518815" y="4417826"/>
            <a:chExt cx="2883046" cy="943272"/>
          </a:xfrm>
        </p:grpSpPr>
        <p:grpSp>
          <p:nvGrpSpPr>
            <p:cNvPr id="8138" name="Group 8137">
              <a:extLst>
                <a:ext uri="{FF2B5EF4-FFF2-40B4-BE49-F238E27FC236}">
                  <a16:creationId xmlns:a16="http://schemas.microsoft.com/office/drawing/2014/main" id="{5B9B49AD-CAB3-9D4F-D1F3-A735B5B81764}"/>
                </a:ext>
              </a:extLst>
            </p:cNvPr>
            <p:cNvGrpSpPr/>
            <p:nvPr/>
          </p:nvGrpSpPr>
          <p:grpSpPr>
            <a:xfrm>
              <a:off x="8518815" y="4601703"/>
              <a:ext cx="2883046" cy="759395"/>
              <a:chOff x="946172" y="4842648"/>
              <a:chExt cx="2883046" cy="759395"/>
            </a:xfrm>
          </p:grpSpPr>
          <p:cxnSp>
            <p:nvCxnSpPr>
              <p:cNvPr id="8141" name="Straight Connector 8140">
                <a:extLst>
                  <a:ext uri="{FF2B5EF4-FFF2-40B4-BE49-F238E27FC236}">
                    <a16:creationId xmlns:a16="http://schemas.microsoft.com/office/drawing/2014/main" id="{F8C239AF-6DE0-D057-37FD-FEE971126B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86607" y="5276564"/>
                <a:ext cx="2338427" cy="325479"/>
              </a:xfrm>
              <a:prstGeom prst="line">
                <a:avLst/>
              </a:prstGeom>
              <a:ln w="1016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42" name="Straight Connector 8141">
                <a:extLst>
                  <a:ext uri="{FF2B5EF4-FFF2-40B4-BE49-F238E27FC236}">
                    <a16:creationId xmlns:a16="http://schemas.microsoft.com/office/drawing/2014/main" id="{C1568F32-868D-0928-0932-E7E69534275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2690" y="5273749"/>
                <a:ext cx="469087" cy="192928"/>
              </a:xfrm>
              <a:prstGeom prst="line">
                <a:avLst/>
              </a:prstGeom>
              <a:ln w="1016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43" name="Straight Arrow Connector 8142">
                <a:extLst>
                  <a:ext uri="{FF2B5EF4-FFF2-40B4-BE49-F238E27FC236}">
                    <a16:creationId xmlns:a16="http://schemas.microsoft.com/office/drawing/2014/main" id="{0023A139-09F4-938E-AB1F-EE5D1FEE5DD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35914" y="4842648"/>
                <a:ext cx="0" cy="343529"/>
              </a:xfrm>
              <a:prstGeom prst="straightConnector1">
                <a:avLst/>
              </a:prstGeom>
              <a:ln w="38100">
                <a:solidFill>
                  <a:schemeClr val="accent2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44" name="Oval 8143">
                <a:extLst>
                  <a:ext uri="{FF2B5EF4-FFF2-40B4-BE49-F238E27FC236}">
                    <a16:creationId xmlns:a16="http://schemas.microsoft.com/office/drawing/2014/main" id="{624CC3C9-231A-E16F-06B3-0BD7E5E66F13}"/>
                  </a:ext>
                </a:extLst>
              </p:cNvPr>
              <p:cNvSpPr/>
              <p:nvPr/>
            </p:nvSpPr>
            <p:spPr>
              <a:xfrm flipV="1">
                <a:off x="1334090" y="5168584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145" name="Group 8144">
                <a:extLst>
                  <a:ext uri="{FF2B5EF4-FFF2-40B4-BE49-F238E27FC236}">
                    <a16:creationId xmlns:a16="http://schemas.microsoft.com/office/drawing/2014/main" id="{B84774CB-E530-30D4-5653-B9CFDE3D9701}"/>
                  </a:ext>
                </a:extLst>
              </p:cNvPr>
              <p:cNvGrpSpPr/>
              <p:nvPr/>
            </p:nvGrpSpPr>
            <p:grpSpPr>
              <a:xfrm rot="469920">
                <a:off x="1420929" y="5409017"/>
                <a:ext cx="2408289" cy="55076"/>
                <a:chOff x="1434552" y="5248926"/>
                <a:chExt cx="2408289" cy="55076"/>
              </a:xfrm>
            </p:grpSpPr>
            <p:cxnSp>
              <p:nvCxnSpPr>
                <p:cNvPr id="8162" name="Straight Connector 8161">
                  <a:extLst>
                    <a:ext uri="{FF2B5EF4-FFF2-40B4-BE49-F238E27FC236}">
                      <a16:creationId xmlns:a16="http://schemas.microsoft.com/office/drawing/2014/main" id="{104A0AB0-EF6A-4A9E-7D0E-ED85EB18AE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34552" y="5248926"/>
                  <a:ext cx="240828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63" name="Straight Connector 8162">
                  <a:extLst>
                    <a:ext uri="{FF2B5EF4-FFF2-40B4-BE49-F238E27FC236}">
                      <a16:creationId xmlns:a16="http://schemas.microsoft.com/office/drawing/2014/main" id="{E80E234D-F875-BE2C-59CC-2C59988372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34552" y="5302889"/>
                  <a:ext cx="240532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164" name="Group 8163">
                  <a:extLst>
                    <a:ext uri="{FF2B5EF4-FFF2-40B4-BE49-F238E27FC236}">
                      <a16:creationId xmlns:a16="http://schemas.microsoft.com/office/drawing/2014/main" id="{3E6E4DC5-DF2C-C7CE-5128-4E3A90AD4B9B}"/>
                    </a:ext>
                  </a:extLst>
                </p:cNvPr>
                <p:cNvGrpSpPr/>
                <p:nvPr/>
              </p:nvGrpSpPr>
              <p:grpSpPr>
                <a:xfrm>
                  <a:off x="1474489" y="5250427"/>
                  <a:ext cx="2334693" cy="53575"/>
                  <a:chOff x="1576379" y="4571956"/>
                  <a:chExt cx="2334693" cy="53575"/>
                </a:xfrm>
              </p:grpSpPr>
              <p:cxnSp>
                <p:nvCxnSpPr>
                  <p:cNvPr id="8165" name="Straight Connector 8164">
                    <a:extLst>
                      <a:ext uri="{FF2B5EF4-FFF2-40B4-BE49-F238E27FC236}">
                        <a16:creationId xmlns:a16="http://schemas.microsoft.com/office/drawing/2014/main" id="{C7A582F3-D07E-DD8A-A3B8-C25BB6524D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61765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66" name="Straight Connector 8165">
                    <a:extLst>
                      <a:ext uri="{FF2B5EF4-FFF2-40B4-BE49-F238E27FC236}">
                        <a16:creationId xmlns:a16="http://schemas.microsoft.com/office/drawing/2014/main" id="{B0DE562D-B472-7007-05FA-6DA41ABC13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66262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67" name="Straight Connector 8166">
                    <a:extLst>
                      <a:ext uri="{FF2B5EF4-FFF2-40B4-BE49-F238E27FC236}">
                        <a16:creationId xmlns:a16="http://schemas.microsoft.com/office/drawing/2014/main" id="{56D6B1A9-996D-8BE4-9E5C-D520072385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0759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68" name="Straight Connector 8167">
                    <a:extLst>
                      <a:ext uri="{FF2B5EF4-FFF2-40B4-BE49-F238E27FC236}">
                        <a16:creationId xmlns:a16="http://schemas.microsoft.com/office/drawing/2014/main" id="{FB509118-34BA-70E7-1563-7BA1C170F8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5256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69" name="Straight Connector 8168">
                    <a:extLst>
                      <a:ext uri="{FF2B5EF4-FFF2-40B4-BE49-F238E27FC236}">
                        <a16:creationId xmlns:a16="http://schemas.microsoft.com/office/drawing/2014/main" id="{7C91191D-9D67-5CF7-29C3-7DA6D55D40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9753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0" name="Straight Connector 8169">
                    <a:extLst>
                      <a:ext uri="{FF2B5EF4-FFF2-40B4-BE49-F238E27FC236}">
                        <a16:creationId xmlns:a16="http://schemas.microsoft.com/office/drawing/2014/main" id="{9A59403D-7E70-9B23-2A83-C5EB593043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4249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1" name="Straight Connector 8170">
                    <a:extLst>
                      <a:ext uri="{FF2B5EF4-FFF2-40B4-BE49-F238E27FC236}">
                        <a16:creationId xmlns:a16="http://schemas.microsoft.com/office/drawing/2014/main" id="{B3E7BE91-845C-05CB-D194-53A8C04AAE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8746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2" name="Straight Connector 8171">
                    <a:extLst>
                      <a:ext uri="{FF2B5EF4-FFF2-40B4-BE49-F238E27FC236}">
                        <a16:creationId xmlns:a16="http://schemas.microsoft.com/office/drawing/2014/main" id="{4F6EBE62-C763-5A48-B7A6-BC0F048847D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93243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3" name="Straight Connector 8172">
                    <a:extLst>
                      <a:ext uri="{FF2B5EF4-FFF2-40B4-BE49-F238E27FC236}">
                        <a16:creationId xmlns:a16="http://schemas.microsoft.com/office/drawing/2014/main" id="{039C4EA1-3A9D-2290-4981-0E667393A82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97740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4" name="Straight Connector 8173">
                    <a:extLst>
                      <a:ext uri="{FF2B5EF4-FFF2-40B4-BE49-F238E27FC236}">
                        <a16:creationId xmlns:a16="http://schemas.microsoft.com/office/drawing/2014/main" id="{7C02C941-D0A9-02F3-106F-4F1ECE50A7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02237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5" name="Straight Connector 8174">
                    <a:extLst>
                      <a:ext uri="{FF2B5EF4-FFF2-40B4-BE49-F238E27FC236}">
                        <a16:creationId xmlns:a16="http://schemas.microsoft.com/office/drawing/2014/main" id="{D9A7B52B-0E17-FE49-C7F1-A3E1FAB65A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06734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6" name="Straight Connector 8175">
                    <a:extLst>
                      <a:ext uri="{FF2B5EF4-FFF2-40B4-BE49-F238E27FC236}">
                        <a16:creationId xmlns:a16="http://schemas.microsoft.com/office/drawing/2014/main" id="{4EB7ACAF-0EC3-71B6-4532-D2209349FF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11231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7" name="Straight Connector 8176">
                    <a:extLst>
                      <a:ext uri="{FF2B5EF4-FFF2-40B4-BE49-F238E27FC236}">
                        <a16:creationId xmlns:a16="http://schemas.microsoft.com/office/drawing/2014/main" id="{D4E1BF3D-B9F2-794F-E90A-35E1324F74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15728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8" name="Straight Connector 8177">
                    <a:extLst>
                      <a:ext uri="{FF2B5EF4-FFF2-40B4-BE49-F238E27FC236}">
                        <a16:creationId xmlns:a16="http://schemas.microsoft.com/office/drawing/2014/main" id="{44D286D0-0A1C-606F-A2D2-F26F83D5CB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0225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9" name="Straight Connector 8178">
                    <a:extLst>
                      <a:ext uri="{FF2B5EF4-FFF2-40B4-BE49-F238E27FC236}">
                        <a16:creationId xmlns:a16="http://schemas.microsoft.com/office/drawing/2014/main" id="{242338D6-2FFC-4FB8-C56D-B4D1FADF38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4722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0" name="Straight Connector 8179">
                    <a:extLst>
                      <a:ext uri="{FF2B5EF4-FFF2-40B4-BE49-F238E27FC236}">
                        <a16:creationId xmlns:a16="http://schemas.microsoft.com/office/drawing/2014/main" id="{B1BAB8BF-FBE1-A055-3453-C4CD19E9F6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9218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1" name="Straight Connector 8180">
                    <a:extLst>
                      <a:ext uri="{FF2B5EF4-FFF2-40B4-BE49-F238E27FC236}">
                        <a16:creationId xmlns:a16="http://schemas.microsoft.com/office/drawing/2014/main" id="{5666F6F6-8013-8FD3-B94F-4C2873E012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33715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2" name="Straight Connector 8181">
                    <a:extLst>
                      <a:ext uri="{FF2B5EF4-FFF2-40B4-BE49-F238E27FC236}">
                        <a16:creationId xmlns:a16="http://schemas.microsoft.com/office/drawing/2014/main" id="{4C24E407-4118-8012-7AB1-BC28AC3274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38212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3" name="Straight Connector 8182">
                    <a:extLst>
                      <a:ext uri="{FF2B5EF4-FFF2-40B4-BE49-F238E27FC236}">
                        <a16:creationId xmlns:a16="http://schemas.microsoft.com/office/drawing/2014/main" id="{1C27100A-357D-DFAF-29F5-40F39807360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42709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4" name="Straight Connector 8183">
                    <a:extLst>
                      <a:ext uri="{FF2B5EF4-FFF2-40B4-BE49-F238E27FC236}">
                        <a16:creationId xmlns:a16="http://schemas.microsoft.com/office/drawing/2014/main" id="{5E8BA849-D4CD-609E-91F8-1655CA04753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47206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5" name="Straight Connector 8184">
                    <a:extLst>
                      <a:ext uri="{FF2B5EF4-FFF2-40B4-BE49-F238E27FC236}">
                        <a16:creationId xmlns:a16="http://schemas.microsoft.com/office/drawing/2014/main" id="{2E46247B-F2B3-3793-2BC2-B2933F74A4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51703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6" name="Straight Connector 8185">
                    <a:extLst>
                      <a:ext uri="{FF2B5EF4-FFF2-40B4-BE49-F238E27FC236}">
                        <a16:creationId xmlns:a16="http://schemas.microsoft.com/office/drawing/2014/main" id="{A9F12C96-B450-5042-CB0A-7F944BBAF2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56200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7" name="Straight Connector 8186">
                    <a:extLst>
                      <a:ext uri="{FF2B5EF4-FFF2-40B4-BE49-F238E27FC236}">
                        <a16:creationId xmlns:a16="http://schemas.microsoft.com/office/drawing/2014/main" id="{2EAB0144-4472-78E0-419C-F9ED413A2A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0697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8" name="Straight Connector 8187">
                    <a:extLst>
                      <a:ext uri="{FF2B5EF4-FFF2-40B4-BE49-F238E27FC236}">
                        <a16:creationId xmlns:a16="http://schemas.microsoft.com/office/drawing/2014/main" id="{46B3BF81-1825-D912-2C07-0FAC21A193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5194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9" name="Straight Connector 8188">
                    <a:extLst>
                      <a:ext uri="{FF2B5EF4-FFF2-40B4-BE49-F238E27FC236}">
                        <a16:creationId xmlns:a16="http://schemas.microsoft.com/office/drawing/2014/main" id="{439CEBA9-8FF6-7FE5-6172-6FC0C2F56D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9691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0" name="Straight Connector 8189">
                    <a:extLst>
                      <a:ext uri="{FF2B5EF4-FFF2-40B4-BE49-F238E27FC236}">
                        <a16:creationId xmlns:a16="http://schemas.microsoft.com/office/drawing/2014/main" id="{C5B5D5C2-DF78-5BE2-8450-47F58E52E1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74187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1" name="Straight Connector 8190">
                    <a:extLst>
                      <a:ext uri="{FF2B5EF4-FFF2-40B4-BE49-F238E27FC236}">
                        <a16:creationId xmlns:a16="http://schemas.microsoft.com/office/drawing/2014/main" id="{B204F708-345E-5667-7852-BFA3B2CBFD3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78684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2" name="Straight Connector 8191">
                    <a:extLst>
                      <a:ext uri="{FF2B5EF4-FFF2-40B4-BE49-F238E27FC236}">
                        <a16:creationId xmlns:a16="http://schemas.microsoft.com/office/drawing/2014/main" id="{11A9CBEE-188B-1D19-7DA1-A424284028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83181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3" name="Straight Connector 8192">
                    <a:extLst>
                      <a:ext uri="{FF2B5EF4-FFF2-40B4-BE49-F238E27FC236}">
                        <a16:creationId xmlns:a16="http://schemas.microsoft.com/office/drawing/2014/main" id="{776C8BFD-8F2F-7400-257C-C3D1CDABA4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87678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4" name="Straight Connector 8193">
                    <a:extLst>
                      <a:ext uri="{FF2B5EF4-FFF2-40B4-BE49-F238E27FC236}">
                        <a16:creationId xmlns:a16="http://schemas.microsoft.com/office/drawing/2014/main" id="{DCBE9A77-0167-948A-176E-FCD0D02FFF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92175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5" name="Straight Connector 8194">
                    <a:extLst>
                      <a:ext uri="{FF2B5EF4-FFF2-40B4-BE49-F238E27FC236}">
                        <a16:creationId xmlns:a16="http://schemas.microsoft.com/office/drawing/2014/main" id="{579F6080-8BD3-865A-2AFB-F4749E1E42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96672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6" name="Straight Connector 8195">
                    <a:extLst>
                      <a:ext uri="{FF2B5EF4-FFF2-40B4-BE49-F238E27FC236}">
                        <a16:creationId xmlns:a16="http://schemas.microsoft.com/office/drawing/2014/main" id="{992E1037-953F-938F-1D7A-227CEAA042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01169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7" name="Straight Connector 8196">
                    <a:extLst>
                      <a:ext uri="{FF2B5EF4-FFF2-40B4-BE49-F238E27FC236}">
                        <a16:creationId xmlns:a16="http://schemas.microsoft.com/office/drawing/2014/main" id="{C7BB8621-D81F-503A-1751-4B5A4E41E9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05666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8" name="Straight Connector 8197">
                    <a:extLst>
                      <a:ext uri="{FF2B5EF4-FFF2-40B4-BE49-F238E27FC236}">
                        <a16:creationId xmlns:a16="http://schemas.microsoft.com/office/drawing/2014/main" id="{7183B6BF-23FE-21BD-7799-6116F484ECD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10163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9" name="Straight Connector 8198">
                    <a:extLst>
                      <a:ext uri="{FF2B5EF4-FFF2-40B4-BE49-F238E27FC236}">
                        <a16:creationId xmlns:a16="http://schemas.microsoft.com/office/drawing/2014/main" id="{60E49D7F-80BB-7F53-25E7-A856F8298F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14660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0" name="Straight Connector 8199">
                    <a:extLst>
                      <a:ext uri="{FF2B5EF4-FFF2-40B4-BE49-F238E27FC236}">
                        <a16:creationId xmlns:a16="http://schemas.microsoft.com/office/drawing/2014/main" id="{41F235ED-1952-025C-65AC-BC599DA3094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19156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1" name="Straight Connector 8200">
                    <a:extLst>
                      <a:ext uri="{FF2B5EF4-FFF2-40B4-BE49-F238E27FC236}">
                        <a16:creationId xmlns:a16="http://schemas.microsoft.com/office/drawing/2014/main" id="{A4277631-A162-C96F-FD28-781E292A1E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23653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2" name="Straight Connector 8201">
                    <a:extLst>
                      <a:ext uri="{FF2B5EF4-FFF2-40B4-BE49-F238E27FC236}">
                        <a16:creationId xmlns:a16="http://schemas.microsoft.com/office/drawing/2014/main" id="{65C03024-9C74-3435-D5EF-FF118089D7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28150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3" name="Straight Connector 8202">
                    <a:extLst>
                      <a:ext uri="{FF2B5EF4-FFF2-40B4-BE49-F238E27FC236}">
                        <a16:creationId xmlns:a16="http://schemas.microsoft.com/office/drawing/2014/main" id="{0A90398B-41FE-EEF8-E366-9C7D0C32B9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32647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4" name="Straight Connector 8203">
                    <a:extLst>
                      <a:ext uri="{FF2B5EF4-FFF2-40B4-BE49-F238E27FC236}">
                        <a16:creationId xmlns:a16="http://schemas.microsoft.com/office/drawing/2014/main" id="{5C254117-147C-0EC5-D083-AFDA977D2D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37144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5" name="Straight Connector 8204">
                    <a:extLst>
                      <a:ext uri="{FF2B5EF4-FFF2-40B4-BE49-F238E27FC236}">
                        <a16:creationId xmlns:a16="http://schemas.microsoft.com/office/drawing/2014/main" id="{B788DC84-D646-6511-67DD-B6B69497D1B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41641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6" name="Straight Connector 8205">
                    <a:extLst>
                      <a:ext uri="{FF2B5EF4-FFF2-40B4-BE49-F238E27FC236}">
                        <a16:creationId xmlns:a16="http://schemas.microsoft.com/office/drawing/2014/main" id="{88CBC5FB-ECFA-E418-E273-5C0A5F8444E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46138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7" name="Straight Connector 8206">
                    <a:extLst>
                      <a:ext uri="{FF2B5EF4-FFF2-40B4-BE49-F238E27FC236}">
                        <a16:creationId xmlns:a16="http://schemas.microsoft.com/office/drawing/2014/main" id="{3F91960D-3A3D-72F1-B67B-0043CCCC0D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50635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8" name="Straight Connector 8207">
                    <a:extLst>
                      <a:ext uri="{FF2B5EF4-FFF2-40B4-BE49-F238E27FC236}">
                        <a16:creationId xmlns:a16="http://schemas.microsoft.com/office/drawing/2014/main" id="{93E7250B-926D-FFC0-0DCA-598FAAB017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55132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9" name="Straight Connector 8208">
                    <a:extLst>
                      <a:ext uri="{FF2B5EF4-FFF2-40B4-BE49-F238E27FC236}">
                        <a16:creationId xmlns:a16="http://schemas.microsoft.com/office/drawing/2014/main" id="{0C73424D-9735-1BA0-6CE2-901245B513D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59629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0" name="Straight Connector 8209">
                    <a:extLst>
                      <a:ext uri="{FF2B5EF4-FFF2-40B4-BE49-F238E27FC236}">
                        <a16:creationId xmlns:a16="http://schemas.microsoft.com/office/drawing/2014/main" id="{8479F423-84C9-B0A0-6860-99AE493FC8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64125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1" name="Straight Connector 8210">
                    <a:extLst>
                      <a:ext uri="{FF2B5EF4-FFF2-40B4-BE49-F238E27FC236}">
                        <a16:creationId xmlns:a16="http://schemas.microsoft.com/office/drawing/2014/main" id="{5CD4E661-8E03-2FEB-4E77-6A5FB4FE60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68622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2" name="Straight Connector 8211">
                    <a:extLst>
                      <a:ext uri="{FF2B5EF4-FFF2-40B4-BE49-F238E27FC236}">
                        <a16:creationId xmlns:a16="http://schemas.microsoft.com/office/drawing/2014/main" id="{CB5D5F04-7717-47D6-64DA-0B1E7A33CF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73119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3" name="Straight Connector 8212">
                    <a:extLst>
                      <a:ext uri="{FF2B5EF4-FFF2-40B4-BE49-F238E27FC236}">
                        <a16:creationId xmlns:a16="http://schemas.microsoft.com/office/drawing/2014/main" id="{2B75C7B0-D623-B9A6-AF05-AF98D7B9AF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77616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4" name="Straight Connector 8213">
                    <a:extLst>
                      <a:ext uri="{FF2B5EF4-FFF2-40B4-BE49-F238E27FC236}">
                        <a16:creationId xmlns:a16="http://schemas.microsoft.com/office/drawing/2014/main" id="{1DF6CDF2-42C8-E540-EA97-B4253F47103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82113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5" name="Straight Connector 8214">
                    <a:extLst>
                      <a:ext uri="{FF2B5EF4-FFF2-40B4-BE49-F238E27FC236}">
                        <a16:creationId xmlns:a16="http://schemas.microsoft.com/office/drawing/2014/main" id="{D17E81DB-91B2-7F87-2278-396A45467C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86610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6" name="Straight Connector 8215">
                    <a:extLst>
                      <a:ext uri="{FF2B5EF4-FFF2-40B4-BE49-F238E27FC236}">
                        <a16:creationId xmlns:a16="http://schemas.microsoft.com/office/drawing/2014/main" id="{F7B80DF2-7D8B-F3E4-A3E7-2A4BE607B7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91107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7" name="Straight Connector 8216">
                    <a:extLst>
                      <a:ext uri="{FF2B5EF4-FFF2-40B4-BE49-F238E27FC236}">
                        <a16:creationId xmlns:a16="http://schemas.microsoft.com/office/drawing/2014/main" id="{4F0A9385-0B52-D54D-C447-FE6C8A54EAC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576379" y="4571956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8146" name="Group 8145">
                <a:extLst>
                  <a:ext uri="{FF2B5EF4-FFF2-40B4-BE49-F238E27FC236}">
                    <a16:creationId xmlns:a16="http://schemas.microsoft.com/office/drawing/2014/main" id="{E6F952F8-9B45-5F20-2CB4-E8EA9D34990F}"/>
                  </a:ext>
                </a:extLst>
              </p:cNvPr>
              <p:cNvGrpSpPr/>
              <p:nvPr/>
            </p:nvGrpSpPr>
            <p:grpSpPr>
              <a:xfrm rot="20252775">
                <a:off x="946172" y="5338724"/>
                <a:ext cx="523214" cy="56482"/>
                <a:chOff x="921930" y="5239802"/>
                <a:chExt cx="523214" cy="56482"/>
              </a:xfrm>
            </p:grpSpPr>
            <p:cxnSp>
              <p:nvCxnSpPr>
                <p:cNvPr id="8147" name="Straight Connector 8146">
                  <a:extLst>
                    <a:ext uri="{FF2B5EF4-FFF2-40B4-BE49-F238E27FC236}">
                      <a16:creationId xmlns:a16="http://schemas.microsoft.com/office/drawing/2014/main" id="{7C0D30D4-76E8-4A0A-9A42-92ED6E3B17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3144" y="5239802"/>
                  <a:ext cx="522000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48" name="Straight Connector 8147">
                  <a:extLst>
                    <a:ext uri="{FF2B5EF4-FFF2-40B4-BE49-F238E27FC236}">
                      <a16:creationId xmlns:a16="http://schemas.microsoft.com/office/drawing/2014/main" id="{CC7AF018-02CD-32B3-D016-BF78006089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1930" y="5296021"/>
                  <a:ext cx="501552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149" name="Group 8148">
                  <a:extLst>
                    <a:ext uri="{FF2B5EF4-FFF2-40B4-BE49-F238E27FC236}">
                      <a16:creationId xmlns:a16="http://schemas.microsoft.com/office/drawing/2014/main" id="{BB25A9DE-753B-4764-6126-52A575393A70}"/>
                    </a:ext>
                  </a:extLst>
                </p:cNvPr>
                <p:cNvGrpSpPr/>
                <p:nvPr/>
              </p:nvGrpSpPr>
              <p:grpSpPr>
                <a:xfrm>
                  <a:off x="936232" y="5242284"/>
                  <a:ext cx="487099" cy="54000"/>
                  <a:chOff x="997639" y="4564786"/>
                  <a:chExt cx="487099" cy="54000"/>
                </a:xfrm>
              </p:grpSpPr>
              <p:cxnSp>
                <p:nvCxnSpPr>
                  <p:cNvPr id="8150" name="Straight Connector 8149">
                    <a:extLst>
                      <a:ext uri="{FF2B5EF4-FFF2-40B4-BE49-F238E27FC236}">
                        <a16:creationId xmlns:a16="http://schemas.microsoft.com/office/drawing/2014/main" id="{6E0955D5-67F7-C388-4068-9A25B72525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976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1" name="Straight Connector 8150">
                    <a:extLst>
                      <a:ext uri="{FF2B5EF4-FFF2-40B4-BE49-F238E27FC236}">
                        <a16:creationId xmlns:a16="http://schemas.microsoft.com/office/drawing/2014/main" id="{EC38F17E-EDD9-44FA-D033-5145B99C1AB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420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2" name="Straight Connector 8151">
                    <a:extLst>
                      <a:ext uri="{FF2B5EF4-FFF2-40B4-BE49-F238E27FC236}">
                        <a16:creationId xmlns:a16="http://schemas.microsoft.com/office/drawing/2014/main" id="{8414133E-7CEF-5512-A1AB-A6555273EE1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865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3" name="Straight Connector 8152">
                    <a:extLst>
                      <a:ext uri="{FF2B5EF4-FFF2-40B4-BE49-F238E27FC236}">
                        <a16:creationId xmlns:a16="http://schemas.microsoft.com/office/drawing/2014/main" id="{9980C2FA-CD95-492D-1391-BABAB561A1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309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4" name="Straight Connector 8153">
                    <a:extLst>
                      <a:ext uri="{FF2B5EF4-FFF2-40B4-BE49-F238E27FC236}">
                        <a16:creationId xmlns:a16="http://schemas.microsoft.com/office/drawing/2014/main" id="{FD9B8936-9279-A4C3-B0F3-7C09F66031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754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5" name="Straight Connector 8154">
                    <a:extLst>
                      <a:ext uri="{FF2B5EF4-FFF2-40B4-BE49-F238E27FC236}">
                        <a16:creationId xmlns:a16="http://schemas.microsoft.com/office/drawing/2014/main" id="{B6DFF392-B665-BAF4-05EB-424138AC4A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198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6" name="Straight Connector 8155">
                    <a:extLst>
                      <a:ext uri="{FF2B5EF4-FFF2-40B4-BE49-F238E27FC236}">
                        <a16:creationId xmlns:a16="http://schemas.microsoft.com/office/drawing/2014/main" id="{955D4669-A6D5-1514-46AF-84047E98E4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643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7" name="Straight Connector 8156">
                    <a:extLst>
                      <a:ext uri="{FF2B5EF4-FFF2-40B4-BE49-F238E27FC236}">
                        <a16:creationId xmlns:a16="http://schemas.microsoft.com/office/drawing/2014/main" id="{D6008110-876C-006C-096B-D6D41039E6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087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8" name="Straight Connector 8157">
                    <a:extLst>
                      <a:ext uri="{FF2B5EF4-FFF2-40B4-BE49-F238E27FC236}">
                        <a16:creationId xmlns:a16="http://schemas.microsoft.com/office/drawing/2014/main" id="{F73BC3AC-8770-4C10-9302-5D4128DB66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532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9" name="Straight Connector 8158">
                    <a:extLst>
                      <a:ext uri="{FF2B5EF4-FFF2-40B4-BE49-F238E27FC236}">
                        <a16:creationId xmlns:a16="http://schemas.microsoft.com/office/drawing/2014/main" id="{B47B8A84-C9A8-FB04-33AD-F399E9FD64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976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60" name="Straight Connector 8159">
                    <a:extLst>
                      <a:ext uri="{FF2B5EF4-FFF2-40B4-BE49-F238E27FC236}">
                        <a16:creationId xmlns:a16="http://schemas.microsoft.com/office/drawing/2014/main" id="{68A405D7-E92F-0592-9A92-620B49DAE3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4421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61" name="Straight Connector 8160">
                    <a:extLst>
                      <a:ext uri="{FF2B5EF4-FFF2-40B4-BE49-F238E27FC236}">
                        <a16:creationId xmlns:a16="http://schemas.microsoft.com/office/drawing/2014/main" id="{2A9ED756-BDFE-1D99-8E48-2FA07DF8EDAC}"/>
                      </a:ext>
                    </a:extLst>
                  </p:cNvPr>
                  <p:cNvCxnSpPr>
                    <a:cxnSpLocks/>
                    <a:stCxn id="8144" idx="0"/>
                  </p:cNvCxnSpPr>
                  <p:nvPr/>
                </p:nvCxnSpPr>
                <p:spPr>
                  <a:xfrm rot="1347225" flipH="1" flipV="1">
                    <a:off x="1475943" y="4564786"/>
                    <a:ext cx="8795" cy="540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8139" name="Oval 8138">
              <a:extLst>
                <a:ext uri="{FF2B5EF4-FFF2-40B4-BE49-F238E27FC236}">
                  <a16:creationId xmlns:a16="http://schemas.microsoft.com/office/drawing/2014/main" id="{61A55585-E2B5-19C9-055B-0D1FCA255CB8}"/>
                </a:ext>
              </a:extLst>
            </p:cNvPr>
            <p:cNvSpPr/>
            <p:nvPr/>
          </p:nvSpPr>
          <p:spPr>
            <a:xfrm>
              <a:off x="8913364" y="4949434"/>
              <a:ext cx="190800" cy="190800"/>
            </a:xfrm>
            <a:prstGeom prst="ellipse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0" name="Rectangle 8139">
              <a:extLst>
                <a:ext uri="{FF2B5EF4-FFF2-40B4-BE49-F238E27FC236}">
                  <a16:creationId xmlns:a16="http://schemas.microsoft.com/office/drawing/2014/main" id="{3D4BCF37-2F88-A58E-E4B5-7AF0E2E83C14}"/>
                </a:ext>
              </a:extLst>
            </p:cNvPr>
            <p:cNvSpPr/>
            <p:nvPr/>
          </p:nvSpPr>
          <p:spPr>
            <a:xfrm rot="16200000">
              <a:off x="8761154" y="4642577"/>
              <a:ext cx="495221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218" name="Straight Arrow Connector 8217">
            <a:extLst>
              <a:ext uri="{FF2B5EF4-FFF2-40B4-BE49-F238E27FC236}">
                <a16:creationId xmlns:a16="http://schemas.microsoft.com/office/drawing/2014/main" id="{357730B1-F8F4-487E-EED9-0428AF47778B}"/>
              </a:ext>
            </a:extLst>
          </p:cNvPr>
          <p:cNvCxnSpPr>
            <a:cxnSpLocks/>
          </p:cNvCxnSpPr>
          <p:nvPr/>
        </p:nvCxnSpPr>
        <p:spPr>
          <a:xfrm flipV="1">
            <a:off x="5259922" y="7709295"/>
            <a:ext cx="0" cy="343529"/>
          </a:xfrm>
          <a:prstGeom prst="straightConnector1">
            <a:avLst/>
          </a:prstGeom>
          <a:ln w="381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9" name="Oval 8218">
            <a:extLst>
              <a:ext uri="{FF2B5EF4-FFF2-40B4-BE49-F238E27FC236}">
                <a16:creationId xmlns:a16="http://schemas.microsoft.com/office/drawing/2014/main" id="{7D852067-BA0A-61DA-86C3-22B1797AC320}"/>
              </a:ext>
            </a:extLst>
          </p:cNvPr>
          <p:cNvSpPr/>
          <p:nvPr/>
        </p:nvSpPr>
        <p:spPr>
          <a:xfrm>
            <a:off x="5142837" y="8036975"/>
            <a:ext cx="234170" cy="518480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0" name="Rectangle 8219">
            <a:extLst>
              <a:ext uri="{FF2B5EF4-FFF2-40B4-BE49-F238E27FC236}">
                <a16:creationId xmlns:a16="http://schemas.microsoft.com/office/drawing/2014/main" id="{7136E5D0-35FB-F805-7411-1E5F7F05B7F8}"/>
              </a:ext>
            </a:extLst>
          </p:cNvPr>
          <p:cNvSpPr/>
          <p:nvPr/>
        </p:nvSpPr>
        <p:spPr>
          <a:xfrm rot="16200000">
            <a:off x="5012557" y="7898115"/>
            <a:ext cx="495221" cy="45719"/>
          </a:xfrm>
          <a:prstGeom prst="rect">
            <a:avLst/>
          </a:prstGeom>
          <a:gradFill flip="none" rotWithShape="1">
            <a:gsLst>
              <a:gs pos="50000">
                <a:schemeClr val="accent2"/>
              </a:gs>
              <a:gs pos="0">
                <a:schemeClr val="accent2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21" name="Rectangle 8220">
            <a:extLst>
              <a:ext uri="{FF2B5EF4-FFF2-40B4-BE49-F238E27FC236}">
                <a16:creationId xmlns:a16="http://schemas.microsoft.com/office/drawing/2014/main" id="{BB560639-0A96-686D-36A0-77DCE5C04183}"/>
              </a:ext>
            </a:extLst>
          </p:cNvPr>
          <p:cNvSpPr/>
          <p:nvPr/>
        </p:nvSpPr>
        <p:spPr>
          <a:xfrm>
            <a:off x="590569" y="2009307"/>
            <a:ext cx="11418849" cy="798259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3" name="TextBox 8222">
            <a:extLst>
              <a:ext uri="{FF2B5EF4-FFF2-40B4-BE49-F238E27FC236}">
                <a16:creationId xmlns:a16="http://schemas.microsoft.com/office/drawing/2014/main" id="{9C535CCC-1F24-E0B6-A64F-521549353FFD}"/>
              </a:ext>
            </a:extLst>
          </p:cNvPr>
          <p:cNvSpPr txBox="1"/>
          <p:nvPr/>
        </p:nvSpPr>
        <p:spPr>
          <a:xfrm>
            <a:off x="6435466" y="7697189"/>
            <a:ext cx="1946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Only cut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cohesins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in chromosome arms.</a:t>
            </a:r>
          </a:p>
        </p:txBody>
      </p:sp>
      <p:grpSp>
        <p:nvGrpSpPr>
          <p:cNvPr id="8224" name="Group 8223">
            <a:extLst>
              <a:ext uri="{FF2B5EF4-FFF2-40B4-BE49-F238E27FC236}">
                <a16:creationId xmlns:a16="http://schemas.microsoft.com/office/drawing/2014/main" id="{C8430F27-F9C0-03E1-01C2-29E03B009AAB}"/>
              </a:ext>
            </a:extLst>
          </p:cNvPr>
          <p:cNvGrpSpPr/>
          <p:nvPr/>
        </p:nvGrpSpPr>
        <p:grpSpPr>
          <a:xfrm rot="460991">
            <a:off x="5832961" y="8231952"/>
            <a:ext cx="1847910" cy="85697"/>
            <a:chOff x="9616310" y="2425210"/>
            <a:chExt cx="1847910" cy="85697"/>
          </a:xfrm>
        </p:grpSpPr>
        <p:grpSp>
          <p:nvGrpSpPr>
            <p:cNvPr id="8225" name="Group 8224">
              <a:extLst>
                <a:ext uri="{FF2B5EF4-FFF2-40B4-BE49-F238E27FC236}">
                  <a16:creationId xmlns:a16="http://schemas.microsoft.com/office/drawing/2014/main" id="{FB8684D9-DBD2-95EB-9DCC-D9BE193CE5C9}"/>
                </a:ext>
              </a:extLst>
            </p:cNvPr>
            <p:cNvGrpSpPr/>
            <p:nvPr/>
          </p:nvGrpSpPr>
          <p:grpSpPr>
            <a:xfrm>
              <a:off x="9616310" y="2425210"/>
              <a:ext cx="1847910" cy="85697"/>
              <a:chOff x="9586262" y="3209962"/>
              <a:chExt cx="1847910" cy="85697"/>
            </a:xfrm>
          </p:grpSpPr>
          <p:cxnSp>
            <p:nvCxnSpPr>
              <p:cNvPr id="8266" name="Straight Connector 8265">
                <a:extLst>
                  <a:ext uri="{FF2B5EF4-FFF2-40B4-BE49-F238E27FC236}">
                    <a16:creationId xmlns:a16="http://schemas.microsoft.com/office/drawing/2014/main" id="{B1535ED2-04DA-BEE8-2F5D-C755C485C5C1}"/>
                  </a:ext>
                </a:extLst>
              </p:cNvPr>
              <p:cNvCxnSpPr/>
              <p:nvPr/>
            </p:nvCxnSpPr>
            <p:spPr>
              <a:xfrm>
                <a:off x="9590972" y="3233618"/>
                <a:ext cx="1843200" cy="33723"/>
              </a:xfrm>
              <a:prstGeom prst="line">
                <a:avLst/>
              </a:prstGeom>
              <a:ln w="1016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7" name="Straight Connector 8266">
                <a:extLst>
                  <a:ext uri="{FF2B5EF4-FFF2-40B4-BE49-F238E27FC236}">
                    <a16:creationId xmlns:a16="http://schemas.microsoft.com/office/drawing/2014/main" id="{E5B47923-186C-9D61-9565-EFC9DBCA1373}"/>
                  </a:ext>
                </a:extLst>
              </p:cNvPr>
              <p:cNvCxnSpPr/>
              <p:nvPr/>
            </p:nvCxnSpPr>
            <p:spPr>
              <a:xfrm>
                <a:off x="9586262" y="3261936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8" name="Straight Connector 8267">
                <a:extLst>
                  <a:ext uri="{FF2B5EF4-FFF2-40B4-BE49-F238E27FC236}">
                    <a16:creationId xmlns:a16="http://schemas.microsoft.com/office/drawing/2014/main" id="{5547B2ED-9644-8703-0B17-826FF725CBC5}"/>
                  </a:ext>
                </a:extLst>
              </p:cNvPr>
              <p:cNvCxnSpPr/>
              <p:nvPr/>
            </p:nvCxnSpPr>
            <p:spPr>
              <a:xfrm>
                <a:off x="9587338" y="3209962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26" name="Group 8225">
              <a:extLst>
                <a:ext uri="{FF2B5EF4-FFF2-40B4-BE49-F238E27FC236}">
                  <a16:creationId xmlns:a16="http://schemas.microsoft.com/office/drawing/2014/main" id="{E3BA0B4B-A8DB-F11B-B571-B29E82F6A77D}"/>
                </a:ext>
              </a:extLst>
            </p:cNvPr>
            <p:cNvGrpSpPr/>
            <p:nvPr/>
          </p:nvGrpSpPr>
          <p:grpSpPr>
            <a:xfrm rot="60000">
              <a:off x="9645250" y="2439946"/>
              <a:ext cx="1796681" cy="52101"/>
              <a:chOff x="9678093" y="2844737"/>
              <a:chExt cx="1796681" cy="52101"/>
            </a:xfrm>
          </p:grpSpPr>
          <p:cxnSp>
            <p:nvCxnSpPr>
              <p:cNvPr id="8227" name="Straight Connector 8226">
                <a:extLst>
                  <a:ext uri="{FF2B5EF4-FFF2-40B4-BE49-F238E27FC236}">
                    <a16:creationId xmlns:a16="http://schemas.microsoft.com/office/drawing/2014/main" id="{563F9E4F-619F-2ECD-0111-243FCA4C6F6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78093" y="2846438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28" name="Straight Connector 8227">
                <a:extLst>
                  <a:ext uri="{FF2B5EF4-FFF2-40B4-BE49-F238E27FC236}">
                    <a16:creationId xmlns:a16="http://schemas.microsoft.com/office/drawing/2014/main" id="{66E0ABD9-EEEA-03AD-DB75-BF521EC6A99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1574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29" name="Straight Connector 8228">
                <a:extLst>
                  <a:ext uri="{FF2B5EF4-FFF2-40B4-BE49-F238E27FC236}">
                    <a16:creationId xmlns:a16="http://schemas.microsoft.com/office/drawing/2014/main" id="{62C92D43-E83A-8ED7-A6C1-E2BAF68DF8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6328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0" name="Straight Connector 8229">
                <a:extLst>
                  <a:ext uri="{FF2B5EF4-FFF2-40B4-BE49-F238E27FC236}">
                    <a16:creationId xmlns:a16="http://schemas.microsoft.com/office/drawing/2014/main" id="{80AAEAF3-27FE-8F8E-A439-8CB1040B4C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1082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1" name="Straight Connector 8230">
                <a:extLst>
                  <a:ext uri="{FF2B5EF4-FFF2-40B4-BE49-F238E27FC236}">
                    <a16:creationId xmlns:a16="http://schemas.microsoft.com/office/drawing/2014/main" id="{8BD689FA-D74E-95F7-6918-C2C63E6600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836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2" name="Straight Connector 8231">
                <a:extLst>
                  <a:ext uri="{FF2B5EF4-FFF2-40B4-BE49-F238E27FC236}">
                    <a16:creationId xmlns:a16="http://schemas.microsoft.com/office/drawing/2014/main" id="{D351D5D6-CFF8-EEEC-1511-2B649037D7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0590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3" name="Straight Connector 8232">
                <a:extLst>
                  <a:ext uri="{FF2B5EF4-FFF2-40B4-BE49-F238E27FC236}">
                    <a16:creationId xmlns:a16="http://schemas.microsoft.com/office/drawing/2014/main" id="{0F7E8910-6D27-C2E3-8E21-3E9F2F87D8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5344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4" name="Straight Connector 8233">
                <a:extLst>
                  <a:ext uri="{FF2B5EF4-FFF2-40B4-BE49-F238E27FC236}">
                    <a16:creationId xmlns:a16="http://schemas.microsoft.com/office/drawing/2014/main" id="{AE7B7A9C-06F5-E440-18EC-3D6A149553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0098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5" name="Straight Connector 8234">
                <a:extLst>
                  <a:ext uri="{FF2B5EF4-FFF2-40B4-BE49-F238E27FC236}">
                    <a16:creationId xmlns:a16="http://schemas.microsoft.com/office/drawing/2014/main" id="{E94332F0-B216-8810-8E81-24D4BEF014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4852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6" name="Straight Connector 8235">
                <a:extLst>
                  <a:ext uri="{FF2B5EF4-FFF2-40B4-BE49-F238E27FC236}">
                    <a16:creationId xmlns:a16="http://schemas.microsoft.com/office/drawing/2014/main" id="{22C43377-C991-17B4-392A-88C0DBD3716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9606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7" name="Straight Connector 8236">
                <a:extLst>
                  <a:ext uri="{FF2B5EF4-FFF2-40B4-BE49-F238E27FC236}">
                    <a16:creationId xmlns:a16="http://schemas.microsoft.com/office/drawing/2014/main" id="{20B901C8-EE09-B03C-B2D1-1047DD324E6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4360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8" name="Straight Connector 8237">
                <a:extLst>
                  <a:ext uri="{FF2B5EF4-FFF2-40B4-BE49-F238E27FC236}">
                    <a16:creationId xmlns:a16="http://schemas.microsoft.com/office/drawing/2014/main" id="{ED5EE70D-2A1C-7310-CFD8-7B52440A900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9115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9" name="Straight Connector 8238">
                <a:extLst>
                  <a:ext uri="{FF2B5EF4-FFF2-40B4-BE49-F238E27FC236}">
                    <a16:creationId xmlns:a16="http://schemas.microsoft.com/office/drawing/2014/main" id="{65C058B8-7AE3-8B20-FC0F-D8A0760D029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3869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0" name="Straight Connector 8239">
                <a:extLst>
                  <a:ext uri="{FF2B5EF4-FFF2-40B4-BE49-F238E27FC236}">
                    <a16:creationId xmlns:a16="http://schemas.microsoft.com/office/drawing/2014/main" id="{A57A26E8-714A-5BAA-286D-ED52D275F4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8623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1" name="Straight Connector 8240">
                <a:extLst>
                  <a:ext uri="{FF2B5EF4-FFF2-40B4-BE49-F238E27FC236}">
                    <a16:creationId xmlns:a16="http://schemas.microsoft.com/office/drawing/2014/main" id="{24C8F12C-D699-54EC-F650-422397A11DB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3377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2" name="Straight Connector 8241">
                <a:extLst>
                  <a:ext uri="{FF2B5EF4-FFF2-40B4-BE49-F238E27FC236}">
                    <a16:creationId xmlns:a16="http://schemas.microsoft.com/office/drawing/2014/main" id="{369D3E6C-A492-5564-E9E3-D780E2437D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8131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3" name="Straight Connector 8242">
                <a:extLst>
                  <a:ext uri="{FF2B5EF4-FFF2-40B4-BE49-F238E27FC236}">
                    <a16:creationId xmlns:a16="http://schemas.microsoft.com/office/drawing/2014/main" id="{89D00D1D-4333-1888-B848-F589018E3E1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2885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4" name="Straight Connector 8243">
                <a:extLst>
                  <a:ext uri="{FF2B5EF4-FFF2-40B4-BE49-F238E27FC236}">
                    <a16:creationId xmlns:a16="http://schemas.microsoft.com/office/drawing/2014/main" id="{77EA6749-B6DA-98D5-3CB8-6DB1FB8CD08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7639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5" name="Straight Connector 8244">
                <a:extLst>
                  <a:ext uri="{FF2B5EF4-FFF2-40B4-BE49-F238E27FC236}">
                    <a16:creationId xmlns:a16="http://schemas.microsoft.com/office/drawing/2014/main" id="{4F4EC548-24A0-843E-4E85-BEF710FB6D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2393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6" name="Straight Connector 8245">
                <a:extLst>
                  <a:ext uri="{FF2B5EF4-FFF2-40B4-BE49-F238E27FC236}">
                    <a16:creationId xmlns:a16="http://schemas.microsoft.com/office/drawing/2014/main" id="{5C943E73-5ED9-79A9-0198-7CF04AE23A6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7147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7" name="Straight Connector 8246">
                <a:extLst>
                  <a:ext uri="{FF2B5EF4-FFF2-40B4-BE49-F238E27FC236}">
                    <a16:creationId xmlns:a16="http://schemas.microsoft.com/office/drawing/2014/main" id="{746B743A-FD49-D415-8D82-C3C8FFD747C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1901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8" name="Straight Connector 8247">
                <a:extLst>
                  <a:ext uri="{FF2B5EF4-FFF2-40B4-BE49-F238E27FC236}">
                    <a16:creationId xmlns:a16="http://schemas.microsoft.com/office/drawing/2014/main" id="{C21E56F1-645E-5CC0-E90C-98F53F8DFB5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6656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9" name="Straight Connector 8248">
                <a:extLst>
                  <a:ext uri="{FF2B5EF4-FFF2-40B4-BE49-F238E27FC236}">
                    <a16:creationId xmlns:a16="http://schemas.microsoft.com/office/drawing/2014/main" id="{D0C1A415-DD71-8AF4-D54D-5F2461A8A2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1410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0" name="Straight Connector 8249">
                <a:extLst>
                  <a:ext uri="{FF2B5EF4-FFF2-40B4-BE49-F238E27FC236}">
                    <a16:creationId xmlns:a16="http://schemas.microsoft.com/office/drawing/2014/main" id="{C78D95CB-D411-08C4-2D4C-E46CB13D30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6164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1" name="Straight Connector 8250">
                <a:extLst>
                  <a:ext uri="{FF2B5EF4-FFF2-40B4-BE49-F238E27FC236}">
                    <a16:creationId xmlns:a16="http://schemas.microsoft.com/office/drawing/2014/main" id="{0224B0EC-7539-E00F-5E85-FA8546D8B0C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0918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2" name="Straight Connector 8251">
                <a:extLst>
                  <a:ext uri="{FF2B5EF4-FFF2-40B4-BE49-F238E27FC236}">
                    <a16:creationId xmlns:a16="http://schemas.microsoft.com/office/drawing/2014/main" id="{8A0E1005-CF12-428C-EB8F-39538590D8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5672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3" name="Straight Connector 8252">
                <a:extLst>
                  <a:ext uri="{FF2B5EF4-FFF2-40B4-BE49-F238E27FC236}">
                    <a16:creationId xmlns:a16="http://schemas.microsoft.com/office/drawing/2014/main" id="{29CFDAA0-A6CB-4B97-AAC3-E9E1A9E226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0426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4" name="Straight Connector 8253">
                <a:extLst>
                  <a:ext uri="{FF2B5EF4-FFF2-40B4-BE49-F238E27FC236}">
                    <a16:creationId xmlns:a16="http://schemas.microsoft.com/office/drawing/2014/main" id="{E35FF7C7-A3C8-4566-02C1-6DF68E61429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5180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5" name="Straight Connector 8254">
                <a:extLst>
                  <a:ext uri="{FF2B5EF4-FFF2-40B4-BE49-F238E27FC236}">
                    <a16:creationId xmlns:a16="http://schemas.microsoft.com/office/drawing/2014/main" id="{5CE32601-60EB-ECCF-C681-14F187CD431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9934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6" name="Straight Connector 8255">
                <a:extLst>
                  <a:ext uri="{FF2B5EF4-FFF2-40B4-BE49-F238E27FC236}">
                    <a16:creationId xmlns:a16="http://schemas.microsoft.com/office/drawing/2014/main" id="{E041F08B-AE06-3BDD-D0C1-634B40909AB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4688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7" name="Straight Connector 8256">
                <a:extLst>
                  <a:ext uri="{FF2B5EF4-FFF2-40B4-BE49-F238E27FC236}">
                    <a16:creationId xmlns:a16="http://schemas.microsoft.com/office/drawing/2014/main" id="{A81761D3-5FB6-D685-C38C-B61DCCDF630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9442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8" name="Straight Connector 8257">
                <a:extLst>
                  <a:ext uri="{FF2B5EF4-FFF2-40B4-BE49-F238E27FC236}">
                    <a16:creationId xmlns:a16="http://schemas.microsoft.com/office/drawing/2014/main" id="{FB79CA81-E2AB-C8FB-19F9-F3EDE47D5FC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4197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9" name="Straight Connector 8258">
                <a:extLst>
                  <a:ext uri="{FF2B5EF4-FFF2-40B4-BE49-F238E27FC236}">
                    <a16:creationId xmlns:a16="http://schemas.microsoft.com/office/drawing/2014/main" id="{0142E555-18A0-6F42-F7C3-25B2F2377FC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8951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0" name="Straight Connector 8259">
                <a:extLst>
                  <a:ext uri="{FF2B5EF4-FFF2-40B4-BE49-F238E27FC236}">
                    <a16:creationId xmlns:a16="http://schemas.microsoft.com/office/drawing/2014/main" id="{FA53CCCC-32F8-7060-9C61-365A3F208E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3705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1" name="Straight Connector 8260">
                <a:extLst>
                  <a:ext uri="{FF2B5EF4-FFF2-40B4-BE49-F238E27FC236}">
                    <a16:creationId xmlns:a16="http://schemas.microsoft.com/office/drawing/2014/main" id="{B2DBBA15-BFF1-3FB8-9477-227DAE73C7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8459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2" name="Straight Connector 8261">
                <a:extLst>
                  <a:ext uri="{FF2B5EF4-FFF2-40B4-BE49-F238E27FC236}">
                    <a16:creationId xmlns:a16="http://schemas.microsoft.com/office/drawing/2014/main" id="{4FE18A86-B093-5E00-D95E-9E19F727EC9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3213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3" name="Straight Connector 8262">
                <a:extLst>
                  <a:ext uri="{FF2B5EF4-FFF2-40B4-BE49-F238E27FC236}">
                    <a16:creationId xmlns:a16="http://schemas.microsoft.com/office/drawing/2014/main" id="{8DA7C2FD-A17D-38EA-FB03-F1FDB804D22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7967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4" name="Straight Connector 8263">
                <a:extLst>
                  <a:ext uri="{FF2B5EF4-FFF2-40B4-BE49-F238E27FC236}">
                    <a16:creationId xmlns:a16="http://schemas.microsoft.com/office/drawing/2014/main" id="{E794BF3C-7161-1A9A-BCEF-2FF597DEA29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2721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5" name="Straight Connector 8264">
                <a:extLst>
                  <a:ext uri="{FF2B5EF4-FFF2-40B4-BE49-F238E27FC236}">
                    <a16:creationId xmlns:a16="http://schemas.microsoft.com/office/drawing/2014/main" id="{A4033F3C-DC68-0743-85AE-892257070C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7477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269" name="Group 8268">
            <a:extLst>
              <a:ext uri="{FF2B5EF4-FFF2-40B4-BE49-F238E27FC236}">
                <a16:creationId xmlns:a16="http://schemas.microsoft.com/office/drawing/2014/main" id="{EF9A9A44-E35F-07FD-3BBF-EE37EFA32774}"/>
              </a:ext>
            </a:extLst>
          </p:cNvPr>
          <p:cNvGrpSpPr/>
          <p:nvPr/>
        </p:nvGrpSpPr>
        <p:grpSpPr>
          <a:xfrm rot="347399">
            <a:off x="5836736" y="8536990"/>
            <a:ext cx="1845156" cy="83831"/>
            <a:chOff x="9538450" y="2996809"/>
            <a:chExt cx="1845156" cy="83831"/>
          </a:xfrm>
        </p:grpSpPr>
        <p:grpSp>
          <p:nvGrpSpPr>
            <p:cNvPr id="8270" name="Group 8269">
              <a:extLst>
                <a:ext uri="{FF2B5EF4-FFF2-40B4-BE49-F238E27FC236}">
                  <a16:creationId xmlns:a16="http://schemas.microsoft.com/office/drawing/2014/main" id="{33214AA5-C5BC-49B2-F89A-966D3C56E9BE}"/>
                </a:ext>
              </a:extLst>
            </p:cNvPr>
            <p:cNvGrpSpPr/>
            <p:nvPr/>
          </p:nvGrpSpPr>
          <p:grpSpPr>
            <a:xfrm>
              <a:off x="9538450" y="2996809"/>
              <a:ext cx="1845156" cy="83831"/>
              <a:chOff x="9463120" y="3073501"/>
              <a:chExt cx="1845156" cy="83831"/>
            </a:xfrm>
          </p:grpSpPr>
          <p:cxnSp>
            <p:nvCxnSpPr>
              <p:cNvPr id="8311" name="Straight Connector 8310">
                <a:extLst>
                  <a:ext uri="{FF2B5EF4-FFF2-40B4-BE49-F238E27FC236}">
                    <a16:creationId xmlns:a16="http://schemas.microsoft.com/office/drawing/2014/main" id="{D238AA13-476F-5B5D-686D-C1269D960B7F}"/>
                  </a:ext>
                </a:extLst>
              </p:cNvPr>
              <p:cNvCxnSpPr/>
              <p:nvPr/>
            </p:nvCxnSpPr>
            <p:spPr>
              <a:xfrm>
                <a:off x="9465076" y="3096667"/>
                <a:ext cx="1843200" cy="33723"/>
              </a:xfrm>
              <a:prstGeom prst="line">
                <a:avLst/>
              </a:prstGeom>
              <a:ln w="1016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12" name="Straight Connector 8311">
                <a:extLst>
                  <a:ext uri="{FF2B5EF4-FFF2-40B4-BE49-F238E27FC236}">
                    <a16:creationId xmlns:a16="http://schemas.microsoft.com/office/drawing/2014/main" id="{989D94E5-CB2C-B01D-0335-6C86C937ADBB}"/>
                  </a:ext>
                </a:extLst>
              </p:cNvPr>
              <p:cNvCxnSpPr/>
              <p:nvPr/>
            </p:nvCxnSpPr>
            <p:spPr>
              <a:xfrm>
                <a:off x="9463120" y="3073501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13" name="Straight Connector 8312">
                <a:extLst>
                  <a:ext uri="{FF2B5EF4-FFF2-40B4-BE49-F238E27FC236}">
                    <a16:creationId xmlns:a16="http://schemas.microsoft.com/office/drawing/2014/main" id="{0CF967C3-315B-B103-1E82-BBBAA5BE9E7B}"/>
                  </a:ext>
                </a:extLst>
              </p:cNvPr>
              <p:cNvCxnSpPr/>
              <p:nvPr/>
            </p:nvCxnSpPr>
            <p:spPr>
              <a:xfrm>
                <a:off x="9463120" y="3123609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71" name="Group 8270">
              <a:extLst>
                <a:ext uri="{FF2B5EF4-FFF2-40B4-BE49-F238E27FC236}">
                  <a16:creationId xmlns:a16="http://schemas.microsoft.com/office/drawing/2014/main" id="{8DCAA735-C421-04E7-5698-39F0856A1B6A}"/>
                </a:ext>
              </a:extLst>
            </p:cNvPr>
            <p:cNvGrpSpPr/>
            <p:nvPr/>
          </p:nvGrpSpPr>
          <p:grpSpPr>
            <a:xfrm rot="60000">
              <a:off x="9567509" y="3011130"/>
              <a:ext cx="1797493" cy="54679"/>
              <a:chOff x="9677281" y="2840458"/>
              <a:chExt cx="1797493" cy="54679"/>
            </a:xfrm>
          </p:grpSpPr>
          <p:cxnSp>
            <p:nvCxnSpPr>
              <p:cNvPr id="8272" name="Straight Connector 8271">
                <a:extLst>
                  <a:ext uri="{FF2B5EF4-FFF2-40B4-BE49-F238E27FC236}">
                    <a16:creationId xmlns:a16="http://schemas.microsoft.com/office/drawing/2014/main" id="{15514180-93A9-FAB4-97BD-36373F2ABFB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77281" y="2840458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73" name="Straight Connector 8272">
                <a:extLst>
                  <a:ext uri="{FF2B5EF4-FFF2-40B4-BE49-F238E27FC236}">
                    <a16:creationId xmlns:a16="http://schemas.microsoft.com/office/drawing/2014/main" id="{FDFC7ABB-E7DF-C8B4-B6E7-34F2E778E8D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1574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74" name="Straight Connector 8273">
                <a:extLst>
                  <a:ext uri="{FF2B5EF4-FFF2-40B4-BE49-F238E27FC236}">
                    <a16:creationId xmlns:a16="http://schemas.microsoft.com/office/drawing/2014/main" id="{704EAD01-346C-2056-D038-02124437BC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6328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75" name="Straight Connector 8274">
                <a:extLst>
                  <a:ext uri="{FF2B5EF4-FFF2-40B4-BE49-F238E27FC236}">
                    <a16:creationId xmlns:a16="http://schemas.microsoft.com/office/drawing/2014/main" id="{2D41F311-B65E-1FEB-62A9-173D96E9DF5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1082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76" name="Straight Connector 8275">
                <a:extLst>
                  <a:ext uri="{FF2B5EF4-FFF2-40B4-BE49-F238E27FC236}">
                    <a16:creationId xmlns:a16="http://schemas.microsoft.com/office/drawing/2014/main" id="{7B25926B-DDDE-C483-6B8B-044AEE549E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836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77" name="Straight Connector 8276">
                <a:extLst>
                  <a:ext uri="{FF2B5EF4-FFF2-40B4-BE49-F238E27FC236}">
                    <a16:creationId xmlns:a16="http://schemas.microsoft.com/office/drawing/2014/main" id="{6D767FA5-9C02-0ACF-9315-99E4696598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0590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78" name="Straight Connector 8277">
                <a:extLst>
                  <a:ext uri="{FF2B5EF4-FFF2-40B4-BE49-F238E27FC236}">
                    <a16:creationId xmlns:a16="http://schemas.microsoft.com/office/drawing/2014/main" id="{7021661C-3EF4-8EF6-36F5-C6D00966F4D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5344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79" name="Straight Connector 8278">
                <a:extLst>
                  <a:ext uri="{FF2B5EF4-FFF2-40B4-BE49-F238E27FC236}">
                    <a16:creationId xmlns:a16="http://schemas.microsoft.com/office/drawing/2014/main" id="{D674FACD-9251-D8DD-B531-B91D3593106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0098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0" name="Straight Connector 8279">
                <a:extLst>
                  <a:ext uri="{FF2B5EF4-FFF2-40B4-BE49-F238E27FC236}">
                    <a16:creationId xmlns:a16="http://schemas.microsoft.com/office/drawing/2014/main" id="{B5AA9626-276C-4A89-9057-E90FE6BBD78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4852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1" name="Straight Connector 8280">
                <a:extLst>
                  <a:ext uri="{FF2B5EF4-FFF2-40B4-BE49-F238E27FC236}">
                    <a16:creationId xmlns:a16="http://schemas.microsoft.com/office/drawing/2014/main" id="{3ACA128D-ECAF-4E77-3C10-09FDC2E5FBC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9606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2" name="Straight Connector 8281">
                <a:extLst>
                  <a:ext uri="{FF2B5EF4-FFF2-40B4-BE49-F238E27FC236}">
                    <a16:creationId xmlns:a16="http://schemas.microsoft.com/office/drawing/2014/main" id="{6FBB47D8-AA98-6968-AFD3-4CAD40303A9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4360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3" name="Straight Connector 8282">
                <a:extLst>
                  <a:ext uri="{FF2B5EF4-FFF2-40B4-BE49-F238E27FC236}">
                    <a16:creationId xmlns:a16="http://schemas.microsoft.com/office/drawing/2014/main" id="{496294C5-26C3-F99C-45C7-54AABF33DE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9115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4" name="Straight Connector 8283">
                <a:extLst>
                  <a:ext uri="{FF2B5EF4-FFF2-40B4-BE49-F238E27FC236}">
                    <a16:creationId xmlns:a16="http://schemas.microsoft.com/office/drawing/2014/main" id="{8E2D7027-4007-C937-B66A-AF346F465D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3869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5" name="Straight Connector 8284">
                <a:extLst>
                  <a:ext uri="{FF2B5EF4-FFF2-40B4-BE49-F238E27FC236}">
                    <a16:creationId xmlns:a16="http://schemas.microsoft.com/office/drawing/2014/main" id="{4D39C97B-4C20-BC99-8EAD-C6B330E105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8623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6" name="Straight Connector 8285">
                <a:extLst>
                  <a:ext uri="{FF2B5EF4-FFF2-40B4-BE49-F238E27FC236}">
                    <a16:creationId xmlns:a16="http://schemas.microsoft.com/office/drawing/2014/main" id="{25C7BF67-5A4F-86CC-5266-3C7FFE07B0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3377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7" name="Straight Connector 8286">
                <a:extLst>
                  <a:ext uri="{FF2B5EF4-FFF2-40B4-BE49-F238E27FC236}">
                    <a16:creationId xmlns:a16="http://schemas.microsoft.com/office/drawing/2014/main" id="{7252F647-66DC-1DBE-0DCA-8C825DD543F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8131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8" name="Straight Connector 8287">
                <a:extLst>
                  <a:ext uri="{FF2B5EF4-FFF2-40B4-BE49-F238E27FC236}">
                    <a16:creationId xmlns:a16="http://schemas.microsoft.com/office/drawing/2014/main" id="{48A946A2-3A00-6D17-A281-7ADA5006759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2885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9" name="Straight Connector 8288">
                <a:extLst>
                  <a:ext uri="{FF2B5EF4-FFF2-40B4-BE49-F238E27FC236}">
                    <a16:creationId xmlns:a16="http://schemas.microsoft.com/office/drawing/2014/main" id="{9B67A76B-C3C0-819E-9FFF-A0A89AB529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7639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0" name="Straight Connector 8289">
                <a:extLst>
                  <a:ext uri="{FF2B5EF4-FFF2-40B4-BE49-F238E27FC236}">
                    <a16:creationId xmlns:a16="http://schemas.microsoft.com/office/drawing/2014/main" id="{1559953A-2494-917F-712D-17D35172F5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2393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1" name="Straight Connector 8290">
                <a:extLst>
                  <a:ext uri="{FF2B5EF4-FFF2-40B4-BE49-F238E27FC236}">
                    <a16:creationId xmlns:a16="http://schemas.microsoft.com/office/drawing/2014/main" id="{DE37544F-A00D-99B1-B59E-1740259EE2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7147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2" name="Straight Connector 8291">
                <a:extLst>
                  <a:ext uri="{FF2B5EF4-FFF2-40B4-BE49-F238E27FC236}">
                    <a16:creationId xmlns:a16="http://schemas.microsoft.com/office/drawing/2014/main" id="{C8D16E18-3CA7-F04F-0C89-8E695997F6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1901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3" name="Straight Connector 8292">
                <a:extLst>
                  <a:ext uri="{FF2B5EF4-FFF2-40B4-BE49-F238E27FC236}">
                    <a16:creationId xmlns:a16="http://schemas.microsoft.com/office/drawing/2014/main" id="{563D1435-B211-ED28-7DA9-2EC8BCF13C0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6656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4" name="Straight Connector 8293">
                <a:extLst>
                  <a:ext uri="{FF2B5EF4-FFF2-40B4-BE49-F238E27FC236}">
                    <a16:creationId xmlns:a16="http://schemas.microsoft.com/office/drawing/2014/main" id="{8A061F08-3C7A-009E-7905-C06680F00CB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1410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5" name="Straight Connector 8294">
                <a:extLst>
                  <a:ext uri="{FF2B5EF4-FFF2-40B4-BE49-F238E27FC236}">
                    <a16:creationId xmlns:a16="http://schemas.microsoft.com/office/drawing/2014/main" id="{08925595-6A2F-2F63-89E1-26EB761340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6164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6" name="Straight Connector 8295">
                <a:extLst>
                  <a:ext uri="{FF2B5EF4-FFF2-40B4-BE49-F238E27FC236}">
                    <a16:creationId xmlns:a16="http://schemas.microsoft.com/office/drawing/2014/main" id="{19875E74-22D5-E97A-6D38-EE0E5E9D54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0918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7" name="Straight Connector 8296">
                <a:extLst>
                  <a:ext uri="{FF2B5EF4-FFF2-40B4-BE49-F238E27FC236}">
                    <a16:creationId xmlns:a16="http://schemas.microsoft.com/office/drawing/2014/main" id="{1AD55128-7BBD-0BB5-064F-518EF35728C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5672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8" name="Straight Connector 8297">
                <a:extLst>
                  <a:ext uri="{FF2B5EF4-FFF2-40B4-BE49-F238E27FC236}">
                    <a16:creationId xmlns:a16="http://schemas.microsoft.com/office/drawing/2014/main" id="{DEF76786-C4AC-4CBA-BABE-6A4DE2D2193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0426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9" name="Straight Connector 8298">
                <a:extLst>
                  <a:ext uri="{FF2B5EF4-FFF2-40B4-BE49-F238E27FC236}">
                    <a16:creationId xmlns:a16="http://schemas.microsoft.com/office/drawing/2014/main" id="{B6755441-BC1E-A2E9-AB11-A1170C6EE7D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5180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0" name="Straight Connector 8299">
                <a:extLst>
                  <a:ext uri="{FF2B5EF4-FFF2-40B4-BE49-F238E27FC236}">
                    <a16:creationId xmlns:a16="http://schemas.microsoft.com/office/drawing/2014/main" id="{A27BF033-3855-DCE7-0077-5642FB9D47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9934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1" name="Straight Connector 8300">
                <a:extLst>
                  <a:ext uri="{FF2B5EF4-FFF2-40B4-BE49-F238E27FC236}">
                    <a16:creationId xmlns:a16="http://schemas.microsoft.com/office/drawing/2014/main" id="{C03C6C31-C70E-793F-8962-470929C5F11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4688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2" name="Straight Connector 8301">
                <a:extLst>
                  <a:ext uri="{FF2B5EF4-FFF2-40B4-BE49-F238E27FC236}">
                    <a16:creationId xmlns:a16="http://schemas.microsoft.com/office/drawing/2014/main" id="{D82564EC-B9CA-9744-85AF-9F2783C53A2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9442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3" name="Straight Connector 8302">
                <a:extLst>
                  <a:ext uri="{FF2B5EF4-FFF2-40B4-BE49-F238E27FC236}">
                    <a16:creationId xmlns:a16="http://schemas.microsoft.com/office/drawing/2014/main" id="{6125D152-F6CD-B8A1-D377-79070D0729A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4197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4" name="Straight Connector 8303">
                <a:extLst>
                  <a:ext uri="{FF2B5EF4-FFF2-40B4-BE49-F238E27FC236}">
                    <a16:creationId xmlns:a16="http://schemas.microsoft.com/office/drawing/2014/main" id="{4FE753D4-3A21-878C-947E-8716F3921A8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8951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5" name="Straight Connector 8304">
                <a:extLst>
                  <a:ext uri="{FF2B5EF4-FFF2-40B4-BE49-F238E27FC236}">
                    <a16:creationId xmlns:a16="http://schemas.microsoft.com/office/drawing/2014/main" id="{CDBC3A52-2A68-407A-40C8-75517DB81C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3705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6" name="Straight Connector 8305">
                <a:extLst>
                  <a:ext uri="{FF2B5EF4-FFF2-40B4-BE49-F238E27FC236}">
                    <a16:creationId xmlns:a16="http://schemas.microsoft.com/office/drawing/2014/main" id="{082EF2C4-829F-6486-3EBD-62F5D46EB45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8459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7" name="Straight Connector 8306">
                <a:extLst>
                  <a:ext uri="{FF2B5EF4-FFF2-40B4-BE49-F238E27FC236}">
                    <a16:creationId xmlns:a16="http://schemas.microsoft.com/office/drawing/2014/main" id="{114B6B71-D12E-C0FD-FEAE-811AC56353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3213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8" name="Straight Connector 8307">
                <a:extLst>
                  <a:ext uri="{FF2B5EF4-FFF2-40B4-BE49-F238E27FC236}">
                    <a16:creationId xmlns:a16="http://schemas.microsoft.com/office/drawing/2014/main" id="{6A805015-B530-E6DF-7088-E421718C6C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7967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9" name="Straight Connector 8308">
                <a:extLst>
                  <a:ext uri="{FF2B5EF4-FFF2-40B4-BE49-F238E27FC236}">
                    <a16:creationId xmlns:a16="http://schemas.microsoft.com/office/drawing/2014/main" id="{96A2F3A8-F959-B9EB-4EF6-BD02D4F4B5B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2721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10" name="Straight Connector 8309">
                <a:extLst>
                  <a:ext uri="{FF2B5EF4-FFF2-40B4-BE49-F238E27FC236}">
                    <a16:creationId xmlns:a16="http://schemas.microsoft.com/office/drawing/2014/main" id="{67952B1B-6F1A-2A1C-5A10-D78977317C0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7477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314" name="TextBox 8313">
            <a:extLst>
              <a:ext uri="{FF2B5EF4-FFF2-40B4-BE49-F238E27FC236}">
                <a16:creationId xmlns:a16="http://schemas.microsoft.com/office/drawing/2014/main" id="{1D3596B2-5C4C-B6F3-2BD5-87D839003749}"/>
              </a:ext>
            </a:extLst>
          </p:cNvPr>
          <p:cNvSpPr txBox="1"/>
          <p:nvPr/>
        </p:nvSpPr>
        <p:spPr>
          <a:xfrm>
            <a:off x="9264762" y="5290911"/>
            <a:ext cx="2585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Pull on pairs of sister DNAs from both sides.</a:t>
            </a:r>
          </a:p>
        </p:txBody>
      </p:sp>
      <p:sp>
        <p:nvSpPr>
          <p:cNvPr id="8315" name="TextBox 8314">
            <a:extLst>
              <a:ext uri="{FF2B5EF4-FFF2-40B4-BE49-F238E27FC236}">
                <a16:creationId xmlns:a16="http://schemas.microsoft.com/office/drawing/2014/main" id="{690E4431-5FE5-EABD-09B7-DD3C3387F98C}"/>
              </a:ext>
            </a:extLst>
          </p:cNvPr>
          <p:cNvSpPr txBox="1"/>
          <p:nvPr/>
        </p:nvSpPr>
        <p:spPr>
          <a:xfrm>
            <a:off x="1779767" y="5290911"/>
            <a:ext cx="2627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Pull on pairs of sister DNAs from both sides.</a:t>
            </a:r>
          </a:p>
        </p:txBody>
      </p:sp>
      <p:sp>
        <p:nvSpPr>
          <p:cNvPr id="8316" name="TextBox 8315">
            <a:extLst>
              <a:ext uri="{FF2B5EF4-FFF2-40B4-BE49-F238E27FC236}">
                <a16:creationId xmlns:a16="http://schemas.microsoft.com/office/drawing/2014/main" id="{58D67443-F0D8-D2B0-F69D-39A6E594D2AC}"/>
              </a:ext>
            </a:extLst>
          </p:cNvPr>
          <p:cNvSpPr txBox="1"/>
          <p:nvPr/>
        </p:nvSpPr>
        <p:spPr>
          <a:xfrm>
            <a:off x="5602129" y="5290911"/>
            <a:ext cx="2652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Pull on pairs of homologs from both sides.</a:t>
            </a:r>
          </a:p>
        </p:txBody>
      </p:sp>
      <p:cxnSp>
        <p:nvCxnSpPr>
          <p:cNvPr id="8317" name="Straight Connector 8316">
            <a:extLst>
              <a:ext uri="{FF2B5EF4-FFF2-40B4-BE49-F238E27FC236}">
                <a16:creationId xmlns:a16="http://schemas.microsoft.com/office/drawing/2014/main" id="{3875BC71-F8D9-F78E-F00D-00A3234DA6D5}"/>
              </a:ext>
            </a:extLst>
          </p:cNvPr>
          <p:cNvCxnSpPr>
            <a:cxnSpLocks/>
          </p:cNvCxnSpPr>
          <p:nvPr/>
        </p:nvCxnSpPr>
        <p:spPr>
          <a:xfrm flipH="1">
            <a:off x="574868" y="5234285"/>
            <a:ext cx="1141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18" name="TextBox 8317">
            <a:extLst>
              <a:ext uri="{FF2B5EF4-FFF2-40B4-BE49-F238E27FC236}">
                <a16:creationId xmlns:a16="http://schemas.microsoft.com/office/drawing/2014/main" id="{CB20A4D3-172F-123C-BC37-740503AA78E9}"/>
              </a:ext>
            </a:extLst>
          </p:cNvPr>
          <p:cNvSpPr txBox="1"/>
          <p:nvPr/>
        </p:nvSpPr>
        <p:spPr>
          <a:xfrm rot="16200000">
            <a:off x="553922" y="6159332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Pull</a:t>
            </a:r>
          </a:p>
        </p:txBody>
      </p:sp>
      <p:grpSp>
        <p:nvGrpSpPr>
          <p:cNvPr id="8474" name="Group 8473">
            <a:extLst>
              <a:ext uri="{FF2B5EF4-FFF2-40B4-BE49-F238E27FC236}">
                <a16:creationId xmlns:a16="http://schemas.microsoft.com/office/drawing/2014/main" id="{3A22001C-0253-39D4-EAFB-3F277C71B1DA}"/>
              </a:ext>
            </a:extLst>
          </p:cNvPr>
          <p:cNvGrpSpPr/>
          <p:nvPr/>
        </p:nvGrpSpPr>
        <p:grpSpPr>
          <a:xfrm>
            <a:off x="1394719" y="5643000"/>
            <a:ext cx="2886903" cy="1646176"/>
            <a:chOff x="1373869" y="4237547"/>
            <a:chExt cx="2886903" cy="1646176"/>
          </a:xfrm>
        </p:grpSpPr>
        <p:grpSp>
          <p:nvGrpSpPr>
            <p:cNvPr id="8319" name="Group 8318">
              <a:extLst>
                <a:ext uri="{FF2B5EF4-FFF2-40B4-BE49-F238E27FC236}">
                  <a16:creationId xmlns:a16="http://schemas.microsoft.com/office/drawing/2014/main" id="{45B7D400-0CAB-4462-B0CB-50E1117E1A1F}"/>
                </a:ext>
              </a:extLst>
            </p:cNvPr>
            <p:cNvGrpSpPr/>
            <p:nvPr/>
          </p:nvGrpSpPr>
          <p:grpSpPr>
            <a:xfrm>
              <a:off x="1373869" y="4759473"/>
              <a:ext cx="2886903" cy="625169"/>
              <a:chOff x="943290" y="2090925"/>
              <a:chExt cx="2886903" cy="625169"/>
            </a:xfrm>
          </p:grpSpPr>
          <p:sp>
            <p:nvSpPr>
              <p:cNvPr id="8320" name="Arc 8319">
                <a:extLst>
                  <a:ext uri="{FF2B5EF4-FFF2-40B4-BE49-F238E27FC236}">
                    <a16:creationId xmlns:a16="http://schemas.microsoft.com/office/drawing/2014/main" id="{E84C1157-366C-D185-8B89-D057E5223140}"/>
                  </a:ext>
                </a:extLst>
              </p:cNvPr>
              <p:cNvSpPr/>
              <p:nvPr/>
            </p:nvSpPr>
            <p:spPr>
              <a:xfrm>
                <a:off x="3503164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21" name="Arc 8320">
                <a:extLst>
                  <a:ext uri="{FF2B5EF4-FFF2-40B4-BE49-F238E27FC236}">
                    <a16:creationId xmlns:a16="http://schemas.microsoft.com/office/drawing/2014/main" id="{5DF8F458-4677-D244-AA5A-C3EBB55D3373}"/>
                  </a:ext>
                </a:extLst>
              </p:cNvPr>
              <p:cNvSpPr/>
              <p:nvPr/>
            </p:nvSpPr>
            <p:spPr>
              <a:xfrm>
                <a:off x="1116750" y="2209914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22" name="Arc 8321">
                <a:extLst>
                  <a:ext uri="{FF2B5EF4-FFF2-40B4-BE49-F238E27FC236}">
                    <a16:creationId xmlns:a16="http://schemas.microsoft.com/office/drawing/2014/main" id="{4B6C2B66-A866-8A5D-5BC2-3F0CEC56E266}"/>
                  </a:ext>
                </a:extLst>
              </p:cNvPr>
              <p:cNvSpPr/>
              <p:nvPr/>
            </p:nvSpPr>
            <p:spPr>
              <a:xfrm>
                <a:off x="1617448" y="2213078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23" name="Arc 8322">
                <a:extLst>
                  <a:ext uri="{FF2B5EF4-FFF2-40B4-BE49-F238E27FC236}">
                    <a16:creationId xmlns:a16="http://schemas.microsoft.com/office/drawing/2014/main" id="{878BF977-D715-A728-19D8-C79D0A8C94BA}"/>
                  </a:ext>
                </a:extLst>
              </p:cNvPr>
              <p:cNvSpPr/>
              <p:nvPr/>
            </p:nvSpPr>
            <p:spPr>
              <a:xfrm>
                <a:off x="2447876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324" name="Group 8323">
                <a:extLst>
                  <a:ext uri="{FF2B5EF4-FFF2-40B4-BE49-F238E27FC236}">
                    <a16:creationId xmlns:a16="http://schemas.microsoft.com/office/drawing/2014/main" id="{79F39FC1-4227-C37A-D9B3-9B687EF23650}"/>
                  </a:ext>
                </a:extLst>
              </p:cNvPr>
              <p:cNvGrpSpPr/>
              <p:nvPr/>
            </p:nvGrpSpPr>
            <p:grpSpPr>
              <a:xfrm>
                <a:off x="943290" y="2090925"/>
                <a:ext cx="2886903" cy="251338"/>
                <a:chOff x="954786" y="2090925"/>
                <a:chExt cx="2886903" cy="251338"/>
              </a:xfrm>
            </p:grpSpPr>
            <p:sp>
              <p:nvSpPr>
                <p:cNvPr id="8400" name="Freeform 8399">
                  <a:extLst>
                    <a:ext uri="{FF2B5EF4-FFF2-40B4-BE49-F238E27FC236}">
                      <a16:creationId xmlns:a16="http://schemas.microsoft.com/office/drawing/2014/main" id="{2CA16998-EB06-7773-54AD-8BFBE4FF6509}"/>
                    </a:ext>
                  </a:extLst>
                </p:cNvPr>
                <p:cNvSpPr/>
                <p:nvPr/>
              </p:nvSpPr>
              <p:spPr>
                <a:xfrm>
                  <a:off x="959004" y="2168785"/>
                  <a:ext cx="2882685" cy="149231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74582 h 292824"/>
                    <a:gd name="connsiteX1" fmla="*/ 216976 w 6106332"/>
                    <a:gd name="connsiteY1" fmla="*/ 121077 h 292824"/>
                    <a:gd name="connsiteX2" fmla="*/ 464949 w 6106332"/>
                    <a:gd name="connsiteY2" fmla="*/ 276060 h 292824"/>
                    <a:gd name="connsiteX3" fmla="*/ 790414 w 6106332"/>
                    <a:gd name="connsiteY3" fmla="*/ 136575 h 292824"/>
                    <a:gd name="connsiteX4" fmla="*/ 1060610 w 6106332"/>
                    <a:gd name="connsiteY4" fmla="*/ 742 h 292824"/>
                    <a:gd name="connsiteX5" fmla="*/ 1379349 w 6106332"/>
                    <a:gd name="connsiteY5" fmla="*/ 198568 h 292824"/>
                    <a:gd name="connsiteX6" fmla="*/ 1549831 w 6106332"/>
                    <a:gd name="connsiteY6" fmla="*/ 291558 h 292824"/>
                    <a:gd name="connsiteX7" fmla="*/ 1844298 w 6106332"/>
                    <a:gd name="connsiteY7" fmla="*/ 136575 h 292824"/>
                    <a:gd name="connsiteX8" fmla="*/ 2340244 w 6106332"/>
                    <a:gd name="connsiteY8" fmla="*/ 43585 h 292824"/>
                    <a:gd name="connsiteX9" fmla="*/ 2712203 w 6106332"/>
                    <a:gd name="connsiteY9" fmla="*/ 74582 h 292824"/>
                    <a:gd name="connsiteX10" fmla="*/ 3130658 w 6106332"/>
                    <a:gd name="connsiteY10" fmla="*/ 198568 h 292824"/>
                    <a:gd name="connsiteX11" fmla="*/ 3316637 w 6106332"/>
                    <a:gd name="connsiteY11" fmla="*/ 276060 h 292824"/>
                    <a:gd name="connsiteX12" fmla="*/ 3642102 w 6106332"/>
                    <a:gd name="connsiteY12" fmla="*/ 136575 h 292824"/>
                    <a:gd name="connsiteX13" fmla="*/ 4308529 w 6106332"/>
                    <a:gd name="connsiteY13" fmla="*/ 12589 h 292824"/>
                    <a:gd name="connsiteX14" fmla="*/ 5036949 w 6106332"/>
                    <a:gd name="connsiteY14" fmla="*/ 74582 h 292824"/>
                    <a:gd name="connsiteX15" fmla="*/ 5532895 w 6106332"/>
                    <a:gd name="connsiteY15" fmla="*/ 260561 h 292824"/>
                    <a:gd name="connsiteX16" fmla="*/ 5749871 w 6106332"/>
                    <a:gd name="connsiteY16" fmla="*/ 167572 h 292824"/>
                    <a:gd name="connsiteX17" fmla="*/ 6106332 w 6106332"/>
                    <a:gd name="connsiteY17" fmla="*/ 59083 h 292824"/>
                    <a:gd name="connsiteX0" fmla="*/ 0 w 6106332"/>
                    <a:gd name="connsiteY0" fmla="*/ 123604 h 342022"/>
                    <a:gd name="connsiteX1" fmla="*/ 216976 w 6106332"/>
                    <a:gd name="connsiteY1" fmla="*/ 170099 h 342022"/>
                    <a:gd name="connsiteX2" fmla="*/ 464949 w 6106332"/>
                    <a:gd name="connsiteY2" fmla="*/ 325082 h 342022"/>
                    <a:gd name="connsiteX3" fmla="*/ 790414 w 6106332"/>
                    <a:gd name="connsiteY3" fmla="*/ 185597 h 342022"/>
                    <a:gd name="connsiteX4" fmla="*/ 1053884 w 6106332"/>
                    <a:gd name="connsiteY4" fmla="*/ 537 h 342022"/>
                    <a:gd name="connsiteX5" fmla="*/ 1379349 w 6106332"/>
                    <a:gd name="connsiteY5" fmla="*/ 247590 h 342022"/>
                    <a:gd name="connsiteX6" fmla="*/ 1549831 w 6106332"/>
                    <a:gd name="connsiteY6" fmla="*/ 340580 h 342022"/>
                    <a:gd name="connsiteX7" fmla="*/ 1844298 w 6106332"/>
                    <a:gd name="connsiteY7" fmla="*/ 185597 h 342022"/>
                    <a:gd name="connsiteX8" fmla="*/ 2340244 w 6106332"/>
                    <a:gd name="connsiteY8" fmla="*/ 92607 h 342022"/>
                    <a:gd name="connsiteX9" fmla="*/ 2712203 w 6106332"/>
                    <a:gd name="connsiteY9" fmla="*/ 123604 h 342022"/>
                    <a:gd name="connsiteX10" fmla="*/ 3130658 w 6106332"/>
                    <a:gd name="connsiteY10" fmla="*/ 247590 h 342022"/>
                    <a:gd name="connsiteX11" fmla="*/ 3316637 w 6106332"/>
                    <a:gd name="connsiteY11" fmla="*/ 325082 h 342022"/>
                    <a:gd name="connsiteX12" fmla="*/ 3642102 w 6106332"/>
                    <a:gd name="connsiteY12" fmla="*/ 185597 h 342022"/>
                    <a:gd name="connsiteX13" fmla="*/ 4308529 w 6106332"/>
                    <a:gd name="connsiteY13" fmla="*/ 61611 h 342022"/>
                    <a:gd name="connsiteX14" fmla="*/ 5036949 w 6106332"/>
                    <a:gd name="connsiteY14" fmla="*/ 123604 h 342022"/>
                    <a:gd name="connsiteX15" fmla="*/ 5532895 w 6106332"/>
                    <a:gd name="connsiteY15" fmla="*/ 309583 h 342022"/>
                    <a:gd name="connsiteX16" fmla="*/ 5749871 w 6106332"/>
                    <a:gd name="connsiteY16" fmla="*/ 216594 h 342022"/>
                    <a:gd name="connsiteX17" fmla="*/ 6106332 w 6106332"/>
                    <a:gd name="connsiteY17" fmla="*/ 108105 h 342022"/>
                    <a:gd name="connsiteX0" fmla="*/ 0 w 6106332"/>
                    <a:gd name="connsiteY0" fmla="*/ 127015 h 345433"/>
                    <a:gd name="connsiteX1" fmla="*/ 216976 w 6106332"/>
                    <a:gd name="connsiteY1" fmla="*/ 173510 h 345433"/>
                    <a:gd name="connsiteX2" fmla="*/ 464949 w 6106332"/>
                    <a:gd name="connsiteY2" fmla="*/ 328493 h 345433"/>
                    <a:gd name="connsiteX3" fmla="*/ 817317 w 6106332"/>
                    <a:gd name="connsiteY3" fmla="*/ 115169 h 345433"/>
                    <a:gd name="connsiteX4" fmla="*/ 1053884 w 6106332"/>
                    <a:gd name="connsiteY4" fmla="*/ 3948 h 345433"/>
                    <a:gd name="connsiteX5" fmla="*/ 1379349 w 6106332"/>
                    <a:gd name="connsiteY5" fmla="*/ 251001 h 345433"/>
                    <a:gd name="connsiteX6" fmla="*/ 1549831 w 6106332"/>
                    <a:gd name="connsiteY6" fmla="*/ 343991 h 345433"/>
                    <a:gd name="connsiteX7" fmla="*/ 1844298 w 6106332"/>
                    <a:gd name="connsiteY7" fmla="*/ 189008 h 345433"/>
                    <a:gd name="connsiteX8" fmla="*/ 2340244 w 6106332"/>
                    <a:gd name="connsiteY8" fmla="*/ 96018 h 345433"/>
                    <a:gd name="connsiteX9" fmla="*/ 2712203 w 6106332"/>
                    <a:gd name="connsiteY9" fmla="*/ 127015 h 345433"/>
                    <a:gd name="connsiteX10" fmla="*/ 3130658 w 6106332"/>
                    <a:gd name="connsiteY10" fmla="*/ 251001 h 345433"/>
                    <a:gd name="connsiteX11" fmla="*/ 3316637 w 6106332"/>
                    <a:gd name="connsiteY11" fmla="*/ 328493 h 345433"/>
                    <a:gd name="connsiteX12" fmla="*/ 3642102 w 6106332"/>
                    <a:gd name="connsiteY12" fmla="*/ 189008 h 345433"/>
                    <a:gd name="connsiteX13" fmla="*/ 4308529 w 6106332"/>
                    <a:gd name="connsiteY13" fmla="*/ 65022 h 345433"/>
                    <a:gd name="connsiteX14" fmla="*/ 5036949 w 6106332"/>
                    <a:gd name="connsiteY14" fmla="*/ 127015 h 345433"/>
                    <a:gd name="connsiteX15" fmla="*/ 5532895 w 6106332"/>
                    <a:gd name="connsiteY15" fmla="*/ 312994 h 345433"/>
                    <a:gd name="connsiteX16" fmla="*/ 5749871 w 6106332"/>
                    <a:gd name="connsiteY16" fmla="*/ 220005 h 345433"/>
                    <a:gd name="connsiteX17" fmla="*/ 6106332 w 6106332"/>
                    <a:gd name="connsiteY17" fmla="*/ 111516 h 345433"/>
                    <a:gd name="connsiteX0" fmla="*/ 0 w 6106332"/>
                    <a:gd name="connsiteY0" fmla="*/ 167022 h 385623"/>
                    <a:gd name="connsiteX1" fmla="*/ 216976 w 6106332"/>
                    <a:gd name="connsiteY1" fmla="*/ 213517 h 385623"/>
                    <a:gd name="connsiteX2" fmla="*/ 464949 w 6106332"/>
                    <a:gd name="connsiteY2" fmla="*/ 368500 h 385623"/>
                    <a:gd name="connsiteX3" fmla="*/ 817317 w 6106332"/>
                    <a:gd name="connsiteY3" fmla="*/ 155176 h 385623"/>
                    <a:gd name="connsiteX4" fmla="*/ 1026982 w 6106332"/>
                    <a:gd name="connsiteY4" fmla="*/ 2933 h 385623"/>
                    <a:gd name="connsiteX5" fmla="*/ 1379349 w 6106332"/>
                    <a:gd name="connsiteY5" fmla="*/ 291008 h 385623"/>
                    <a:gd name="connsiteX6" fmla="*/ 1549831 w 6106332"/>
                    <a:gd name="connsiteY6" fmla="*/ 383998 h 385623"/>
                    <a:gd name="connsiteX7" fmla="*/ 1844298 w 6106332"/>
                    <a:gd name="connsiteY7" fmla="*/ 229015 h 385623"/>
                    <a:gd name="connsiteX8" fmla="*/ 2340244 w 6106332"/>
                    <a:gd name="connsiteY8" fmla="*/ 136025 h 385623"/>
                    <a:gd name="connsiteX9" fmla="*/ 2712203 w 6106332"/>
                    <a:gd name="connsiteY9" fmla="*/ 167022 h 385623"/>
                    <a:gd name="connsiteX10" fmla="*/ 3130658 w 6106332"/>
                    <a:gd name="connsiteY10" fmla="*/ 291008 h 385623"/>
                    <a:gd name="connsiteX11" fmla="*/ 3316637 w 6106332"/>
                    <a:gd name="connsiteY11" fmla="*/ 368500 h 385623"/>
                    <a:gd name="connsiteX12" fmla="*/ 3642102 w 6106332"/>
                    <a:gd name="connsiteY12" fmla="*/ 229015 h 385623"/>
                    <a:gd name="connsiteX13" fmla="*/ 4308529 w 6106332"/>
                    <a:gd name="connsiteY13" fmla="*/ 105029 h 385623"/>
                    <a:gd name="connsiteX14" fmla="*/ 5036949 w 6106332"/>
                    <a:gd name="connsiteY14" fmla="*/ 167022 h 385623"/>
                    <a:gd name="connsiteX15" fmla="*/ 5532895 w 6106332"/>
                    <a:gd name="connsiteY15" fmla="*/ 353001 h 385623"/>
                    <a:gd name="connsiteX16" fmla="*/ 5749871 w 6106332"/>
                    <a:gd name="connsiteY16" fmla="*/ 260012 h 385623"/>
                    <a:gd name="connsiteX17" fmla="*/ 6106332 w 6106332"/>
                    <a:gd name="connsiteY17" fmla="*/ 151523 h 3856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85623">
                      <a:moveTo>
                        <a:pt x="0" y="167022"/>
                      </a:moveTo>
                      <a:cubicBezTo>
                        <a:pt x="69742" y="173479"/>
                        <a:pt x="139484" y="179937"/>
                        <a:pt x="216976" y="213517"/>
                      </a:cubicBezTo>
                      <a:cubicBezTo>
                        <a:pt x="294468" y="247097"/>
                        <a:pt x="364892" y="378223"/>
                        <a:pt x="464949" y="368500"/>
                      </a:cubicBezTo>
                      <a:cubicBezTo>
                        <a:pt x="565006" y="358777"/>
                        <a:pt x="723645" y="216104"/>
                        <a:pt x="817317" y="155176"/>
                      </a:cubicBezTo>
                      <a:cubicBezTo>
                        <a:pt x="910989" y="94248"/>
                        <a:pt x="933310" y="-19706"/>
                        <a:pt x="1026982" y="2933"/>
                      </a:cubicBezTo>
                      <a:cubicBezTo>
                        <a:pt x="1120654" y="25572"/>
                        <a:pt x="1292208" y="227497"/>
                        <a:pt x="1379349" y="291008"/>
                      </a:cubicBezTo>
                      <a:cubicBezTo>
                        <a:pt x="1466490" y="354519"/>
                        <a:pt x="1472340" y="394330"/>
                        <a:pt x="1549831" y="383998"/>
                      </a:cubicBezTo>
                      <a:cubicBezTo>
                        <a:pt x="1627322" y="373666"/>
                        <a:pt x="1712563" y="270344"/>
                        <a:pt x="1844298" y="229015"/>
                      </a:cubicBezTo>
                      <a:cubicBezTo>
                        <a:pt x="1976034" y="187686"/>
                        <a:pt x="2195593" y="146357"/>
                        <a:pt x="2340244" y="136025"/>
                      </a:cubicBezTo>
                      <a:cubicBezTo>
                        <a:pt x="2484895" y="125693"/>
                        <a:pt x="2580467" y="141191"/>
                        <a:pt x="2712203" y="167022"/>
                      </a:cubicBezTo>
                      <a:cubicBezTo>
                        <a:pt x="2843939" y="192853"/>
                        <a:pt x="3029919" y="257428"/>
                        <a:pt x="3130658" y="291008"/>
                      </a:cubicBezTo>
                      <a:cubicBezTo>
                        <a:pt x="3231397" y="324588"/>
                        <a:pt x="3231396" y="378832"/>
                        <a:pt x="3316637" y="368500"/>
                      </a:cubicBezTo>
                      <a:cubicBezTo>
                        <a:pt x="3401878" y="358168"/>
                        <a:pt x="3476787" y="272927"/>
                        <a:pt x="3642102" y="229015"/>
                      </a:cubicBezTo>
                      <a:cubicBezTo>
                        <a:pt x="3807417" y="185103"/>
                        <a:pt x="4076055" y="115361"/>
                        <a:pt x="4308529" y="105029"/>
                      </a:cubicBezTo>
                      <a:cubicBezTo>
                        <a:pt x="4541003" y="94697"/>
                        <a:pt x="4832888" y="125693"/>
                        <a:pt x="5036949" y="167022"/>
                      </a:cubicBezTo>
                      <a:cubicBezTo>
                        <a:pt x="5241010" y="208351"/>
                        <a:pt x="5414075" y="337503"/>
                        <a:pt x="5532895" y="353001"/>
                      </a:cubicBezTo>
                      <a:cubicBezTo>
                        <a:pt x="5651715" y="368499"/>
                        <a:pt x="5654298" y="293592"/>
                        <a:pt x="5749871" y="260012"/>
                      </a:cubicBezTo>
                      <a:cubicBezTo>
                        <a:pt x="5845444" y="226432"/>
                        <a:pt x="5975888" y="188977"/>
                        <a:pt x="6106332" y="151523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01" name="Oval 8400">
                  <a:extLst>
                    <a:ext uri="{FF2B5EF4-FFF2-40B4-BE49-F238E27FC236}">
                      <a16:creationId xmlns:a16="http://schemas.microsoft.com/office/drawing/2014/main" id="{59B6D085-3209-CF95-E1F2-19F4E36009FF}"/>
                    </a:ext>
                  </a:extLst>
                </p:cNvPr>
                <p:cNvSpPr/>
                <p:nvPr/>
              </p:nvSpPr>
              <p:spPr>
                <a:xfrm>
                  <a:off x="1339518" y="2090925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02" name="Freeform 8401">
                  <a:extLst>
                    <a:ext uri="{FF2B5EF4-FFF2-40B4-BE49-F238E27FC236}">
                      <a16:creationId xmlns:a16="http://schemas.microsoft.com/office/drawing/2014/main" id="{268AFB65-C7D5-A030-AAA2-C7BD198138EB}"/>
                    </a:ext>
                  </a:extLst>
                </p:cNvPr>
                <p:cNvSpPr/>
                <p:nvPr/>
              </p:nvSpPr>
              <p:spPr>
                <a:xfrm>
                  <a:off x="957960" y="2148544"/>
                  <a:ext cx="2882685" cy="145487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63995 h 282188"/>
                    <a:gd name="connsiteX1" fmla="*/ 216976 w 6106332"/>
                    <a:gd name="connsiteY1" fmla="*/ 110490 h 282188"/>
                    <a:gd name="connsiteX2" fmla="*/ 464949 w 6106332"/>
                    <a:gd name="connsiteY2" fmla="*/ 265473 h 282188"/>
                    <a:gd name="connsiteX3" fmla="*/ 790414 w 6106332"/>
                    <a:gd name="connsiteY3" fmla="*/ 125988 h 282188"/>
                    <a:gd name="connsiteX4" fmla="*/ 1033708 w 6106332"/>
                    <a:gd name="connsiteY4" fmla="*/ 6564 h 282188"/>
                    <a:gd name="connsiteX5" fmla="*/ 1379349 w 6106332"/>
                    <a:gd name="connsiteY5" fmla="*/ 187981 h 282188"/>
                    <a:gd name="connsiteX6" fmla="*/ 1549831 w 6106332"/>
                    <a:gd name="connsiteY6" fmla="*/ 280971 h 282188"/>
                    <a:gd name="connsiteX7" fmla="*/ 1844298 w 6106332"/>
                    <a:gd name="connsiteY7" fmla="*/ 125988 h 282188"/>
                    <a:gd name="connsiteX8" fmla="*/ 2340244 w 6106332"/>
                    <a:gd name="connsiteY8" fmla="*/ 32998 h 282188"/>
                    <a:gd name="connsiteX9" fmla="*/ 2712203 w 6106332"/>
                    <a:gd name="connsiteY9" fmla="*/ 63995 h 282188"/>
                    <a:gd name="connsiteX10" fmla="*/ 3130658 w 6106332"/>
                    <a:gd name="connsiteY10" fmla="*/ 187981 h 282188"/>
                    <a:gd name="connsiteX11" fmla="*/ 3316637 w 6106332"/>
                    <a:gd name="connsiteY11" fmla="*/ 265473 h 282188"/>
                    <a:gd name="connsiteX12" fmla="*/ 3642102 w 6106332"/>
                    <a:gd name="connsiteY12" fmla="*/ 125988 h 282188"/>
                    <a:gd name="connsiteX13" fmla="*/ 4308529 w 6106332"/>
                    <a:gd name="connsiteY13" fmla="*/ 2002 h 282188"/>
                    <a:gd name="connsiteX14" fmla="*/ 5036949 w 6106332"/>
                    <a:gd name="connsiteY14" fmla="*/ 63995 h 282188"/>
                    <a:gd name="connsiteX15" fmla="*/ 5532895 w 6106332"/>
                    <a:gd name="connsiteY15" fmla="*/ 249974 h 282188"/>
                    <a:gd name="connsiteX16" fmla="*/ 5749871 w 6106332"/>
                    <a:gd name="connsiteY16" fmla="*/ 156985 h 282188"/>
                    <a:gd name="connsiteX17" fmla="*/ 6106332 w 6106332"/>
                    <a:gd name="connsiteY17" fmla="*/ 48496 h 282188"/>
                    <a:gd name="connsiteX0" fmla="*/ 0 w 6106332"/>
                    <a:gd name="connsiteY0" fmla="*/ 156339 h 374902"/>
                    <a:gd name="connsiteX1" fmla="*/ 216976 w 6106332"/>
                    <a:gd name="connsiteY1" fmla="*/ 202834 h 374902"/>
                    <a:gd name="connsiteX2" fmla="*/ 464949 w 6106332"/>
                    <a:gd name="connsiteY2" fmla="*/ 357817 h 374902"/>
                    <a:gd name="connsiteX3" fmla="*/ 790414 w 6106332"/>
                    <a:gd name="connsiteY3" fmla="*/ 218332 h 374902"/>
                    <a:gd name="connsiteX4" fmla="*/ 1033708 w 6106332"/>
                    <a:gd name="connsiteY4" fmla="*/ 455 h 374902"/>
                    <a:gd name="connsiteX5" fmla="*/ 1379349 w 6106332"/>
                    <a:gd name="connsiteY5" fmla="*/ 280325 h 374902"/>
                    <a:gd name="connsiteX6" fmla="*/ 1549831 w 6106332"/>
                    <a:gd name="connsiteY6" fmla="*/ 373315 h 374902"/>
                    <a:gd name="connsiteX7" fmla="*/ 1844298 w 6106332"/>
                    <a:gd name="connsiteY7" fmla="*/ 218332 h 374902"/>
                    <a:gd name="connsiteX8" fmla="*/ 2340244 w 6106332"/>
                    <a:gd name="connsiteY8" fmla="*/ 125342 h 374902"/>
                    <a:gd name="connsiteX9" fmla="*/ 2712203 w 6106332"/>
                    <a:gd name="connsiteY9" fmla="*/ 156339 h 374902"/>
                    <a:gd name="connsiteX10" fmla="*/ 3130658 w 6106332"/>
                    <a:gd name="connsiteY10" fmla="*/ 280325 h 374902"/>
                    <a:gd name="connsiteX11" fmla="*/ 3316637 w 6106332"/>
                    <a:gd name="connsiteY11" fmla="*/ 357817 h 374902"/>
                    <a:gd name="connsiteX12" fmla="*/ 3642102 w 6106332"/>
                    <a:gd name="connsiteY12" fmla="*/ 218332 h 374902"/>
                    <a:gd name="connsiteX13" fmla="*/ 4308529 w 6106332"/>
                    <a:gd name="connsiteY13" fmla="*/ 94346 h 374902"/>
                    <a:gd name="connsiteX14" fmla="*/ 5036949 w 6106332"/>
                    <a:gd name="connsiteY14" fmla="*/ 156339 h 374902"/>
                    <a:gd name="connsiteX15" fmla="*/ 5532895 w 6106332"/>
                    <a:gd name="connsiteY15" fmla="*/ 342318 h 374902"/>
                    <a:gd name="connsiteX16" fmla="*/ 5749871 w 6106332"/>
                    <a:gd name="connsiteY16" fmla="*/ 249329 h 374902"/>
                    <a:gd name="connsiteX17" fmla="*/ 6106332 w 6106332"/>
                    <a:gd name="connsiteY17" fmla="*/ 140840 h 374902"/>
                    <a:gd name="connsiteX0" fmla="*/ 0 w 6106332"/>
                    <a:gd name="connsiteY0" fmla="*/ 157386 h 375949"/>
                    <a:gd name="connsiteX1" fmla="*/ 216976 w 6106332"/>
                    <a:gd name="connsiteY1" fmla="*/ 203881 h 375949"/>
                    <a:gd name="connsiteX2" fmla="*/ 464949 w 6106332"/>
                    <a:gd name="connsiteY2" fmla="*/ 358864 h 375949"/>
                    <a:gd name="connsiteX3" fmla="*/ 783689 w 6106332"/>
                    <a:gd name="connsiteY3" fmla="*/ 178358 h 375949"/>
                    <a:gd name="connsiteX4" fmla="*/ 1033708 w 6106332"/>
                    <a:gd name="connsiteY4" fmla="*/ 1502 h 375949"/>
                    <a:gd name="connsiteX5" fmla="*/ 1379349 w 6106332"/>
                    <a:gd name="connsiteY5" fmla="*/ 281372 h 375949"/>
                    <a:gd name="connsiteX6" fmla="*/ 1549831 w 6106332"/>
                    <a:gd name="connsiteY6" fmla="*/ 374362 h 375949"/>
                    <a:gd name="connsiteX7" fmla="*/ 1844298 w 6106332"/>
                    <a:gd name="connsiteY7" fmla="*/ 219379 h 375949"/>
                    <a:gd name="connsiteX8" fmla="*/ 2340244 w 6106332"/>
                    <a:gd name="connsiteY8" fmla="*/ 126389 h 375949"/>
                    <a:gd name="connsiteX9" fmla="*/ 2712203 w 6106332"/>
                    <a:gd name="connsiteY9" fmla="*/ 157386 h 375949"/>
                    <a:gd name="connsiteX10" fmla="*/ 3130658 w 6106332"/>
                    <a:gd name="connsiteY10" fmla="*/ 281372 h 375949"/>
                    <a:gd name="connsiteX11" fmla="*/ 3316637 w 6106332"/>
                    <a:gd name="connsiteY11" fmla="*/ 358864 h 375949"/>
                    <a:gd name="connsiteX12" fmla="*/ 3642102 w 6106332"/>
                    <a:gd name="connsiteY12" fmla="*/ 219379 h 375949"/>
                    <a:gd name="connsiteX13" fmla="*/ 4308529 w 6106332"/>
                    <a:gd name="connsiteY13" fmla="*/ 95393 h 375949"/>
                    <a:gd name="connsiteX14" fmla="*/ 5036949 w 6106332"/>
                    <a:gd name="connsiteY14" fmla="*/ 157386 h 375949"/>
                    <a:gd name="connsiteX15" fmla="*/ 5532895 w 6106332"/>
                    <a:gd name="connsiteY15" fmla="*/ 343365 h 375949"/>
                    <a:gd name="connsiteX16" fmla="*/ 5749871 w 6106332"/>
                    <a:gd name="connsiteY16" fmla="*/ 250376 h 375949"/>
                    <a:gd name="connsiteX17" fmla="*/ 6106332 w 6106332"/>
                    <a:gd name="connsiteY17" fmla="*/ 141887 h 375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75949">
                      <a:moveTo>
                        <a:pt x="0" y="157386"/>
                      </a:moveTo>
                      <a:cubicBezTo>
                        <a:pt x="69742" y="163843"/>
                        <a:pt x="139484" y="170301"/>
                        <a:pt x="216976" y="203881"/>
                      </a:cubicBezTo>
                      <a:cubicBezTo>
                        <a:pt x="294468" y="237461"/>
                        <a:pt x="370497" y="363118"/>
                        <a:pt x="464949" y="358864"/>
                      </a:cubicBezTo>
                      <a:cubicBezTo>
                        <a:pt x="559401" y="354610"/>
                        <a:pt x="688896" y="237918"/>
                        <a:pt x="783689" y="178358"/>
                      </a:cubicBezTo>
                      <a:cubicBezTo>
                        <a:pt x="878482" y="118798"/>
                        <a:pt x="934431" y="-15667"/>
                        <a:pt x="1033708" y="1502"/>
                      </a:cubicBezTo>
                      <a:cubicBezTo>
                        <a:pt x="1132985" y="18671"/>
                        <a:pt x="1293329" y="219229"/>
                        <a:pt x="1379349" y="281372"/>
                      </a:cubicBezTo>
                      <a:cubicBezTo>
                        <a:pt x="1465370" y="343515"/>
                        <a:pt x="1472340" y="384694"/>
                        <a:pt x="1549831" y="374362"/>
                      </a:cubicBezTo>
                      <a:cubicBezTo>
                        <a:pt x="1627322" y="364030"/>
                        <a:pt x="1712563" y="260708"/>
                        <a:pt x="1844298" y="219379"/>
                      </a:cubicBezTo>
                      <a:cubicBezTo>
                        <a:pt x="1976034" y="178050"/>
                        <a:pt x="2195593" y="136721"/>
                        <a:pt x="2340244" y="126389"/>
                      </a:cubicBezTo>
                      <a:cubicBezTo>
                        <a:pt x="2484895" y="116057"/>
                        <a:pt x="2580467" y="131555"/>
                        <a:pt x="2712203" y="157386"/>
                      </a:cubicBezTo>
                      <a:cubicBezTo>
                        <a:pt x="2843939" y="183217"/>
                        <a:pt x="3029919" y="247792"/>
                        <a:pt x="3130658" y="281372"/>
                      </a:cubicBezTo>
                      <a:cubicBezTo>
                        <a:pt x="3231397" y="314952"/>
                        <a:pt x="3231396" y="369196"/>
                        <a:pt x="3316637" y="358864"/>
                      </a:cubicBezTo>
                      <a:cubicBezTo>
                        <a:pt x="3401878" y="348532"/>
                        <a:pt x="3476787" y="263291"/>
                        <a:pt x="3642102" y="219379"/>
                      </a:cubicBezTo>
                      <a:cubicBezTo>
                        <a:pt x="3807417" y="175467"/>
                        <a:pt x="4076055" y="105725"/>
                        <a:pt x="4308529" y="95393"/>
                      </a:cubicBezTo>
                      <a:cubicBezTo>
                        <a:pt x="4541003" y="85061"/>
                        <a:pt x="4832888" y="116057"/>
                        <a:pt x="5036949" y="157386"/>
                      </a:cubicBezTo>
                      <a:cubicBezTo>
                        <a:pt x="5241010" y="198715"/>
                        <a:pt x="5414075" y="327867"/>
                        <a:pt x="5532895" y="343365"/>
                      </a:cubicBezTo>
                      <a:cubicBezTo>
                        <a:pt x="5651715" y="358863"/>
                        <a:pt x="5654298" y="283956"/>
                        <a:pt x="5749871" y="250376"/>
                      </a:cubicBezTo>
                      <a:cubicBezTo>
                        <a:pt x="5845444" y="216796"/>
                        <a:pt x="5975888" y="179341"/>
                        <a:pt x="6106332" y="141887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03" name="Freeform 8402">
                  <a:extLst>
                    <a:ext uri="{FF2B5EF4-FFF2-40B4-BE49-F238E27FC236}">
                      <a16:creationId xmlns:a16="http://schemas.microsoft.com/office/drawing/2014/main" id="{2F0D615B-609F-7E78-FDFE-70415C6AE88E}"/>
                    </a:ext>
                  </a:extLst>
                </p:cNvPr>
                <p:cNvSpPr/>
                <p:nvPr/>
              </p:nvSpPr>
              <p:spPr>
                <a:xfrm>
                  <a:off x="954786" y="2198792"/>
                  <a:ext cx="2882685" cy="142030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66427 h 284643"/>
                    <a:gd name="connsiteX1" fmla="*/ 216976 w 6106332"/>
                    <a:gd name="connsiteY1" fmla="*/ 112922 h 284643"/>
                    <a:gd name="connsiteX2" fmla="*/ 464949 w 6106332"/>
                    <a:gd name="connsiteY2" fmla="*/ 267905 h 284643"/>
                    <a:gd name="connsiteX3" fmla="*/ 790414 w 6106332"/>
                    <a:gd name="connsiteY3" fmla="*/ 128420 h 284643"/>
                    <a:gd name="connsiteX4" fmla="*/ 1053884 w 6106332"/>
                    <a:gd name="connsiteY4" fmla="*/ 791 h 284643"/>
                    <a:gd name="connsiteX5" fmla="*/ 1379349 w 6106332"/>
                    <a:gd name="connsiteY5" fmla="*/ 190413 h 284643"/>
                    <a:gd name="connsiteX6" fmla="*/ 1549831 w 6106332"/>
                    <a:gd name="connsiteY6" fmla="*/ 283403 h 284643"/>
                    <a:gd name="connsiteX7" fmla="*/ 1844298 w 6106332"/>
                    <a:gd name="connsiteY7" fmla="*/ 128420 h 284643"/>
                    <a:gd name="connsiteX8" fmla="*/ 2340244 w 6106332"/>
                    <a:gd name="connsiteY8" fmla="*/ 35430 h 284643"/>
                    <a:gd name="connsiteX9" fmla="*/ 2712203 w 6106332"/>
                    <a:gd name="connsiteY9" fmla="*/ 66427 h 284643"/>
                    <a:gd name="connsiteX10" fmla="*/ 3130658 w 6106332"/>
                    <a:gd name="connsiteY10" fmla="*/ 190413 h 284643"/>
                    <a:gd name="connsiteX11" fmla="*/ 3316637 w 6106332"/>
                    <a:gd name="connsiteY11" fmla="*/ 267905 h 284643"/>
                    <a:gd name="connsiteX12" fmla="*/ 3642102 w 6106332"/>
                    <a:gd name="connsiteY12" fmla="*/ 128420 h 284643"/>
                    <a:gd name="connsiteX13" fmla="*/ 4308529 w 6106332"/>
                    <a:gd name="connsiteY13" fmla="*/ 4434 h 284643"/>
                    <a:gd name="connsiteX14" fmla="*/ 5036949 w 6106332"/>
                    <a:gd name="connsiteY14" fmla="*/ 66427 h 284643"/>
                    <a:gd name="connsiteX15" fmla="*/ 5532895 w 6106332"/>
                    <a:gd name="connsiteY15" fmla="*/ 252406 h 284643"/>
                    <a:gd name="connsiteX16" fmla="*/ 5749871 w 6106332"/>
                    <a:gd name="connsiteY16" fmla="*/ 159417 h 284643"/>
                    <a:gd name="connsiteX17" fmla="*/ 6106332 w 6106332"/>
                    <a:gd name="connsiteY17" fmla="*/ 50928 h 284643"/>
                    <a:gd name="connsiteX0" fmla="*/ 0 w 6106332"/>
                    <a:gd name="connsiteY0" fmla="*/ 148151 h 366674"/>
                    <a:gd name="connsiteX1" fmla="*/ 216976 w 6106332"/>
                    <a:gd name="connsiteY1" fmla="*/ 194646 h 366674"/>
                    <a:gd name="connsiteX2" fmla="*/ 464949 w 6106332"/>
                    <a:gd name="connsiteY2" fmla="*/ 349629 h 366674"/>
                    <a:gd name="connsiteX3" fmla="*/ 790414 w 6106332"/>
                    <a:gd name="connsiteY3" fmla="*/ 210144 h 366674"/>
                    <a:gd name="connsiteX4" fmla="*/ 1020257 w 6106332"/>
                    <a:gd name="connsiteY4" fmla="*/ 471 h 366674"/>
                    <a:gd name="connsiteX5" fmla="*/ 1379349 w 6106332"/>
                    <a:gd name="connsiteY5" fmla="*/ 272137 h 366674"/>
                    <a:gd name="connsiteX6" fmla="*/ 1549831 w 6106332"/>
                    <a:gd name="connsiteY6" fmla="*/ 365127 h 366674"/>
                    <a:gd name="connsiteX7" fmla="*/ 1844298 w 6106332"/>
                    <a:gd name="connsiteY7" fmla="*/ 210144 h 366674"/>
                    <a:gd name="connsiteX8" fmla="*/ 2340244 w 6106332"/>
                    <a:gd name="connsiteY8" fmla="*/ 117154 h 366674"/>
                    <a:gd name="connsiteX9" fmla="*/ 2712203 w 6106332"/>
                    <a:gd name="connsiteY9" fmla="*/ 148151 h 366674"/>
                    <a:gd name="connsiteX10" fmla="*/ 3130658 w 6106332"/>
                    <a:gd name="connsiteY10" fmla="*/ 272137 h 366674"/>
                    <a:gd name="connsiteX11" fmla="*/ 3316637 w 6106332"/>
                    <a:gd name="connsiteY11" fmla="*/ 349629 h 366674"/>
                    <a:gd name="connsiteX12" fmla="*/ 3642102 w 6106332"/>
                    <a:gd name="connsiteY12" fmla="*/ 210144 h 366674"/>
                    <a:gd name="connsiteX13" fmla="*/ 4308529 w 6106332"/>
                    <a:gd name="connsiteY13" fmla="*/ 86158 h 366674"/>
                    <a:gd name="connsiteX14" fmla="*/ 5036949 w 6106332"/>
                    <a:gd name="connsiteY14" fmla="*/ 148151 h 366674"/>
                    <a:gd name="connsiteX15" fmla="*/ 5532895 w 6106332"/>
                    <a:gd name="connsiteY15" fmla="*/ 334130 h 366674"/>
                    <a:gd name="connsiteX16" fmla="*/ 5749871 w 6106332"/>
                    <a:gd name="connsiteY16" fmla="*/ 241141 h 366674"/>
                    <a:gd name="connsiteX17" fmla="*/ 6106332 w 6106332"/>
                    <a:gd name="connsiteY17" fmla="*/ 132652 h 366674"/>
                    <a:gd name="connsiteX0" fmla="*/ 0 w 6106332"/>
                    <a:gd name="connsiteY0" fmla="*/ 148492 h 367015"/>
                    <a:gd name="connsiteX1" fmla="*/ 216976 w 6106332"/>
                    <a:gd name="connsiteY1" fmla="*/ 194987 h 367015"/>
                    <a:gd name="connsiteX2" fmla="*/ 464949 w 6106332"/>
                    <a:gd name="connsiteY2" fmla="*/ 349970 h 367015"/>
                    <a:gd name="connsiteX3" fmla="*/ 783689 w 6106332"/>
                    <a:gd name="connsiteY3" fmla="*/ 194076 h 367015"/>
                    <a:gd name="connsiteX4" fmla="*/ 1020257 w 6106332"/>
                    <a:gd name="connsiteY4" fmla="*/ 812 h 367015"/>
                    <a:gd name="connsiteX5" fmla="*/ 1379349 w 6106332"/>
                    <a:gd name="connsiteY5" fmla="*/ 272478 h 367015"/>
                    <a:gd name="connsiteX6" fmla="*/ 1549831 w 6106332"/>
                    <a:gd name="connsiteY6" fmla="*/ 365468 h 367015"/>
                    <a:gd name="connsiteX7" fmla="*/ 1844298 w 6106332"/>
                    <a:gd name="connsiteY7" fmla="*/ 210485 h 367015"/>
                    <a:gd name="connsiteX8" fmla="*/ 2340244 w 6106332"/>
                    <a:gd name="connsiteY8" fmla="*/ 117495 h 367015"/>
                    <a:gd name="connsiteX9" fmla="*/ 2712203 w 6106332"/>
                    <a:gd name="connsiteY9" fmla="*/ 148492 h 367015"/>
                    <a:gd name="connsiteX10" fmla="*/ 3130658 w 6106332"/>
                    <a:gd name="connsiteY10" fmla="*/ 272478 h 367015"/>
                    <a:gd name="connsiteX11" fmla="*/ 3316637 w 6106332"/>
                    <a:gd name="connsiteY11" fmla="*/ 349970 h 367015"/>
                    <a:gd name="connsiteX12" fmla="*/ 3642102 w 6106332"/>
                    <a:gd name="connsiteY12" fmla="*/ 210485 h 367015"/>
                    <a:gd name="connsiteX13" fmla="*/ 4308529 w 6106332"/>
                    <a:gd name="connsiteY13" fmla="*/ 86499 h 367015"/>
                    <a:gd name="connsiteX14" fmla="*/ 5036949 w 6106332"/>
                    <a:gd name="connsiteY14" fmla="*/ 148492 h 367015"/>
                    <a:gd name="connsiteX15" fmla="*/ 5532895 w 6106332"/>
                    <a:gd name="connsiteY15" fmla="*/ 334471 h 367015"/>
                    <a:gd name="connsiteX16" fmla="*/ 5749871 w 6106332"/>
                    <a:gd name="connsiteY16" fmla="*/ 241482 h 367015"/>
                    <a:gd name="connsiteX17" fmla="*/ 6106332 w 6106332"/>
                    <a:gd name="connsiteY17" fmla="*/ 132993 h 3670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67015">
                      <a:moveTo>
                        <a:pt x="0" y="148492"/>
                      </a:moveTo>
                      <a:cubicBezTo>
                        <a:pt x="69742" y="154949"/>
                        <a:pt x="139484" y="161407"/>
                        <a:pt x="216976" y="194987"/>
                      </a:cubicBezTo>
                      <a:cubicBezTo>
                        <a:pt x="294468" y="228567"/>
                        <a:pt x="370497" y="350122"/>
                        <a:pt x="464949" y="349970"/>
                      </a:cubicBezTo>
                      <a:cubicBezTo>
                        <a:pt x="559401" y="349818"/>
                        <a:pt x="691138" y="252269"/>
                        <a:pt x="783689" y="194076"/>
                      </a:cubicBezTo>
                      <a:cubicBezTo>
                        <a:pt x="876240" y="135883"/>
                        <a:pt x="920981" y="-12255"/>
                        <a:pt x="1020257" y="812"/>
                      </a:cubicBezTo>
                      <a:cubicBezTo>
                        <a:pt x="1119533" y="13879"/>
                        <a:pt x="1291087" y="211702"/>
                        <a:pt x="1379349" y="272478"/>
                      </a:cubicBezTo>
                      <a:cubicBezTo>
                        <a:pt x="1467611" y="333254"/>
                        <a:pt x="1472340" y="375800"/>
                        <a:pt x="1549831" y="365468"/>
                      </a:cubicBezTo>
                      <a:cubicBezTo>
                        <a:pt x="1627322" y="355136"/>
                        <a:pt x="1712563" y="251814"/>
                        <a:pt x="1844298" y="210485"/>
                      </a:cubicBezTo>
                      <a:cubicBezTo>
                        <a:pt x="1976034" y="169156"/>
                        <a:pt x="2195593" y="127827"/>
                        <a:pt x="2340244" y="117495"/>
                      </a:cubicBezTo>
                      <a:cubicBezTo>
                        <a:pt x="2484895" y="107163"/>
                        <a:pt x="2580467" y="122661"/>
                        <a:pt x="2712203" y="148492"/>
                      </a:cubicBezTo>
                      <a:cubicBezTo>
                        <a:pt x="2843939" y="174323"/>
                        <a:pt x="3029919" y="238898"/>
                        <a:pt x="3130658" y="272478"/>
                      </a:cubicBezTo>
                      <a:cubicBezTo>
                        <a:pt x="3231397" y="306058"/>
                        <a:pt x="3231396" y="360302"/>
                        <a:pt x="3316637" y="349970"/>
                      </a:cubicBezTo>
                      <a:cubicBezTo>
                        <a:pt x="3401878" y="339638"/>
                        <a:pt x="3476787" y="254397"/>
                        <a:pt x="3642102" y="210485"/>
                      </a:cubicBezTo>
                      <a:cubicBezTo>
                        <a:pt x="3807417" y="166573"/>
                        <a:pt x="4076055" y="96831"/>
                        <a:pt x="4308529" y="86499"/>
                      </a:cubicBezTo>
                      <a:cubicBezTo>
                        <a:pt x="4541003" y="76167"/>
                        <a:pt x="4832888" y="107163"/>
                        <a:pt x="5036949" y="148492"/>
                      </a:cubicBezTo>
                      <a:cubicBezTo>
                        <a:pt x="5241010" y="189821"/>
                        <a:pt x="5414075" y="318973"/>
                        <a:pt x="5532895" y="334471"/>
                      </a:cubicBezTo>
                      <a:cubicBezTo>
                        <a:pt x="5651715" y="349969"/>
                        <a:pt x="5654298" y="275062"/>
                        <a:pt x="5749871" y="241482"/>
                      </a:cubicBezTo>
                      <a:cubicBezTo>
                        <a:pt x="5845444" y="207902"/>
                        <a:pt x="5975888" y="170447"/>
                        <a:pt x="6106332" y="13299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404" name="Group 8403">
                  <a:extLst>
                    <a:ext uri="{FF2B5EF4-FFF2-40B4-BE49-F238E27FC236}">
                      <a16:creationId xmlns:a16="http://schemas.microsoft.com/office/drawing/2014/main" id="{5F1BA526-7F8F-D1A6-5280-778CEA7F80A3}"/>
                    </a:ext>
                  </a:extLst>
                </p:cNvPr>
                <p:cNvGrpSpPr/>
                <p:nvPr/>
              </p:nvGrpSpPr>
              <p:grpSpPr>
                <a:xfrm>
                  <a:off x="987483" y="2145813"/>
                  <a:ext cx="2845752" cy="196450"/>
                  <a:chOff x="995933" y="2366702"/>
                  <a:chExt cx="2845752" cy="196450"/>
                </a:xfrm>
              </p:grpSpPr>
              <p:cxnSp>
                <p:nvCxnSpPr>
                  <p:cNvPr id="8405" name="Straight Connector 8404">
                    <a:extLst>
                      <a:ext uri="{FF2B5EF4-FFF2-40B4-BE49-F238E27FC236}">
                        <a16:creationId xmlns:a16="http://schemas.microsoft.com/office/drawing/2014/main" id="{3982D9F5-8BF5-D705-64A8-C94DC7B54B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06" name="Straight Connector 8405">
                    <a:extLst>
                      <a:ext uri="{FF2B5EF4-FFF2-40B4-BE49-F238E27FC236}">
                        <a16:creationId xmlns:a16="http://schemas.microsoft.com/office/drawing/2014/main" id="{6228D75E-E0CC-C527-2644-66DAA62054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07" name="Straight Connector 8406">
                    <a:extLst>
                      <a:ext uri="{FF2B5EF4-FFF2-40B4-BE49-F238E27FC236}">
                        <a16:creationId xmlns:a16="http://schemas.microsoft.com/office/drawing/2014/main" id="{2A42F0F3-151D-3E56-C4A7-36E285ACC2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08" name="Straight Connector 8407">
                    <a:extLst>
                      <a:ext uri="{FF2B5EF4-FFF2-40B4-BE49-F238E27FC236}">
                        <a16:creationId xmlns:a16="http://schemas.microsoft.com/office/drawing/2014/main" id="{EC6F0F81-B05E-65CE-EFD2-C6199204A5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09" name="Straight Connector 8408">
                    <a:extLst>
                      <a:ext uri="{FF2B5EF4-FFF2-40B4-BE49-F238E27FC236}">
                        <a16:creationId xmlns:a16="http://schemas.microsoft.com/office/drawing/2014/main" id="{533A046B-7503-F0C5-66B8-9899E086C2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0" name="Straight Connector 8409">
                    <a:extLst>
                      <a:ext uri="{FF2B5EF4-FFF2-40B4-BE49-F238E27FC236}">
                        <a16:creationId xmlns:a16="http://schemas.microsoft.com/office/drawing/2014/main" id="{8EF75AC5-4989-7BEB-63B9-EA14525864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1" name="Straight Connector 8410">
                    <a:extLst>
                      <a:ext uri="{FF2B5EF4-FFF2-40B4-BE49-F238E27FC236}">
                        <a16:creationId xmlns:a16="http://schemas.microsoft.com/office/drawing/2014/main" id="{D8A6DFD0-47F2-375C-D0FB-5531E4530C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2" name="Straight Connector 8411">
                    <a:extLst>
                      <a:ext uri="{FF2B5EF4-FFF2-40B4-BE49-F238E27FC236}">
                        <a16:creationId xmlns:a16="http://schemas.microsoft.com/office/drawing/2014/main" id="{8FEFF4CB-FF78-ECCD-B8E0-CF21D1FF4B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3" name="Straight Connector 8412">
                    <a:extLst>
                      <a:ext uri="{FF2B5EF4-FFF2-40B4-BE49-F238E27FC236}">
                        <a16:creationId xmlns:a16="http://schemas.microsoft.com/office/drawing/2014/main" id="{9CF17E69-D779-5442-F19C-68C567C79D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4" name="Straight Connector 8413">
                    <a:extLst>
                      <a:ext uri="{FF2B5EF4-FFF2-40B4-BE49-F238E27FC236}">
                        <a16:creationId xmlns:a16="http://schemas.microsoft.com/office/drawing/2014/main" id="{7AF8E849-C3D9-FBD4-646D-4AE02EC815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5" name="Straight Connector 8414">
                    <a:extLst>
                      <a:ext uri="{FF2B5EF4-FFF2-40B4-BE49-F238E27FC236}">
                        <a16:creationId xmlns:a16="http://schemas.microsoft.com/office/drawing/2014/main" id="{3BA0D56F-8FC7-4FE5-00C5-9CC3AD0B81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6" name="Straight Connector 8415">
                    <a:extLst>
                      <a:ext uri="{FF2B5EF4-FFF2-40B4-BE49-F238E27FC236}">
                        <a16:creationId xmlns:a16="http://schemas.microsoft.com/office/drawing/2014/main" id="{DE83C260-6909-45D2-F6DF-5337E818E6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7" name="Straight Connector 8416">
                    <a:extLst>
                      <a:ext uri="{FF2B5EF4-FFF2-40B4-BE49-F238E27FC236}">
                        <a16:creationId xmlns:a16="http://schemas.microsoft.com/office/drawing/2014/main" id="{F106A437-1997-D3DC-721D-09E7285380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8" name="Straight Connector 8417">
                    <a:extLst>
                      <a:ext uri="{FF2B5EF4-FFF2-40B4-BE49-F238E27FC236}">
                        <a16:creationId xmlns:a16="http://schemas.microsoft.com/office/drawing/2014/main" id="{ED7E8CD9-776D-AF7A-087C-6CD83AA0A4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9" name="Straight Connector 8418">
                    <a:extLst>
                      <a:ext uri="{FF2B5EF4-FFF2-40B4-BE49-F238E27FC236}">
                        <a16:creationId xmlns:a16="http://schemas.microsoft.com/office/drawing/2014/main" id="{365919F0-FCB4-FDE0-751D-95EA8705A9B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0" name="Straight Connector 8419">
                    <a:extLst>
                      <a:ext uri="{FF2B5EF4-FFF2-40B4-BE49-F238E27FC236}">
                        <a16:creationId xmlns:a16="http://schemas.microsoft.com/office/drawing/2014/main" id="{851F508A-16C4-3E87-DE04-04A1E452D0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1" name="Straight Connector 8420">
                    <a:extLst>
                      <a:ext uri="{FF2B5EF4-FFF2-40B4-BE49-F238E27FC236}">
                        <a16:creationId xmlns:a16="http://schemas.microsoft.com/office/drawing/2014/main" id="{FEBA3551-CEEB-7C53-B060-61EC00B120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2" name="Straight Connector 8421">
                    <a:extLst>
                      <a:ext uri="{FF2B5EF4-FFF2-40B4-BE49-F238E27FC236}">
                        <a16:creationId xmlns:a16="http://schemas.microsoft.com/office/drawing/2014/main" id="{890D2737-C907-A973-B85F-F585D4ED1D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3" name="Straight Connector 8422">
                    <a:extLst>
                      <a:ext uri="{FF2B5EF4-FFF2-40B4-BE49-F238E27FC236}">
                        <a16:creationId xmlns:a16="http://schemas.microsoft.com/office/drawing/2014/main" id="{708DDB4A-382F-B874-E721-E915C21850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4" name="Straight Connector 8423">
                    <a:extLst>
                      <a:ext uri="{FF2B5EF4-FFF2-40B4-BE49-F238E27FC236}">
                        <a16:creationId xmlns:a16="http://schemas.microsoft.com/office/drawing/2014/main" id="{C869DF61-6CE6-72C3-5C1E-AD92F5FE010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5" name="Straight Connector 8424">
                    <a:extLst>
                      <a:ext uri="{FF2B5EF4-FFF2-40B4-BE49-F238E27FC236}">
                        <a16:creationId xmlns:a16="http://schemas.microsoft.com/office/drawing/2014/main" id="{88BEECD7-5C95-55A0-B584-0A5B617273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6" name="Straight Connector 8425">
                    <a:extLst>
                      <a:ext uri="{FF2B5EF4-FFF2-40B4-BE49-F238E27FC236}">
                        <a16:creationId xmlns:a16="http://schemas.microsoft.com/office/drawing/2014/main" id="{C5D3B73C-A1D3-3B59-07D3-84065206D3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7" name="Straight Connector 8426">
                    <a:extLst>
                      <a:ext uri="{FF2B5EF4-FFF2-40B4-BE49-F238E27FC236}">
                        <a16:creationId xmlns:a16="http://schemas.microsoft.com/office/drawing/2014/main" id="{A44B5325-4C4F-6CA5-BFAF-6CB5CA41DF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8" name="Straight Connector 8427">
                    <a:extLst>
                      <a:ext uri="{FF2B5EF4-FFF2-40B4-BE49-F238E27FC236}">
                        <a16:creationId xmlns:a16="http://schemas.microsoft.com/office/drawing/2014/main" id="{035A6228-4BF0-7217-5E38-DE5C9E7E0F7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9" name="Straight Connector 8428">
                    <a:extLst>
                      <a:ext uri="{FF2B5EF4-FFF2-40B4-BE49-F238E27FC236}">
                        <a16:creationId xmlns:a16="http://schemas.microsoft.com/office/drawing/2014/main" id="{29918D59-3E80-AE03-428F-6B9D498F77F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0" name="Straight Connector 8429">
                    <a:extLst>
                      <a:ext uri="{FF2B5EF4-FFF2-40B4-BE49-F238E27FC236}">
                        <a16:creationId xmlns:a16="http://schemas.microsoft.com/office/drawing/2014/main" id="{786EF014-E6C5-9551-B5CD-7D8EDABD85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1" name="Straight Connector 8430">
                    <a:extLst>
                      <a:ext uri="{FF2B5EF4-FFF2-40B4-BE49-F238E27FC236}">
                        <a16:creationId xmlns:a16="http://schemas.microsoft.com/office/drawing/2014/main" id="{36692D08-A355-2D42-F927-FCF56317E8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2" name="Straight Connector 8431">
                    <a:extLst>
                      <a:ext uri="{FF2B5EF4-FFF2-40B4-BE49-F238E27FC236}">
                        <a16:creationId xmlns:a16="http://schemas.microsoft.com/office/drawing/2014/main" id="{237CA3A2-4EB5-9C5D-6BB1-92DDB5CDE2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3" name="Straight Connector 8432">
                    <a:extLst>
                      <a:ext uri="{FF2B5EF4-FFF2-40B4-BE49-F238E27FC236}">
                        <a16:creationId xmlns:a16="http://schemas.microsoft.com/office/drawing/2014/main" id="{78362574-57B3-DED3-E73A-9DF9A1A9EF3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4" name="Straight Connector 8433">
                    <a:extLst>
                      <a:ext uri="{FF2B5EF4-FFF2-40B4-BE49-F238E27FC236}">
                        <a16:creationId xmlns:a16="http://schemas.microsoft.com/office/drawing/2014/main" id="{6DBBEBC6-9193-268F-FE0D-E3DC66E480B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5" name="Straight Connector 8434">
                    <a:extLst>
                      <a:ext uri="{FF2B5EF4-FFF2-40B4-BE49-F238E27FC236}">
                        <a16:creationId xmlns:a16="http://schemas.microsoft.com/office/drawing/2014/main" id="{3094A2B0-429F-5FFD-DBF2-2E9FEAC4FC3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6" name="Straight Connector 8435">
                    <a:extLst>
                      <a:ext uri="{FF2B5EF4-FFF2-40B4-BE49-F238E27FC236}">
                        <a16:creationId xmlns:a16="http://schemas.microsoft.com/office/drawing/2014/main" id="{35F71E4D-5786-EBE5-FBB0-0A58A26CC5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302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7" name="Straight Connector 8436">
                    <a:extLst>
                      <a:ext uri="{FF2B5EF4-FFF2-40B4-BE49-F238E27FC236}">
                        <a16:creationId xmlns:a16="http://schemas.microsoft.com/office/drawing/2014/main" id="{148DD4F3-57FE-FE6E-56D7-D142570351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385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8" name="Straight Connector 8437">
                    <a:extLst>
                      <a:ext uri="{FF2B5EF4-FFF2-40B4-BE49-F238E27FC236}">
                        <a16:creationId xmlns:a16="http://schemas.microsoft.com/office/drawing/2014/main" id="{6F470CD0-535B-C9C8-80FA-310AA80495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366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9" name="Straight Connector 8438">
                    <a:extLst>
                      <a:ext uri="{FF2B5EF4-FFF2-40B4-BE49-F238E27FC236}">
                        <a16:creationId xmlns:a16="http://schemas.microsoft.com/office/drawing/2014/main" id="{8AA2C739-B0E9-E33F-F670-FA5BC375E7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3825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0" name="Straight Connector 8439">
                    <a:extLst>
                      <a:ext uri="{FF2B5EF4-FFF2-40B4-BE49-F238E27FC236}">
                        <a16:creationId xmlns:a16="http://schemas.microsoft.com/office/drawing/2014/main" id="{51B4DDC0-A6A1-3C24-9C9D-379FD8F2D0F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1" name="Straight Connector 8440">
                    <a:extLst>
                      <a:ext uri="{FF2B5EF4-FFF2-40B4-BE49-F238E27FC236}">
                        <a16:creationId xmlns:a16="http://schemas.microsoft.com/office/drawing/2014/main" id="{4E65319A-AACD-8F87-C036-C5F6BB99A7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556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2" name="Straight Connector 8441">
                    <a:extLst>
                      <a:ext uri="{FF2B5EF4-FFF2-40B4-BE49-F238E27FC236}">
                        <a16:creationId xmlns:a16="http://schemas.microsoft.com/office/drawing/2014/main" id="{947A31F1-F09F-9848-9E77-A3249A6612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3" name="Straight Connector 8442">
                    <a:extLst>
                      <a:ext uri="{FF2B5EF4-FFF2-40B4-BE49-F238E27FC236}">
                        <a16:creationId xmlns:a16="http://schemas.microsoft.com/office/drawing/2014/main" id="{5BD24E3E-F1B7-F241-7365-D4F3184E9D7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4" name="Straight Connector 8443">
                    <a:extLst>
                      <a:ext uri="{FF2B5EF4-FFF2-40B4-BE49-F238E27FC236}">
                        <a16:creationId xmlns:a16="http://schemas.microsoft.com/office/drawing/2014/main" id="{A6D1DC3F-F624-678E-2F0E-61FF509270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5" name="Straight Connector 8444">
                    <a:extLst>
                      <a:ext uri="{FF2B5EF4-FFF2-40B4-BE49-F238E27FC236}">
                        <a16:creationId xmlns:a16="http://schemas.microsoft.com/office/drawing/2014/main" id="{7A04569C-95DE-0B19-EBB9-B5712BE40C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6" name="Straight Connector 8445">
                    <a:extLst>
                      <a:ext uri="{FF2B5EF4-FFF2-40B4-BE49-F238E27FC236}">
                        <a16:creationId xmlns:a16="http://schemas.microsoft.com/office/drawing/2014/main" id="{0EE401AD-8469-2D2C-C9CE-F9FB756E6D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7" name="Straight Connector 8446">
                    <a:extLst>
                      <a:ext uri="{FF2B5EF4-FFF2-40B4-BE49-F238E27FC236}">
                        <a16:creationId xmlns:a16="http://schemas.microsoft.com/office/drawing/2014/main" id="{380E6B80-94BC-7965-0CAC-6CF728D29F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8" name="Straight Connector 8447">
                    <a:extLst>
                      <a:ext uri="{FF2B5EF4-FFF2-40B4-BE49-F238E27FC236}">
                        <a16:creationId xmlns:a16="http://schemas.microsoft.com/office/drawing/2014/main" id="{E31D1A49-D051-9F7F-FF31-22B6CF475EB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9" name="Straight Connector 8448">
                    <a:extLst>
                      <a:ext uri="{FF2B5EF4-FFF2-40B4-BE49-F238E27FC236}">
                        <a16:creationId xmlns:a16="http://schemas.microsoft.com/office/drawing/2014/main" id="{DC94AD72-65B8-5CB0-FBDB-E960D471425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0" name="Straight Connector 8449">
                    <a:extLst>
                      <a:ext uri="{FF2B5EF4-FFF2-40B4-BE49-F238E27FC236}">
                        <a16:creationId xmlns:a16="http://schemas.microsoft.com/office/drawing/2014/main" id="{F9B54B5D-F6FA-4A39-2B01-3BE72416A6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1" name="Straight Connector 8450">
                    <a:extLst>
                      <a:ext uri="{FF2B5EF4-FFF2-40B4-BE49-F238E27FC236}">
                        <a16:creationId xmlns:a16="http://schemas.microsoft.com/office/drawing/2014/main" id="{D3AC4DED-2894-C716-EACE-07AA782F25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2" name="Straight Connector 8451">
                    <a:extLst>
                      <a:ext uri="{FF2B5EF4-FFF2-40B4-BE49-F238E27FC236}">
                        <a16:creationId xmlns:a16="http://schemas.microsoft.com/office/drawing/2014/main" id="{AB50E228-4A39-67B2-16AF-BEDC7A6DC6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3" name="Straight Connector 8452">
                    <a:extLst>
                      <a:ext uri="{FF2B5EF4-FFF2-40B4-BE49-F238E27FC236}">
                        <a16:creationId xmlns:a16="http://schemas.microsoft.com/office/drawing/2014/main" id="{14E7BA96-CC73-1739-CA32-557AC826E4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4" name="Straight Connector 8453">
                    <a:extLst>
                      <a:ext uri="{FF2B5EF4-FFF2-40B4-BE49-F238E27FC236}">
                        <a16:creationId xmlns:a16="http://schemas.microsoft.com/office/drawing/2014/main" id="{C8255508-ED4B-7164-4225-0ECD5A0374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5" name="Straight Connector 8454">
                    <a:extLst>
                      <a:ext uri="{FF2B5EF4-FFF2-40B4-BE49-F238E27FC236}">
                        <a16:creationId xmlns:a16="http://schemas.microsoft.com/office/drawing/2014/main" id="{B7EEC2E4-AB32-D7A6-795A-DE4EB46B50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6" name="Straight Connector 8455">
                    <a:extLst>
                      <a:ext uri="{FF2B5EF4-FFF2-40B4-BE49-F238E27FC236}">
                        <a16:creationId xmlns:a16="http://schemas.microsoft.com/office/drawing/2014/main" id="{3399B2B5-31C2-A2BA-8973-1538D4B67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7" name="Straight Connector 8456">
                    <a:extLst>
                      <a:ext uri="{FF2B5EF4-FFF2-40B4-BE49-F238E27FC236}">
                        <a16:creationId xmlns:a16="http://schemas.microsoft.com/office/drawing/2014/main" id="{3F0051A9-6378-841C-65E8-4C8C1D2E766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8" name="Straight Connector 8457">
                    <a:extLst>
                      <a:ext uri="{FF2B5EF4-FFF2-40B4-BE49-F238E27FC236}">
                        <a16:creationId xmlns:a16="http://schemas.microsoft.com/office/drawing/2014/main" id="{EFB59D81-EED0-0F5B-8704-0194CA54ED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9" name="Straight Connector 8458">
                    <a:extLst>
                      <a:ext uri="{FF2B5EF4-FFF2-40B4-BE49-F238E27FC236}">
                        <a16:creationId xmlns:a16="http://schemas.microsoft.com/office/drawing/2014/main" id="{B028070C-E0A4-1D88-460B-9732869461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0" name="Straight Connector 8459">
                    <a:extLst>
                      <a:ext uri="{FF2B5EF4-FFF2-40B4-BE49-F238E27FC236}">
                        <a16:creationId xmlns:a16="http://schemas.microsoft.com/office/drawing/2014/main" id="{55839B7C-07EC-2CFB-2AB1-F77A1B667D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1" name="Straight Connector 8460">
                    <a:extLst>
                      <a:ext uri="{FF2B5EF4-FFF2-40B4-BE49-F238E27FC236}">
                        <a16:creationId xmlns:a16="http://schemas.microsoft.com/office/drawing/2014/main" id="{2A60D7A4-862F-A666-A882-0E1230D1F6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2" name="Straight Connector 8461">
                    <a:extLst>
                      <a:ext uri="{FF2B5EF4-FFF2-40B4-BE49-F238E27FC236}">
                        <a16:creationId xmlns:a16="http://schemas.microsoft.com/office/drawing/2014/main" id="{89F01D79-67A5-3C06-6A36-94242353A5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3" name="Straight Connector 8462">
                    <a:extLst>
                      <a:ext uri="{FF2B5EF4-FFF2-40B4-BE49-F238E27FC236}">
                        <a16:creationId xmlns:a16="http://schemas.microsoft.com/office/drawing/2014/main" id="{24DA3FA4-6482-B0F3-1088-24D547AB11C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4" name="Straight Connector 8463">
                    <a:extLst>
                      <a:ext uri="{FF2B5EF4-FFF2-40B4-BE49-F238E27FC236}">
                        <a16:creationId xmlns:a16="http://schemas.microsoft.com/office/drawing/2014/main" id="{244D6B01-CD99-5C8D-6F76-D9A948A486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5" name="Straight Connector 8464">
                    <a:extLst>
                      <a:ext uri="{FF2B5EF4-FFF2-40B4-BE49-F238E27FC236}">
                        <a16:creationId xmlns:a16="http://schemas.microsoft.com/office/drawing/2014/main" id="{DE7F072C-7ECA-D743-7D08-5EB1A47FAA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6" name="Straight Connector 8465">
                    <a:extLst>
                      <a:ext uri="{FF2B5EF4-FFF2-40B4-BE49-F238E27FC236}">
                        <a16:creationId xmlns:a16="http://schemas.microsoft.com/office/drawing/2014/main" id="{8D22222B-F16E-24B1-EFBA-53FB6DB12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7" name="Straight Connector 8466">
                    <a:extLst>
                      <a:ext uri="{FF2B5EF4-FFF2-40B4-BE49-F238E27FC236}">
                        <a16:creationId xmlns:a16="http://schemas.microsoft.com/office/drawing/2014/main" id="{C432DBA2-3F4F-3AC9-CA0F-CA027ABA01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8" name="Straight Connector 8467">
                    <a:extLst>
                      <a:ext uri="{FF2B5EF4-FFF2-40B4-BE49-F238E27FC236}">
                        <a16:creationId xmlns:a16="http://schemas.microsoft.com/office/drawing/2014/main" id="{49758171-2FFA-FDCD-7A21-2501848EEB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9" name="Straight Connector 8468">
                    <a:extLst>
                      <a:ext uri="{FF2B5EF4-FFF2-40B4-BE49-F238E27FC236}">
                        <a16:creationId xmlns:a16="http://schemas.microsoft.com/office/drawing/2014/main" id="{9F18D0C3-A063-8D00-5EA3-ECAC37F111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8325" name="Group 8324">
                <a:extLst>
                  <a:ext uri="{FF2B5EF4-FFF2-40B4-BE49-F238E27FC236}">
                    <a16:creationId xmlns:a16="http://schemas.microsoft.com/office/drawing/2014/main" id="{E1323637-1C93-4225-9760-BD897F85CDDF}"/>
                  </a:ext>
                </a:extLst>
              </p:cNvPr>
              <p:cNvGrpSpPr/>
              <p:nvPr/>
            </p:nvGrpSpPr>
            <p:grpSpPr>
              <a:xfrm flipV="1">
                <a:off x="943290" y="2438590"/>
                <a:ext cx="2886903" cy="277504"/>
                <a:chOff x="954786" y="2064759"/>
                <a:chExt cx="2886903" cy="277504"/>
              </a:xfrm>
            </p:grpSpPr>
            <p:sp>
              <p:nvSpPr>
                <p:cNvPr id="8330" name="Freeform 8329">
                  <a:extLst>
                    <a:ext uri="{FF2B5EF4-FFF2-40B4-BE49-F238E27FC236}">
                      <a16:creationId xmlns:a16="http://schemas.microsoft.com/office/drawing/2014/main" id="{25DDB9DD-57AE-3F26-72C5-7C8C6C78E0E5}"/>
                    </a:ext>
                  </a:extLst>
                </p:cNvPr>
                <p:cNvSpPr/>
                <p:nvPr/>
              </p:nvSpPr>
              <p:spPr>
                <a:xfrm>
                  <a:off x="959004" y="2180682"/>
                  <a:ext cx="2882685" cy="133322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123604 h 342022"/>
                    <a:gd name="connsiteX1" fmla="*/ 216976 w 6106332"/>
                    <a:gd name="connsiteY1" fmla="*/ 170099 h 342022"/>
                    <a:gd name="connsiteX2" fmla="*/ 464949 w 6106332"/>
                    <a:gd name="connsiteY2" fmla="*/ 325082 h 342022"/>
                    <a:gd name="connsiteX3" fmla="*/ 790414 w 6106332"/>
                    <a:gd name="connsiteY3" fmla="*/ 185597 h 342022"/>
                    <a:gd name="connsiteX4" fmla="*/ 1053884 w 6106332"/>
                    <a:gd name="connsiteY4" fmla="*/ 537 h 342022"/>
                    <a:gd name="connsiteX5" fmla="*/ 1379349 w 6106332"/>
                    <a:gd name="connsiteY5" fmla="*/ 247590 h 342022"/>
                    <a:gd name="connsiteX6" fmla="*/ 1549831 w 6106332"/>
                    <a:gd name="connsiteY6" fmla="*/ 340580 h 342022"/>
                    <a:gd name="connsiteX7" fmla="*/ 1844298 w 6106332"/>
                    <a:gd name="connsiteY7" fmla="*/ 185597 h 342022"/>
                    <a:gd name="connsiteX8" fmla="*/ 2340244 w 6106332"/>
                    <a:gd name="connsiteY8" fmla="*/ 92607 h 342022"/>
                    <a:gd name="connsiteX9" fmla="*/ 2712203 w 6106332"/>
                    <a:gd name="connsiteY9" fmla="*/ 123604 h 342022"/>
                    <a:gd name="connsiteX10" fmla="*/ 3130658 w 6106332"/>
                    <a:gd name="connsiteY10" fmla="*/ 247590 h 342022"/>
                    <a:gd name="connsiteX11" fmla="*/ 3316637 w 6106332"/>
                    <a:gd name="connsiteY11" fmla="*/ 325082 h 342022"/>
                    <a:gd name="connsiteX12" fmla="*/ 3642102 w 6106332"/>
                    <a:gd name="connsiteY12" fmla="*/ 185597 h 342022"/>
                    <a:gd name="connsiteX13" fmla="*/ 4308529 w 6106332"/>
                    <a:gd name="connsiteY13" fmla="*/ 61611 h 342022"/>
                    <a:gd name="connsiteX14" fmla="*/ 5036949 w 6106332"/>
                    <a:gd name="connsiteY14" fmla="*/ 123604 h 342022"/>
                    <a:gd name="connsiteX15" fmla="*/ 5532895 w 6106332"/>
                    <a:gd name="connsiteY15" fmla="*/ 309583 h 342022"/>
                    <a:gd name="connsiteX16" fmla="*/ 5749871 w 6106332"/>
                    <a:gd name="connsiteY16" fmla="*/ 216594 h 342022"/>
                    <a:gd name="connsiteX17" fmla="*/ 6106332 w 6106332"/>
                    <a:gd name="connsiteY17" fmla="*/ 108105 h 342022"/>
                    <a:gd name="connsiteX0" fmla="*/ 0 w 6106332"/>
                    <a:gd name="connsiteY0" fmla="*/ 126095 h 344513"/>
                    <a:gd name="connsiteX1" fmla="*/ 216976 w 6106332"/>
                    <a:gd name="connsiteY1" fmla="*/ 172590 h 344513"/>
                    <a:gd name="connsiteX2" fmla="*/ 464949 w 6106332"/>
                    <a:gd name="connsiteY2" fmla="*/ 327573 h 344513"/>
                    <a:gd name="connsiteX3" fmla="*/ 790414 w 6106332"/>
                    <a:gd name="connsiteY3" fmla="*/ 188088 h 344513"/>
                    <a:gd name="connsiteX4" fmla="*/ 1053884 w 6106332"/>
                    <a:gd name="connsiteY4" fmla="*/ 3028 h 344513"/>
                    <a:gd name="connsiteX5" fmla="*/ 1379349 w 6106332"/>
                    <a:gd name="connsiteY5" fmla="*/ 250081 h 344513"/>
                    <a:gd name="connsiteX6" fmla="*/ 1549831 w 6106332"/>
                    <a:gd name="connsiteY6" fmla="*/ 343071 h 344513"/>
                    <a:gd name="connsiteX7" fmla="*/ 1844298 w 6106332"/>
                    <a:gd name="connsiteY7" fmla="*/ 188088 h 344513"/>
                    <a:gd name="connsiteX8" fmla="*/ 2340244 w 6106332"/>
                    <a:gd name="connsiteY8" fmla="*/ 95098 h 344513"/>
                    <a:gd name="connsiteX9" fmla="*/ 2712203 w 6106332"/>
                    <a:gd name="connsiteY9" fmla="*/ 126095 h 344513"/>
                    <a:gd name="connsiteX10" fmla="*/ 3130658 w 6106332"/>
                    <a:gd name="connsiteY10" fmla="*/ 250081 h 344513"/>
                    <a:gd name="connsiteX11" fmla="*/ 3316637 w 6106332"/>
                    <a:gd name="connsiteY11" fmla="*/ 327573 h 344513"/>
                    <a:gd name="connsiteX12" fmla="*/ 3642102 w 6106332"/>
                    <a:gd name="connsiteY12" fmla="*/ 188088 h 344513"/>
                    <a:gd name="connsiteX13" fmla="*/ 4308529 w 6106332"/>
                    <a:gd name="connsiteY13" fmla="*/ 64102 h 344513"/>
                    <a:gd name="connsiteX14" fmla="*/ 5036949 w 6106332"/>
                    <a:gd name="connsiteY14" fmla="*/ 126095 h 344513"/>
                    <a:gd name="connsiteX15" fmla="*/ 5532895 w 6106332"/>
                    <a:gd name="connsiteY15" fmla="*/ 312074 h 344513"/>
                    <a:gd name="connsiteX16" fmla="*/ 5749871 w 6106332"/>
                    <a:gd name="connsiteY16" fmla="*/ 219085 h 344513"/>
                    <a:gd name="connsiteX17" fmla="*/ 6106332 w 6106332"/>
                    <a:gd name="connsiteY17" fmla="*/ 110596 h 344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44513">
                      <a:moveTo>
                        <a:pt x="0" y="126095"/>
                      </a:moveTo>
                      <a:cubicBezTo>
                        <a:pt x="69742" y="132552"/>
                        <a:pt x="139484" y="139010"/>
                        <a:pt x="216976" y="172590"/>
                      </a:cubicBezTo>
                      <a:cubicBezTo>
                        <a:pt x="294468" y="206170"/>
                        <a:pt x="369376" y="324990"/>
                        <a:pt x="464949" y="327573"/>
                      </a:cubicBezTo>
                      <a:cubicBezTo>
                        <a:pt x="560522" y="330156"/>
                        <a:pt x="692258" y="242179"/>
                        <a:pt x="790414" y="188088"/>
                      </a:cubicBezTo>
                      <a:cubicBezTo>
                        <a:pt x="888570" y="133997"/>
                        <a:pt x="955727" y="-23714"/>
                        <a:pt x="1053884" y="3028"/>
                      </a:cubicBezTo>
                      <a:cubicBezTo>
                        <a:pt x="1152041" y="29770"/>
                        <a:pt x="1296691" y="193407"/>
                        <a:pt x="1379349" y="250081"/>
                      </a:cubicBezTo>
                      <a:cubicBezTo>
                        <a:pt x="1462007" y="306755"/>
                        <a:pt x="1472340" y="353403"/>
                        <a:pt x="1549831" y="343071"/>
                      </a:cubicBezTo>
                      <a:cubicBezTo>
                        <a:pt x="1627322" y="332739"/>
                        <a:pt x="1712563" y="229417"/>
                        <a:pt x="1844298" y="188088"/>
                      </a:cubicBezTo>
                      <a:cubicBezTo>
                        <a:pt x="1976034" y="146759"/>
                        <a:pt x="2195593" y="105430"/>
                        <a:pt x="2340244" y="95098"/>
                      </a:cubicBezTo>
                      <a:cubicBezTo>
                        <a:pt x="2484895" y="84766"/>
                        <a:pt x="2580467" y="100264"/>
                        <a:pt x="2712203" y="126095"/>
                      </a:cubicBezTo>
                      <a:cubicBezTo>
                        <a:pt x="2843939" y="151926"/>
                        <a:pt x="3029919" y="216501"/>
                        <a:pt x="3130658" y="250081"/>
                      </a:cubicBezTo>
                      <a:cubicBezTo>
                        <a:pt x="3231397" y="283661"/>
                        <a:pt x="3231396" y="337905"/>
                        <a:pt x="3316637" y="327573"/>
                      </a:cubicBezTo>
                      <a:cubicBezTo>
                        <a:pt x="3401878" y="317241"/>
                        <a:pt x="3476787" y="232000"/>
                        <a:pt x="3642102" y="188088"/>
                      </a:cubicBezTo>
                      <a:cubicBezTo>
                        <a:pt x="3807417" y="144176"/>
                        <a:pt x="4076055" y="74434"/>
                        <a:pt x="4308529" y="64102"/>
                      </a:cubicBezTo>
                      <a:cubicBezTo>
                        <a:pt x="4541003" y="53770"/>
                        <a:pt x="4832888" y="84766"/>
                        <a:pt x="5036949" y="126095"/>
                      </a:cubicBezTo>
                      <a:cubicBezTo>
                        <a:pt x="5241010" y="167424"/>
                        <a:pt x="5414075" y="296576"/>
                        <a:pt x="5532895" y="312074"/>
                      </a:cubicBezTo>
                      <a:cubicBezTo>
                        <a:pt x="5651715" y="327572"/>
                        <a:pt x="5654298" y="252665"/>
                        <a:pt x="5749871" y="219085"/>
                      </a:cubicBezTo>
                      <a:cubicBezTo>
                        <a:pt x="5845444" y="185505"/>
                        <a:pt x="5975888" y="148050"/>
                        <a:pt x="6106332" y="110596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31" name="Oval 8330">
                  <a:extLst>
                    <a:ext uri="{FF2B5EF4-FFF2-40B4-BE49-F238E27FC236}">
                      <a16:creationId xmlns:a16="http://schemas.microsoft.com/office/drawing/2014/main" id="{6E664D36-2C8B-545A-E89C-78331CF731D3}"/>
                    </a:ext>
                  </a:extLst>
                </p:cNvPr>
                <p:cNvSpPr/>
                <p:nvPr/>
              </p:nvSpPr>
              <p:spPr>
                <a:xfrm>
                  <a:off x="1339518" y="2064759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32" name="Freeform 8331">
                  <a:extLst>
                    <a:ext uri="{FF2B5EF4-FFF2-40B4-BE49-F238E27FC236}">
                      <a16:creationId xmlns:a16="http://schemas.microsoft.com/office/drawing/2014/main" id="{B566E976-E2D3-7E1D-F3F0-3FFF4AF40240}"/>
                    </a:ext>
                  </a:extLst>
                </p:cNvPr>
                <p:cNvSpPr/>
                <p:nvPr/>
              </p:nvSpPr>
              <p:spPr>
                <a:xfrm>
                  <a:off x="957960" y="2122758"/>
                  <a:ext cx="2882685" cy="171421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123604 h 342022"/>
                    <a:gd name="connsiteX1" fmla="*/ 216976 w 6106332"/>
                    <a:gd name="connsiteY1" fmla="*/ 170099 h 342022"/>
                    <a:gd name="connsiteX2" fmla="*/ 464949 w 6106332"/>
                    <a:gd name="connsiteY2" fmla="*/ 325082 h 342022"/>
                    <a:gd name="connsiteX3" fmla="*/ 790414 w 6106332"/>
                    <a:gd name="connsiteY3" fmla="*/ 185597 h 342022"/>
                    <a:gd name="connsiteX4" fmla="*/ 1053884 w 6106332"/>
                    <a:gd name="connsiteY4" fmla="*/ 537 h 342022"/>
                    <a:gd name="connsiteX5" fmla="*/ 1379349 w 6106332"/>
                    <a:gd name="connsiteY5" fmla="*/ 247590 h 342022"/>
                    <a:gd name="connsiteX6" fmla="*/ 1549831 w 6106332"/>
                    <a:gd name="connsiteY6" fmla="*/ 340580 h 342022"/>
                    <a:gd name="connsiteX7" fmla="*/ 1844298 w 6106332"/>
                    <a:gd name="connsiteY7" fmla="*/ 185597 h 342022"/>
                    <a:gd name="connsiteX8" fmla="*/ 2340244 w 6106332"/>
                    <a:gd name="connsiteY8" fmla="*/ 92607 h 342022"/>
                    <a:gd name="connsiteX9" fmla="*/ 2712203 w 6106332"/>
                    <a:gd name="connsiteY9" fmla="*/ 123604 h 342022"/>
                    <a:gd name="connsiteX10" fmla="*/ 3130658 w 6106332"/>
                    <a:gd name="connsiteY10" fmla="*/ 247590 h 342022"/>
                    <a:gd name="connsiteX11" fmla="*/ 3316637 w 6106332"/>
                    <a:gd name="connsiteY11" fmla="*/ 325082 h 342022"/>
                    <a:gd name="connsiteX12" fmla="*/ 3642102 w 6106332"/>
                    <a:gd name="connsiteY12" fmla="*/ 185597 h 342022"/>
                    <a:gd name="connsiteX13" fmla="*/ 4308529 w 6106332"/>
                    <a:gd name="connsiteY13" fmla="*/ 61611 h 342022"/>
                    <a:gd name="connsiteX14" fmla="*/ 5036949 w 6106332"/>
                    <a:gd name="connsiteY14" fmla="*/ 123604 h 342022"/>
                    <a:gd name="connsiteX15" fmla="*/ 5532895 w 6106332"/>
                    <a:gd name="connsiteY15" fmla="*/ 309583 h 342022"/>
                    <a:gd name="connsiteX16" fmla="*/ 5749871 w 6106332"/>
                    <a:gd name="connsiteY16" fmla="*/ 216594 h 342022"/>
                    <a:gd name="connsiteX17" fmla="*/ 6106332 w 6106332"/>
                    <a:gd name="connsiteY17" fmla="*/ 108105 h 342022"/>
                    <a:gd name="connsiteX0" fmla="*/ 0 w 6106332"/>
                    <a:gd name="connsiteY0" fmla="*/ 221866 h 440811"/>
                    <a:gd name="connsiteX1" fmla="*/ 216976 w 6106332"/>
                    <a:gd name="connsiteY1" fmla="*/ 268361 h 440811"/>
                    <a:gd name="connsiteX2" fmla="*/ 464949 w 6106332"/>
                    <a:gd name="connsiteY2" fmla="*/ 423344 h 440811"/>
                    <a:gd name="connsiteX3" fmla="*/ 790414 w 6106332"/>
                    <a:gd name="connsiteY3" fmla="*/ 283859 h 440811"/>
                    <a:gd name="connsiteX4" fmla="*/ 1053884 w 6106332"/>
                    <a:gd name="connsiteY4" fmla="*/ 347 h 440811"/>
                    <a:gd name="connsiteX5" fmla="*/ 1379349 w 6106332"/>
                    <a:gd name="connsiteY5" fmla="*/ 345852 h 440811"/>
                    <a:gd name="connsiteX6" fmla="*/ 1549831 w 6106332"/>
                    <a:gd name="connsiteY6" fmla="*/ 438842 h 440811"/>
                    <a:gd name="connsiteX7" fmla="*/ 1844298 w 6106332"/>
                    <a:gd name="connsiteY7" fmla="*/ 283859 h 440811"/>
                    <a:gd name="connsiteX8" fmla="*/ 2340244 w 6106332"/>
                    <a:gd name="connsiteY8" fmla="*/ 190869 h 440811"/>
                    <a:gd name="connsiteX9" fmla="*/ 2712203 w 6106332"/>
                    <a:gd name="connsiteY9" fmla="*/ 221866 h 440811"/>
                    <a:gd name="connsiteX10" fmla="*/ 3130658 w 6106332"/>
                    <a:gd name="connsiteY10" fmla="*/ 345852 h 440811"/>
                    <a:gd name="connsiteX11" fmla="*/ 3316637 w 6106332"/>
                    <a:gd name="connsiteY11" fmla="*/ 423344 h 440811"/>
                    <a:gd name="connsiteX12" fmla="*/ 3642102 w 6106332"/>
                    <a:gd name="connsiteY12" fmla="*/ 283859 h 440811"/>
                    <a:gd name="connsiteX13" fmla="*/ 4308529 w 6106332"/>
                    <a:gd name="connsiteY13" fmla="*/ 159873 h 440811"/>
                    <a:gd name="connsiteX14" fmla="*/ 5036949 w 6106332"/>
                    <a:gd name="connsiteY14" fmla="*/ 221866 h 440811"/>
                    <a:gd name="connsiteX15" fmla="*/ 5532895 w 6106332"/>
                    <a:gd name="connsiteY15" fmla="*/ 407845 h 440811"/>
                    <a:gd name="connsiteX16" fmla="*/ 5749871 w 6106332"/>
                    <a:gd name="connsiteY16" fmla="*/ 314856 h 440811"/>
                    <a:gd name="connsiteX17" fmla="*/ 6106332 w 6106332"/>
                    <a:gd name="connsiteY17" fmla="*/ 206367 h 440811"/>
                    <a:gd name="connsiteX0" fmla="*/ 0 w 6106332"/>
                    <a:gd name="connsiteY0" fmla="*/ 224019 h 442964"/>
                    <a:gd name="connsiteX1" fmla="*/ 216976 w 6106332"/>
                    <a:gd name="connsiteY1" fmla="*/ 270514 h 442964"/>
                    <a:gd name="connsiteX2" fmla="*/ 464949 w 6106332"/>
                    <a:gd name="connsiteY2" fmla="*/ 425497 h 442964"/>
                    <a:gd name="connsiteX3" fmla="*/ 783689 w 6106332"/>
                    <a:gd name="connsiteY3" fmla="*/ 203969 h 442964"/>
                    <a:gd name="connsiteX4" fmla="*/ 1053884 w 6106332"/>
                    <a:gd name="connsiteY4" fmla="*/ 2500 h 442964"/>
                    <a:gd name="connsiteX5" fmla="*/ 1379349 w 6106332"/>
                    <a:gd name="connsiteY5" fmla="*/ 348005 h 442964"/>
                    <a:gd name="connsiteX6" fmla="*/ 1549831 w 6106332"/>
                    <a:gd name="connsiteY6" fmla="*/ 440995 h 442964"/>
                    <a:gd name="connsiteX7" fmla="*/ 1844298 w 6106332"/>
                    <a:gd name="connsiteY7" fmla="*/ 286012 h 442964"/>
                    <a:gd name="connsiteX8" fmla="*/ 2340244 w 6106332"/>
                    <a:gd name="connsiteY8" fmla="*/ 193022 h 442964"/>
                    <a:gd name="connsiteX9" fmla="*/ 2712203 w 6106332"/>
                    <a:gd name="connsiteY9" fmla="*/ 224019 h 442964"/>
                    <a:gd name="connsiteX10" fmla="*/ 3130658 w 6106332"/>
                    <a:gd name="connsiteY10" fmla="*/ 348005 h 442964"/>
                    <a:gd name="connsiteX11" fmla="*/ 3316637 w 6106332"/>
                    <a:gd name="connsiteY11" fmla="*/ 425497 h 442964"/>
                    <a:gd name="connsiteX12" fmla="*/ 3642102 w 6106332"/>
                    <a:gd name="connsiteY12" fmla="*/ 286012 h 442964"/>
                    <a:gd name="connsiteX13" fmla="*/ 4308529 w 6106332"/>
                    <a:gd name="connsiteY13" fmla="*/ 162026 h 442964"/>
                    <a:gd name="connsiteX14" fmla="*/ 5036949 w 6106332"/>
                    <a:gd name="connsiteY14" fmla="*/ 224019 h 442964"/>
                    <a:gd name="connsiteX15" fmla="*/ 5532895 w 6106332"/>
                    <a:gd name="connsiteY15" fmla="*/ 409998 h 442964"/>
                    <a:gd name="connsiteX16" fmla="*/ 5749871 w 6106332"/>
                    <a:gd name="connsiteY16" fmla="*/ 317009 h 442964"/>
                    <a:gd name="connsiteX17" fmla="*/ 6106332 w 6106332"/>
                    <a:gd name="connsiteY17" fmla="*/ 208520 h 442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442964">
                      <a:moveTo>
                        <a:pt x="0" y="224019"/>
                      </a:moveTo>
                      <a:cubicBezTo>
                        <a:pt x="69742" y="230476"/>
                        <a:pt x="139484" y="236934"/>
                        <a:pt x="216976" y="270514"/>
                      </a:cubicBezTo>
                      <a:cubicBezTo>
                        <a:pt x="294468" y="304094"/>
                        <a:pt x="370497" y="436588"/>
                        <a:pt x="464949" y="425497"/>
                      </a:cubicBezTo>
                      <a:cubicBezTo>
                        <a:pt x="559401" y="414406"/>
                        <a:pt x="685533" y="274468"/>
                        <a:pt x="783689" y="203969"/>
                      </a:cubicBezTo>
                      <a:cubicBezTo>
                        <a:pt x="881845" y="133470"/>
                        <a:pt x="954607" y="-21506"/>
                        <a:pt x="1053884" y="2500"/>
                      </a:cubicBezTo>
                      <a:cubicBezTo>
                        <a:pt x="1153161" y="26506"/>
                        <a:pt x="1296691" y="274923"/>
                        <a:pt x="1379349" y="348005"/>
                      </a:cubicBezTo>
                      <a:cubicBezTo>
                        <a:pt x="1462007" y="421087"/>
                        <a:pt x="1472340" y="451327"/>
                        <a:pt x="1549831" y="440995"/>
                      </a:cubicBezTo>
                      <a:cubicBezTo>
                        <a:pt x="1627322" y="430663"/>
                        <a:pt x="1712563" y="327341"/>
                        <a:pt x="1844298" y="286012"/>
                      </a:cubicBezTo>
                      <a:cubicBezTo>
                        <a:pt x="1976034" y="244683"/>
                        <a:pt x="2195593" y="203354"/>
                        <a:pt x="2340244" y="193022"/>
                      </a:cubicBezTo>
                      <a:cubicBezTo>
                        <a:pt x="2484895" y="182690"/>
                        <a:pt x="2580467" y="198188"/>
                        <a:pt x="2712203" y="224019"/>
                      </a:cubicBezTo>
                      <a:cubicBezTo>
                        <a:pt x="2843939" y="249850"/>
                        <a:pt x="3029919" y="314425"/>
                        <a:pt x="3130658" y="348005"/>
                      </a:cubicBezTo>
                      <a:cubicBezTo>
                        <a:pt x="3231397" y="381585"/>
                        <a:pt x="3231396" y="435829"/>
                        <a:pt x="3316637" y="425497"/>
                      </a:cubicBezTo>
                      <a:cubicBezTo>
                        <a:pt x="3401878" y="415165"/>
                        <a:pt x="3476787" y="329924"/>
                        <a:pt x="3642102" y="286012"/>
                      </a:cubicBezTo>
                      <a:cubicBezTo>
                        <a:pt x="3807417" y="242100"/>
                        <a:pt x="4076055" y="172358"/>
                        <a:pt x="4308529" y="162026"/>
                      </a:cubicBezTo>
                      <a:cubicBezTo>
                        <a:pt x="4541003" y="151694"/>
                        <a:pt x="4832888" y="182690"/>
                        <a:pt x="5036949" y="224019"/>
                      </a:cubicBezTo>
                      <a:cubicBezTo>
                        <a:pt x="5241010" y="265348"/>
                        <a:pt x="5414075" y="394500"/>
                        <a:pt x="5532895" y="409998"/>
                      </a:cubicBezTo>
                      <a:cubicBezTo>
                        <a:pt x="5651715" y="425496"/>
                        <a:pt x="5654298" y="350589"/>
                        <a:pt x="5749871" y="317009"/>
                      </a:cubicBezTo>
                      <a:cubicBezTo>
                        <a:pt x="5845444" y="283429"/>
                        <a:pt x="5975888" y="245974"/>
                        <a:pt x="6106332" y="20852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33" name="Freeform 8332">
                  <a:extLst>
                    <a:ext uri="{FF2B5EF4-FFF2-40B4-BE49-F238E27FC236}">
                      <a16:creationId xmlns:a16="http://schemas.microsoft.com/office/drawing/2014/main" id="{A1DA6BDE-1C3F-8C27-16C4-7F2FD1EA6864}"/>
                    </a:ext>
                  </a:extLst>
                </p:cNvPr>
                <p:cNvSpPr/>
                <p:nvPr/>
              </p:nvSpPr>
              <p:spPr>
                <a:xfrm>
                  <a:off x="954786" y="2166945"/>
                  <a:ext cx="2882685" cy="174061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123604 h 342022"/>
                    <a:gd name="connsiteX1" fmla="*/ 216976 w 6106332"/>
                    <a:gd name="connsiteY1" fmla="*/ 170099 h 342022"/>
                    <a:gd name="connsiteX2" fmla="*/ 464949 w 6106332"/>
                    <a:gd name="connsiteY2" fmla="*/ 325082 h 342022"/>
                    <a:gd name="connsiteX3" fmla="*/ 790414 w 6106332"/>
                    <a:gd name="connsiteY3" fmla="*/ 185597 h 342022"/>
                    <a:gd name="connsiteX4" fmla="*/ 1047159 w 6106332"/>
                    <a:gd name="connsiteY4" fmla="*/ 537 h 342022"/>
                    <a:gd name="connsiteX5" fmla="*/ 1379349 w 6106332"/>
                    <a:gd name="connsiteY5" fmla="*/ 247590 h 342022"/>
                    <a:gd name="connsiteX6" fmla="*/ 1549831 w 6106332"/>
                    <a:gd name="connsiteY6" fmla="*/ 340580 h 342022"/>
                    <a:gd name="connsiteX7" fmla="*/ 1844298 w 6106332"/>
                    <a:gd name="connsiteY7" fmla="*/ 185597 h 342022"/>
                    <a:gd name="connsiteX8" fmla="*/ 2340244 w 6106332"/>
                    <a:gd name="connsiteY8" fmla="*/ 92607 h 342022"/>
                    <a:gd name="connsiteX9" fmla="*/ 2712203 w 6106332"/>
                    <a:gd name="connsiteY9" fmla="*/ 123604 h 342022"/>
                    <a:gd name="connsiteX10" fmla="*/ 3130658 w 6106332"/>
                    <a:gd name="connsiteY10" fmla="*/ 247590 h 342022"/>
                    <a:gd name="connsiteX11" fmla="*/ 3316637 w 6106332"/>
                    <a:gd name="connsiteY11" fmla="*/ 325082 h 342022"/>
                    <a:gd name="connsiteX12" fmla="*/ 3642102 w 6106332"/>
                    <a:gd name="connsiteY12" fmla="*/ 185597 h 342022"/>
                    <a:gd name="connsiteX13" fmla="*/ 4308529 w 6106332"/>
                    <a:gd name="connsiteY13" fmla="*/ 61611 h 342022"/>
                    <a:gd name="connsiteX14" fmla="*/ 5036949 w 6106332"/>
                    <a:gd name="connsiteY14" fmla="*/ 123604 h 342022"/>
                    <a:gd name="connsiteX15" fmla="*/ 5532895 w 6106332"/>
                    <a:gd name="connsiteY15" fmla="*/ 309583 h 342022"/>
                    <a:gd name="connsiteX16" fmla="*/ 5749871 w 6106332"/>
                    <a:gd name="connsiteY16" fmla="*/ 216594 h 342022"/>
                    <a:gd name="connsiteX17" fmla="*/ 6106332 w 6106332"/>
                    <a:gd name="connsiteY17" fmla="*/ 108105 h 342022"/>
                    <a:gd name="connsiteX0" fmla="*/ 0 w 6106332"/>
                    <a:gd name="connsiteY0" fmla="*/ 230060 h 449062"/>
                    <a:gd name="connsiteX1" fmla="*/ 216976 w 6106332"/>
                    <a:gd name="connsiteY1" fmla="*/ 276555 h 449062"/>
                    <a:gd name="connsiteX2" fmla="*/ 464949 w 6106332"/>
                    <a:gd name="connsiteY2" fmla="*/ 431538 h 449062"/>
                    <a:gd name="connsiteX3" fmla="*/ 790414 w 6106332"/>
                    <a:gd name="connsiteY3" fmla="*/ 292053 h 449062"/>
                    <a:gd name="connsiteX4" fmla="*/ 1047159 w 6106332"/>
                    <a:gd name="connsiteY4" fmla="*/ 336 h 449062"/>
                    <a:gd name="connsiteX5" fmla="*/ 1379349 w 6106332"/>
                    <a:gd name="connsiteY5" fmla="*/ 354046 h 449062"/>
                    <a:gd name="connsiteX6" fmla="*/ 1549831 w 6106332"/>
                    <a:gd name="connsiteY6" fmla="*/ 447036 h 449062"/>
                    <a:gd name="connsiteX7" fmla="*/ 1844298 w 6106332"/>
                    <a:gd name="connsiteY7" fmla="*/ 292053 h 449062"/>
                    <a:gd name="connsiteX8" fmla="*/ 2340244 w 6106332"/>
                    <a:gd name="connsiteY8" fmla="*/ 199063 h 449062"/>
                    <a:gd name="connsiteX9" fmla="*/ 2712203 w 6106332"/>
                    <a:gd name="connsiteY9" fmla="*/ 230060 h 449062"/>
                    <a:gd name="connsiteX10" fmla="*/ 3130658 w 6106332"/>
                    <a:gd name="connsiteY10" fmla="*/ 354046 h 449062"/>
                    <a:gd name="connsiteX11" fmla="*/ 3316637 w 6106332"/>
                    <a:gd name="connsiteY11" fmla="*/ 431538 h 449062"/>
                    <a:gd name="connsiteX12" fmla="*/ 3642102 w 6106332"/>
                    <a:gd name="connsiteY12" fmla="*/ 292053 h 449062"/>
                    <a:gd name="connsiteX13" fmla="*/ 4308529 w 6106332"/>
                    <a:gd name="connsiteY13" fmla="*/ 168067 h 449062"/>
                    <a:gd name="connsiteX14" fmla="*/ 5036949 w 6106332"/>
                    <a:gd name="connsiteY14" fmla="*/ 230060 h 449062"/>
                    <a:gd name="connsiteX15" fmla="*/ 5532895 w 6106332"/>
                    <a:gd name="connsiteY15" fmla="*/ 416039 h 449062"/>
                    <a:gd name="connsiteX16" fmla="*/ 5749871 w 6106332"/>
                    <a:gd name="connsiteY16" fmla="*/ 323050 h 449062"/>
                    <a:gd name="connsiteX17" fmla="*/ 6106332 w 6106332"/>
                    <a:gd name="connsiteY17" fmla="*/ 214561 h 449062"/>
                    <a:gd name="connsiteX0" fmla="*/ 0 w 6106332"/>
                    <a:gd name="connsiteY0" fmla="*/ 230784 h 449786"/>
                    <a:gd name="connsiteX1" fmla="*/ 216976 w 6106332"/>
                    <a:gd name="connsiteY1" fmla="*/ 277279 h 449786"/>
                    <a:gd name="connsiteX2" fmla="*/ 464949 w 6106332"/>
                    <a:gd name="connsiteY2" fmla="*/ 432262 h 449786"/>
                    <a:gd name="connsiteX3" fmla="*/ 783689 w 6106332"/>
                    <a:gd name="connsiteY3" fmla="*/ 251756 h 449786"/>
                    <a:gd name="connsiteX4" fmla="*/ 1047159 w 6106332"/>
                    <a:gd name="connsiteY4" fmla="*/ 1060 h 449786"/>
                    <a:gd name="connsiteX5" fmla="*/ 1379349 w 6106332"/>
                    <a:gd name="connsiteY5" fmla="*/ 354770 h 449786"/>
                    <a:gd name="connsiteX6" fmla="*/ 1549831 w 6106332"/>
                    <a:gd name="connsiteY6" fmla="*/ 447760 h 449786"/>
                    <a:gd name="connsiteX7" fmla="*/ 1844298 w 6106332"/>
                    <a:gd name="connsiteY7" fmla="*/ 292777 h 449786"/>
                    <a:gd name="connsiteX8" fmla="*/ 2340244 w 6106332"/>
                    <a:gd name="connsiteY8" fmla="*/ 199787 h 449786"/>
                    <a:gd name="connsiteX9" fmla="*/ 2712203 w 6106332"/>
                    <a:gd name="connsiteY9" fmla="*/ 230784 h 449786"/>
                    <a:gd name="connsiteX10" fmla="*/ 3130658 w 6106332"/>
                    <a:gd name="connsiteY10" fmla="*/ 354770 h 449786"/>
                    <a:gd name="connsiteX11" fmla="*/ 3316637 w 6106332"/>
                    <a:gd name="connsiteY11" fmla="*/ 432262 h 449786"/>
                    <a:gd name="connsiteX12" fmla="*/ 3642102 w 6106332"/>
                    <a:gd name="connsiteY12" fmla="*/ 292777 h 449786"/>
                    <a:gd name="connsiteX13" fmla="*/ 4308529 w 6106332"/>
                    <a:gd name="connsiteY13" fmla="*/ 168791 h 449786"/>
                    <a:gd name="connsiteX14" fmla="*/ 5036949 w 6106332"/>
                    <a:gd name="connsiteY14" fmla="*/ 230784 h 449786"/>
                    <a:gd name="connsiteX15" fmla="*/ 5532895 w 6106332"/>
                    <a:gd name="connsiteY15" fmla="*/ 416763 h 449786"/>
                    <a:gd name="connsiteX16" fmla="*/ 5749871 w 6106332"/>
                    <a:gd name="connsiteY16" fmla="*/ 323774 h 449786"/>
                    <a:gd name="connsiteX17" fmla="*/ 6106332 w 6106332"/>
                    <a:gd name="connsiteY17" fmla="*/ 215285 h 4497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449786">
                      <a:moveTo>
                        <a:pt x="0" y="230784"/>
                      </a:moveTo>
                      <a:cubicBezTo>
                        <a:pt x="69742" y="237241"/>
                        <a:pt x="139484" y="243699"/>
                        <a:pt x="216976" y="277279"/>
                      </a:cubicBezTo>
                      <a:cubicBezTo>
                        <a:pt x="294468" y="310859"/>
                        <a:pt x="370497" y="436516"/>
                        <a:pt x="464949" y="432262"/>
                      </a:cubicBezTo>
                      <a:cubicBezTo>
                        <a:pt x="559401" y="428008"/>
                        <a:pt x="686654" y="323623"/>
                        <a:pt x="783689" y="251756"/>
                      </a:cubicBezTo>
                      <a:cubicBezTo>
                        <a:pt x="880724" y="179889"/>
                        <a:pt x="947882" y="-16109"/>
                        <a:pt x="1047159" y="1060"/>
                      </a:cubicBezTo>
                      <a:cubicBezTo>
                        <a:pt x="1146436" y="18229"/>
                        <a:pt x="1295570" y="280320"/>
                        <a:pt x="1379349" y="354770"/>
                      </a:cubicBezTo>
                      <a:cubicBezTo>
                        <a:pt x="1463128" y="429220"/>
                        <a:pt x="1472340" y="458092"/>
                        <a:pt x="1549831" y="447760"/>
                      </a:cubicBezTo>
                      <a:cubicBezTo>
                        <a:pt x="1627322" y="437428"/>
                        <a:pt x="1712563" y="334106"/>
                        <a:pt x="1844298" y="292777"/>
                      </a:cubicBezTo>
                      <a:cubicBezTo>
                        <a:pt x="1976034" y="251448"/>
                        <a:pt x="2195593" y="210119"/>
                        <a:pt x="2340244" y="199787"/>
                      </a:cubicBezTo>
                      <a:cubicBezTo>
                        <a:pt x="2484895" y="189455"/>
                        <a:pt x="2580467" y="204953"/>
                        <a:pt x="2712203" y="230784"/>
                      </a:cubicBezTo>
                      <a:cubicBezTo>
                        <a:pt x="2843939" y="256615"/>
                        <a:pt x="3029919" y="321190"/>
                        <a:pt x="3130658" y="354770"/>
                      </a:cubicBezTo>
                      <a:cubicBezTo>
                        <a:pt x="3231397" y="388350"/>
                        <a:pt x="3231396" y="442594"/>
                        <a:pt x="3316637" y="432262"/>
                      </a:cubicBezTo>
                      <a:cubicBezTo>
                        <a:pt x="3401878" y="421930"/>
                        <a:pt x="3476787" y="336689"/>
                        <a:pt x="3642102" y="292777"/>
                      </a:cubicBezTo>
                      <a:cubicBezTo>
                        <a:pt x="3807417" y="248865"/>
                        <a:pt x="4076055" y="179123"/>
                        <a:pt x="4308529" y="168791"/>
                      </a:cubicBezTo>
                      <a:cubicBezTo>
                        <a:pt x="4541003" y="158459"/>
                        <a:pt x="4832888" y="189455"/>
                        <a:pt x="5036949" y="230784"/>
                      </a:cubicBezTo>
                      <a:cubicBezTo>
                        <a:pt x="5241010" y="272113"/>
                        <a:pt x="5414075" y="401265"/>
                        <a:pt x="5532895" y="416763"/>
                      </a:cubicBezTo>
                      <a:cubicBezTo>
                        <a:pt x="5651715" y="432261"/>
                        <a:pt x="5654298" y="357354"/>
                        <a:pt x="5749871" y="323774"/>
                      </a:cubicBezTo>
                      <a:cubicBezTo>
                        <a:pt x="5845444" y="290194"/>
                        <a:pt x="5975888" y="252739"/>
                        <a:pt x="6106332" y="21528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334" name="Group 8333">
                  <a:extLst>
                    <a:ext uri="{FF2B5EF4-FFF2-40B4-BE49-F238E27FC236}">
                      <a16:creationId xmlns:a16="http://schemas.microsoft.com/office/drawing/2014/main" id="{35155FFB-FC14-5E28-C31B-9B7E7DFB5892}"/>
                    </a:ext>
                  </a:extLst>
                </p:cNvPr>
                <p:cNvGrpSpPr/>
                <p:nvPr/>
              </p:nvGrpSpPr>
              <p:grpSpPr>
                <a:xfrm>
                  <a:off x="987483" y="2126763"/>
                  <a:ext cx="2845752" cy="215500"/>
                  <a:chOff x="995933" y="2347652"/>
                  <a:chExt cx="2845752" cy="215500"/>
                </a:xfrm>
              </p:grpSpPr>
              <p:cxnSp>
                <p:nvCxnSpPr>
                  <p:cNvPr id="8335" name="Straight Connector 8334">
                    <a:extLst>
                      <a:ext uri="{FF2B5EF4-FFF2-40B4-BE49-F238E27FC236}">
                        <a16:creationId xmlns:a16="http://schemas.microsoft.com/office/drawing/2014/main" id="{0FADBF06-52F7-002D-50A2-8667391C99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36" name="Straight Connector 8335">
                    <a:extLst>
                      <a:ext uri="{FF2B5EF4-FFF2-40B4-BE49-F238E27FC236}">
                        <a16:creationId xmlns:a16="http://schemas.microsoft.com/office/drawing/2014/main" id="{DDD360A8-5EF9-C064-7A7C-216A2AE75F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37" name="Straight Connector 8336">
                    <a:extLst>
                      <a:ext uri="{FF2B5EF4-FFF2-40B4-BE49-F238E27FC236}">
                        <a16:creationId xmlns:a16="http://schemas.microsoft.com/office/drawing/2014/main" id="{1AFE60E8-5B2A-E6DE-D6A0-41735EF426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38" name="Straight Connector 8337">
                    <a:extLst>
                      <a:ext uri="{FF2B5EF4-FFF2-40B4-BE49-F238E27FC236}">
                        <a16:creationId xmlns:a16="http://schemas.microsoft.com/office/drawing/2014/main" id="{45043FED-D011-F8AF-0A6C-944CD82E27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39" name="Straight Connector 8338">
                    <a:extLst>
                      <a:ext uri="{FF2B5EF4-FFF2-40B4-BE49-F238E27FC236}">
                        <a16:creationId xmlns:a16="http://schemas.microsoft.com/office/drawing/2014/main" id="{4A270BF2-6C28-9D9C-48FC-98346DDD21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0" name="Straight Connector 8339">
                    <a:extLst>
                      <a:ext uri="{FF2B5EF4-FFF2-40B4-BE49-F238E27FC236}">
                        <a16:creationId xmlns:a16="http://schemas.microsoft.com/office/drawing/2014/main" id="{37C5FDD0-300C-A00D-4CB2-7486A2FC23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1" name="Straight Connector 8340">
                    <a:extLst>
                      <a:ext uri="{FF2B5EF4-FFF2-40B4-BE49-F238E27FC236}">
                        <a16:creationId xmlns:a16="http://schemas.microsoft.com/office/drawing/2014/main" id="{1DF81133-0606-6F90-C48F-713F61FBE1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2" name="Straight Connector 8341">
                    <a:extLst>
                      <a:ext uri="{FF2B5EF4-FFF2-40B4-BE49-F238E27FC236}">
                        <a16:creationId xmlns:a16="http://schemas.microsoft.com/office/drawing/2014/main" id="{6D4E7FC5-9BBD-6091-845B-97221FD8FA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3" name="Straight Connector 8342">
                    <a:extLst>
                      <a:ext uri="{FF2B5EF4-FFF2-40B4-BE49-F238E27FC236}">
                        <a16:creationId xmlns:a16="http://schemas.microsoft.com/office/drawing/2014/main" id="{0BEF1348-4878-A2FE-53F6-D10BEF5B91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4" name="Straight Connector 8343">
                    <a:extLst>
                      <a:ext uri="{FF2B5EF4-FFF2-40B4-BE49-F238E27FC236}">
                        <a16:creationId xmlns:a16="http://schemas.microsoft.com/office/drawing/2014/main" id="{4AB579BC-A9C7-3621-C331-E4C5BC0F4C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5" name="Straight Connector 8344">
                    <a:extLst>
                      <a:ext uri="{FF2B5EF4-FFF2-40B4-BE49-F238E27FC236}">
                        <a16:creationId xmlns:a16="http://schemas.microsoft.com/office/drawing/2014/main" id="{75FD0103-861A-2864-C832-CB3D7589A9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6" name="Straight Connector 8345">
                    <a:extLst>
                      <a:ext uri="{FF2B5EF4-FFF2-40B4-BE49-F238E27FC236}">
                        <a16:creationId xmlns:a16="http://schemas.microsoft.com/office/drawing/2014/main" id="{9E6942E0-F012-DF70-0DD6-D5AC8B85AD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7" name="Straight Connector 8346">
                    <a:extLst>
                      <a:ext uri="{FF2B5EF4-FFF2-40B4-BE49-F238E27FC236}">
                        <a16:creationId xmlns:a16="http://schemas.microsoft.com/office/drawing/2014/main" id="{A72CB34A-0820-D182-A6E3-40BA982000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8" name="Straight Connector 8347">
                    <a:extLst>
                      <a:ext uri="{FF2B5EF4-FFF2-40B4-BE49-F238E27FC236}">
                        <a16:creationId xmlns:a16="http://schemas.microsoft.com/office/drawing/2014/main" id="{43338775-E633-56E9-C630-28BECAFB11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9" name="Straight Connector 8348">
                    <a:extLst>
                      <a:ext uri="{FF2B5EF4-FFF2-40B4-BE49-F238E27FC236}">
                        <a16:creationId xmlns:a16="http://schemas.microsoft.com/office/drawing/2014/main" id="{1F846228-A262-A160-830E-795FE1A49B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0" name="Straight Connector 8349">
                    <a:extLst>
                      <a:ext uri="{FF2B5EF4-FFF2-40B4-BE49-F238E27FC236}">
                        <a16:creationId xmlns:a16="http://schemas.microsoft.com/office/drawing/2014/main" id="{A035ADF2-2624-7AEB-E7A7-B83BDA2B48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1" name="Straight Connector 8350">
                    <a:extLst>
                      <a:ext uri="{FF2B5EF4-FFF2-40B4-BE49-F238E27FC236}">
                        <a16:creationId xmlns:a16="http://schemas.microsoft.com/office/drawing/2014/main" id="{8360B27F-19FF-6CF5-0B89-4D62589D943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2" name="Straight Connector 8351">
                    <a:extLst>
                      <a:ext uri="{FF2B5EF4-FFF2-40B4-BE49-F238E27FC236}">
                        <a16:creationId xmlns:a16="http://schemas.microsoft.com/office/drawing/2014/main" id="{14BFFEE1-4251-F7B3-9903-D51424FA96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3" name="Straight Connector 8352">
                    <a:extLst>
                      <a:ext uri="{FF2B5EF4-FFF2-40B4-BE49-F238E27FC236}">
                        <a16:creationId xmlns:a16="http://schemas.microsoft.com/office/drawing/2014/main" id="{BA6FB12C-DCE4-7E1C-4806-4AD505278E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4" name="Straight Connector 8353">
                    <a:extLst>
                      <a:ext uri="{FF2B5EF4-FFF2-40B4-BE49-F238E27FC236}">
                        <a16:creationId xmlns:a16="http://schemas.microsoft.com/office/drawing/2014/main" id="{D9AD6826-7FA1-AE0D-94F4-06974E797D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5" name="Straight Connector 8354">
                    <a:extLst>
                      <a:ext uri="{FF2B5EF4-FFF2-40B4-BE49-F238E27FC236}">
                        <a16:creationId xmlns:a16="http://schemas.microsoft.com/office/drawing/2014/main" id="{D29D6C51-F965-8E01-3BAB-4E243D10A46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6" name="Straight Connector 8355">
                    <a:extLst>
                      <a:ext uri="{FF2B5EF4-FFF2-40B4-BE49-F238E27FC236}">
                        <a16:creationId xmlns:a16="http://schemas.microsoft.com/office/drawing/2014/main" id="{9FF71C9D-99C5-0735-046C-8D861CE09B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7" name="Straight Connector 8356">
                    <a:extLst>
                      <a:ext uri="{FF2B5EF4-FFF2-40B4-BE49-F238E27FC236}">
                        <a16:creationId xmlns:a16="http://schemas.microsoft.com/office/drawing/2014/main" id="{C7FBB93C-F160-CF5D-7506-6731AFB059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8" name="Straight Connector 8357">
                    <a:extLst>
                      <a:ext uri="{FF2B5EF4-FFF2-40B4-BE49-F238E27FC236}">
                        <a16:creationId xmlns:a16="http://schemas.microsoft.com/office/drawing/2014/main" id="{A373FFB1-29FA-2C99-C10D-4E707E468E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9" name="Straight Connector 8358">
                    <a:extLst>
                      <a:ext uri="{FF2B5EF4-FFF2-40B4-BE49-F238E27FC236}">
                        <a16:creationId xmlns:a16="http://schemas.microsoft.com/office/drawing/2014/main" id="{B43DE9FA-91E9-31E0-7148-D0130FBE6BC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0" name="Straight Connector 8359">
                    <a:extLst>
                      <a:ext uri="{FF2B5EF4-FFF2-40B4-BE49-F238E27FC236}">
                        <a16:creationId xmlns:a16="http://schemas.microsoft.com/office/drawing/2014/main" id="{A8D4B768-6A84-23AB-F143-9491FAB315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1" name="Straight Connector 8360">
                    <a:extLst>
                      <a:ext uri="{FF2B5EF4-FFF2-40B4-BE49-F238E27FC236}">
                        <a16:creationId xmlns:a16="http://schemas.microsoft.com/office/drawing/2014/main" id="{13378F2F-B4D8-658A-2985-D496265935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2" name="Straight Connector 8361">
                    <a:extLst>
                      <a:ext uri="{FF2B5EF4-FFF2-40B4-BE49-F238E27FC236}">
                        <a16:creationId xmlns:a16="http://schemas.microsoft.com/office/drawing/2014/main" id="{7475585B-5E97-D153-6039-78FA4B14A4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3" name="Straight Connector 8362">
                    <a:extLst>
                      <a:ext uri="{FF2B5EF4-FFF2-40B4-BE49-F238E27FC236}">
                        <a16:creationId xmlns:a16="http://schemas.microsoft.com/office/drawing/2014/main" id="{BE49E33A-9634-0E5D-A43A-C4FCE31BB5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4" name="Straight Connector 8363">
                    <a:extLst>
                      <a:ext uri="{FF2B5EF4-FFF2-40B4-BE49-F238E27FC236}">
                        <a16:creationId xmlns:a16="http://schemas.microsoft.com/office/drawing/2014/main" id="{3B5CB6C9-ABCA-F3AC-DAD6-982C7BE7E1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5" name="Straight Connector 8364">
                    <a:extLst>
                      <a:ext uri="{FF2B5EF4-FFF2-40B4-BE49-F238E27FC236}">
                        <a16:creationId xmlns:a16="http://schemas.microsoft.com/office/drawing/2014/main" id="{B19F7365-C822-5C17-2B39-8CA7FE4BFE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460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6" name="Straight Connector 8365">
                    <a:extLst>
                      <a:ext uri="{FF2B5EF4-FFF2-40B4-BE49-F238E27FC236}">
                        <a16:creationId xmlns:a16="http://schemas.microsoft.com/office/drawing/2014/main" id="{D6E2AAC4-A878-D571-8C0E-20231217DEC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7" name="Straight Connector 8366">
                    <a:extLst>
                      <a:ext uri="{FF2B5EF4-FFF2-40B4-BE49-F238E27FC236}">
                        <a16:creationId xmlns:a16="http://schemas.microsoft.com/office/drawing/2014/main" id="{BB9ABDEC-B061-EB2F-014C-85D44BDE3A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3762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8" name="Straight Connector 8367">
                    <a:extLst>
                      <a:ext uri="{FF2B5EF4-FFF2-40B4-BE49-F238E27FC236}">
                        <a16:creationId xmlns:a16="http://schemas.microsoft.com/office/drawing/2014/main" id="{4D8E4B2F-7F75-3119-5A37-7C54BE090E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3476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9" name="Straight Connector 8368">
                    <a:extLst>
                      <a:ext uri="{FF2B5EF4-FFF2-40B4-BE49-F238E27FC236}">
                        <a16:creationId xmlns:a16="http://schemas.microsoft.com/office/drawing/2014/main" id="{57D09932-129B-25DB-3476-B11D2D519B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3635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0" name="Straight Connector 8369">
                    <a:extLst>
                      <a:ext uri="{FF2B5EF4-FFF2-40B4-BE49-F238E27FC236}">
                        <a16:creationId xmlns:a16="http://schemas.microsoft.com/office/drawing/2014/main" id="{12DC8BDC-0868-C3B9-4662-90A1B53CC9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3952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1" name="Straight Connector 8370">
                    <a:extLst>
                      <a:ext uri="{FF2B5EF4-FFF2-40B4-BE49-F238E27FC236}">
                        <a16:creationId xmlns:a16="http://schemas.microsoft.com/office/drawing/2014/main" id="{D75B0DE3-FF56-E147-E65D-D626774E33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2" name="Straight Connector 8371">
                    <a:extLst>
                      <a:ext uri="{FF2B5EF4-FFF2-40B4-BE49-F238E27FC236}">
                        <a16:creationId xmlns:a16="http://schemas.microsoft.com/office/drawing/2014/main" id="{172B1745-7AE7-B6A7-E9F1-B47E1C5E3B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3" name="Straight Connector 8372">
                    <a:extLst>
                      <a:ext uri="{FF2B5EF4-FFF2-40B4-BE49-F238E27FC236}">
                        <a16:creationId xmlns:a16="http://schemas.microsoft.com/office/drawing/2014/main" id="{79CCD45F-6296-722D-173F-ACCF04576F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4" name="Straight Connector 8373">
                    <a:extLst>
                      <a:ext uri="{FF2B5EF4-FFF2-40B4-BE49-F238E27FC236}">
                        <a16:creationId xmlns:a16="http://schemas.microsoft.com/office/drawing/2014/main" id="{6A11AF21-179B-CB70-E891-DB6CB402FB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5" name="Straight Connector 8374">
                    <a:extLst>
                      <a:ext uri="{FF2B5EF4-FFF2-40B4-BE49-F238E27FC236}">
                        <a16:creationId xmlns:a16="http://schemas.microsoft.com/office/drawing/2014/main" id="{F7B65E20-574C-422F-67B9-848C19B27C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6" name="Straight Connector 8375">
                    <a:extLst>
                      <a:ext uri="{FF2B5EF4-FFF2-40B4-BE49-F238E27FC236}">
                        <a16:creationId xmlns:a16="http://schemas.microsoft.com/office/drawing/2014/main" id="{3298C100-58E0-2985-9027-B75A6C03B3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7" name="Straight Connector 8376">
                    <a:extLst>
                      <a:ext uri="{FF2B5EF4-FFF2-40B4-BE49-F238E27FC236}">
                        <a16:creationId xmlns:a16="http://schemas.microsoft.com/office/drawing/2014/main" id="{FAFE4A74-D476-BACE-CD9F-0DCF9AD36F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8" name="Straight Connector 8377">
                    <a:extLst>
                      <a:ext uri="{FF2B5EF4-FFF2-40B4-BE49-F238E27FC236}">
                        <a16:creationId xmlns:a16="http://schemas.microsoft.com/office/drawing/2014/main" id="{119AC8E3-5516-080F-D42F-08D71AB379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9" name="Straight Connector 8378">
                    <a:extLst>
                      <a:ext uri="{FF2B5EF4-FFF2-40B4-BE49-F238E27FC236}">
                        <a16:creationId xmlns:a16="http://schemas.microsoft.com/office/drawing/2014/main" id="{3D90BDC4-3582-5EA8-E663-76C9F6D24D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0" name="Straight Connector 8379">
                    <a:extLst>
                      <a:ext uri="{FF2B5EF4-FFF2-40B4-BE49-F238E27FC236}">
                        <a16:creationId xmlns:a16="http://schemas.microsoft.com/office/drawing/2014/main" id="{E4A548B9-7938-BC24-37EB-0DCCB7B9B3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1" name="Straight Connector 8380">
                    <a:extLst>
                      <a:ext uri="{FF2B5EF4-FFF2-40B4-BE49-F238E27FC236}">
                        <a16:creationId xmlns:a16="http://schemas.microsoft.com/office/drawing/2014/main" id="{499815A0-120C-D246-8061-5F37F9BFAA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2" name="Straight Connector 8381">
                    <a:extLst>
                      <a:ext uri="{FF2B5EF4-FFF2-40B4-BE49-F238E27FC236}">
                        <a16:creationId xmlns:a16="http://schemas.microsoft.com/office/drawing/2014/main" id="{E3B09386-EC27-CC90-97F9-941B1DD690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3" name="Straight Connector 8382">
                    <a:extLst>
                      <a:ext uri="{FF2B5EF4-FFF2-40B4-BE49-F238E27FC236}">
                        <a16:creationId xmlns:a16="http://schemas.microsoft.com/office/drawing/2014/main" id="{8424E689-4F12-522C-B19F-CF819040DA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4" name="Straight Connector 8383">
                    <a:extLst>
                      <a:ext uri="{FF2B5EF4-FFF2-40B4-BE49-F238E27FC236}">
                        <a16:creationId xmlns:a16="http://schemas.microsoft.com/office/drawing/2014/main" id="{2B08BD98-60DA-F66E-E083-73F8DCC31A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5" name="Straight Connector 8384">
                    <a:extLst>
                      <a:ext uri="{FF2B5EF4-FFF2-40B4-BE49-F238E27FC236}">
                        <a16:creationId xmlns:a16="http://schemas.microsoft.com/office/drawing/2014/main" id="{27961D51-D66D-70C5-07BB-E1F07BBF0F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6" name="Straight Connector 8385">
                    <a:extLst>
                      <a:ext uri="{FF2B5EF4-FFF2-40B4-BE49-F238E27FC236}">
                        <a16:creationId xmlns:a16="http://schemas.microsoft.com/office/drawing/2014/main" id="{8176A2E4-297A-3106-2562-36748BA4C9C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7" name="Straight Connector 8386">
                    <a:extLst>
                      <a:ext uri="{FF2B5EF4-FFF2-40B4-BE49-F238E27FC236}">
                        <a16:creationId xmlns:a16="http://schemas.microsoft.com/office/drawing/2014/main" id="{9E9F4CF8-C4BF-DD7C-7899-8567CF481E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8" name="Straight Connector 8387">
                    <a:extLst>
                      <a:ext uri="{FF2B5EF4-FFF2-40B4-BE49-F238E27FC236}">
                        <a16:creationId xmlns:a16="http://schemas.microsoft.com/office/drawing/2014/main" id="{4C5EC8B4-46F1-E86C-99EE-8ACFD1A7B08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9" name="Straight Connector 8388">
                    <a:extLst>
                      <a:ext uri="{FF2B5EF4-FFF2-40B4-BE49-F238E27FC236}">
                        <a16:creationId xmlns:a16="http://schemas.microsoft.com/office/drawing/2014/main" id="{B53C853C-3452-4C14-7E2D-34175308A0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0" name="Straight Connector 8389">
                    <a:extLst>
                      <a:ext uri="{FF2B5EF4-FFF2-40B4-BE49-F238E27FC236}">
                        <a16:creationId xmlns:a16="http://schemas.microsoft.com/office/drawing/2014/main" id="{3D38A81A-5103-A62C-BD12-878508AB412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1" name="Straight Connector 8390">
                    <a:extLst>
                      <a:ext uri="{FF2B5EF4-FFF2-40B4-BE49-F238E27FC236}">
                        <a16:creationId xmlns:a16="http://schemas.microsoft.com/office/drawing/2014/main" id="{0E20FA4C-A7F4-3868-A476-8DC5A7967E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2" name="Straight Connector 8391">
                    <a:extLst>
                      <a:ext uri="{FF2B5EF4-FFF2-40B4-BE49-F238E27FC236}">
                        <a16:creationId xmlns:a16="http://schemas.microsoft.com/office/drawing/2014/main" id="{8E92F3F9-74C3-379B-9A4A-C505A4EEFE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3" name="Straight Connector 8392">
                    <a:extLst>
                      <a:ext uri="{FF2B5EF4-FFF2-40B4-BE49-F238E27FC236}">
                        <a16:creationId xmlns:a16="http://schemas.microsoft.com/office/drawing/2014/main" id="{D179B445-3926-0C72-A33E-EA0A9AD56E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4" name="Straight Connector 8393">
                    <a:extLst>
                      <a:ext uri="{FF2B5EF4-FFF2-40B4-BE49-F238E27FC236}">
                        <a16:creationId xmlns:a16="http://schemas.microsoft.com/office/drawing/2014/main" id="{F494F03D-0263-B780-434F-3EC7224756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5" name="Straight Connector 8394">
                    <a:extLst>
                      <a:ext uri="{FF2B5EF4-FFF2-40B4-BE49-F238E27FC236}">
                        <a16:creationId xmlns:a16="http://schemas.microsoft.com/office/drawing/2014/main" id="{5DDD0107-E9E8-C716-A6DF-4F0DB7F48D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6" name="Straight Connector 8395">
                    <a:extLst>
                      <a:ext uri="{FF2B5EF4-FFF2-40B4-BE49-F238E27FC236}">
                        <a16:creationId xmlns:a16="http://schemas.microsoft.com/office/drawing/2014/main" id="{F3805FE5-14F0-7052-F631-B021401AEB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7" name="Straight Connector 8396">
                    <a:extLst>
                      <a:ext uri="{FF2B5EF4-FFF2-40B4-BE49-F238E27FC236}">
                        <a16:creationId xmlns:a16="http://schemas.microsoft.com/office/drawing/2014/main" id="{32F51655-8BD6-B7C1-1D30-2AA1FC4843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8" name="Straight Connector 8397">
                    <a:extLst>
                      <a:ext uri="{FF2B5EF4-FFF2-40B4-BE49-F238E27FC236}">
                        <a16:creationId xmlns:a16="http://schemas.microsoft.com/office/drawing/2014/main" id="{5CB6005D-1267-538E-8C85-1FE7AA7994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9" name="Straight Connector 8398">
                    <a:extLst>
                      <a:ext uri="{FF2B5EF4-FFF2-40B4-BE49-F238E27FC236}">
                        <a16:creationId xmlns:a16="http://schemas.microsoft.com/office/drawing/2014/main" id="{AE7F2BB4-6791-50B8-17A3-26784040B3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326" name="Arc 8325">
                <a:extLst>
                  <a:ext uri="{FF2B5EF4-FFF2-40B4-BE49-F238E27FC236}">
                    <a16:creationId xmlns:a16="http://schemas.microsoft.com/office/drawing/2014/main" id="{4A87B29F-3ABE-1CE4-E44C-515B6BE4FC60}"/>
                  </a:ext>
                </a:extLst>
              </p:cNvPr>
              <p:cNvSpPr/>
              <p:nvPr/>
            </p:nvSpPr>
            <p:spPr>
              <a:xfrm flipH="1">
                <a:off x="3499962" y="220584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27" name="Arc 8326">
                <a:extLst>
                  <a:ext uri="{FF2B5EF4-FFF2-40B4-BE49-F238E27FC236}">
                    <a16:creationId xmlns:a16="http://schemas.microsoft.com/office/drawing/2014/main" id="{93C86698-4657-4760-03C3-A19561B3E11E}"/>
                  </a:ext>
                </a:extLst>
              </p:cNvPr>
              <p:cNvSpPr/>
              <p:nvPr/>
            </p:nvSpPr>
            <p:spPr>
              <a:xfrm flipH="1">
                <a:off x="1120174" y="2208965"/>
                <a:ext cx="115719" cy="353575"/>
              </a:xfrm>
              <a:prstGeom prst="arc">
                <a:avLst>
                  <a:gd name="adj1" fmla="val 15518610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28" name="Arc 8327">
                <a:extLst>
                  <a:ext uri="{FF2B5EF4-FFF2-40B4-BE49-F238E27FC236}">
                    <a16:creationId xmlns:a16="http://schemas.microsoft.com/office/drawing/2014/main" id="{F6BECAE0-86D2-1993-5C52-3CCE553E49AE}"/>
                  </a:ext>
                </a:extLst>
              </p:cNvPr>
              <p:cNvSpPr/>
              <p:nvPr/>
            </p:nvSpPr>
            <p:spPr>
              <a:xfrm flipH="1">
                <a:off x="1612219" y="220937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29" name="Arc 8328">
                <a:extLst>
                  <a:ext uri="{FF2B5EF4-FFF2-40B4-BE49-F238E27FC236}">
                    <a16:creationId xmlns:a16="http://schemas.microsoft.com/office/drawing/2014/main" id="{B5242CCC-88EF-6742-816D-14D036A5D006}"/>
                  </a:ext>
                </a:extLst>
              </p:cNvPr>
              <p:cNvSpPr/>
              <p:nvPr/>
            </p:nvSpPr>
            <p:spPr>
              <a:xfrm flipH="1">
                <a:off x="2448873" y="220940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70" name="Rectangle 8469">
              <a:extLst>
                <a:ext uri="{FF2B5EF4-FFF2-40B4-BE49-F238E27FC236}">
                  <a16:creationId xmlns:a16="http://schemas.microsoft.com/office/drawing/2014/main" id="{4A95D74B-AA31-4D11-22D8-F990417C7F52}"/>
                </a:ext>
              </a:extLst>
            </p:cNvPr>
            <p:cNvSpPr/>
            <p:nvPr/>
          </p:nvSpPr>
          <p:spPr>
            <a:xfrm rot="5400000" flipV="1">
              <a:off x="1608582" y="5613253"/>
              <a:ext cx="495221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rgbClr val="FFC2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471" name="Straight Arrow Connector 8470">
              <a:extLst>
                <a:ext uri="{FF2B5EF4-FFF2-40B4-BE49-F238E27FC236}">
                  <a16:creationId xmlns:a16="http://schemas.microsoft.com/office/drawing/2014/main" id="{FBF4FD21-54CF-4644-D905-4EAD4B670830}"/>
                </a:ext>
              </a:extLst>
            </p:cNvPr>
            <p:cNvCxnSpPr>
              <a:cxnSpLocks/>
            </p:cNvCxnSpPr>
            <p:nvPr/>
          </p:nvCxnSpPr>
          <p:spPr>
            <a:xfrm>
              <a:off x="1856192" y="5388502"/>
              <a:ext cx="0" cy="343529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72" name="Rectangle 8471">
              <a:extLst>
                <a:ext uri="{FF2B5EF4-FFF2-40B4-BE49-F238E27FC236}">
                  <a16:creationId xmlns:a16="http://schemas.microsoft.com/office/drawing/2014/main" id="{3193585D-306F-AC36-6793-C252978BF4CE}"/>
                </a:ext>
              </a:extLst>
            </p:cNvPr>
            <p:cNvSpPr/>
            <p:nvPr/>
          </p:nvSpPr>
          <p:spPr>
            <a:xfrm rot="16200000">
              <a:off x="1603332" y="4462298"/>
              <a:ext cx="495221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rgbClr val="FFC2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473" name="Straight Arrow Connector 8472">
              <a:extLst>
                <a:ext uri="{FF2B5EF4-FFF2-40B4-BE49-F238E27FC236}">
                  <a16:creationId xmlns:a16="http://schemas.microsoft.com/office/drawing/2014/main" id="{A62222D4-15FB-0A24-F003-BAB3C7CB91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50942" y="4384687"/>
              <a:ext cx="0" cy="343529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59" name="Group 8758">
            <a:extLst>
              <a:ext uri="{FF2B5EF4-FFF2-40B4-BE49-F238E27FC236}">
                <a16:creationId xmlns:a16="http://schemas.microsoft.com/office/drawing/2014/main" id="{3638A076-3E2E-B933-4E6E-9746D1A1110B}"/>
              </a:ext>
            </a:extLst>
          </p:cNvPr>
          <p:cNvGrpSpPr/>
          <p:nvPr/>
        </p:nvGrpSpPr>
        <p:grpSpPr>
          <a:xfrm>
            <a:off x="8895191" y="6196336"/>
            <a:ext cx="2886903" cy="580286"/>
            <a:chOff x="943290" y="2105046"/>
            <a:chExt cx="2886903" cy="580286"/>
          </a:xfrm>
        </p:grpSpPr>
        <p:sp>
          <p:nvSpPr>
            <p:cNvPr id="8851" name="Arc 8850">
              <a:extLst>
                <a:ext uri="{FF2B5EF4-FFF2-40B4-BE49-F238E27FC236}">
                  <a16:creationId xmlns:a16="http://schemas.microsoft.com/office/drawing/2014/main" id="{6FAA1475-97B3-C0C0-3041-5CEFFF580DA7}"/>
                </a:ext>
              </a:extLst>
            </p:cNvPr>
            <p:cNvSpPr/>
            <p:nvPr/>
          </p:nvSpPr>
          <p:spPr>
            <a:xfrm>
              <a:off x="3503164" y="2208527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2" name="Arc 8851">
              <a:extLst>
                <a:ext uri="{FF2B5EF4-FFF2-40B4-BE49-F238E27FC236}">
                  <a16:creationId xmlns:a16="http://schemas.microsoft.com/office/drawing/2014/main" id="{7D8DB32E-4B3A-3667-C598-56C9381CB180}"/>
                </a:ext>
              </a:extLst>
            </p:cNvPr>
            <p:cNvSpPr/>
            <p:nvPr/>
          </p:nvSpPr>
          <p:spPr>
            <a:xfrm>
              <a:off x="1116750" y="2209914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3" name="Arc 8852">
              <a:extLst>
                <a:ext uri="{FF2B5EF4-FFF2-40B4-BE49-F238E27FC236}">
                  <a16:creationId xmlns:a16="http://schemas.microsoft.com/office/drawing/2014/main" id="{DAEAD05D-F86C-5865-27FB-BBD3FADB0E25}"/>
                </a:ext>
              </a:extLst>
            </p:cNvPr>
            <p:cNvSpPr/>
            <p:nvPr/>
          </p:nvSpPr>
          <p:spPr>
            <a:xfrm>
              <a:off x="1617448" y="2213078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4" name="Arc 8853">
              <a:extLst>
                <a:ext uri="{FF2B5EF4-FFF2-40B4-BE49-F238E27FC236}">
                  <a16:creationId xmlns:a16="http://schemas.microsoft.com/office/drawing/2014/main" id="{8E823424-CD78-41B2-5510-42C60FF3CF1B}"/>
                </a:ext>
              </a:extLst>
            </p:cNvPr>
            <p:cNvSpPr/>
            <p:nvPr/>
          </p:nvSpPr>
          <p:spPr>
            <a:xfrm>
              <a:off x="2447876" y="2208527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55" name="Group 8854">
              <a:extLst>
                <a:ext uri="{FF2B5EF4-FFF2-40B4-BE49-F238E27FC236}">
                  <a16:creationId xmlns:a16="http://schemas.microsoft.com/office/drawing/2014/main" id="{F8B94B42-DE9D-45B8-AAB1-3A08A8B97970}"/>
                </a:ext>
              </a:extLst>
            </p:cNvPr>
            <p:cNvGrpSpPr/>
            <p:nvPr/>
          </p:nvGrpSpPr>
          <p:grpSpPr>
            <a:xfrm>
              <a:off x="943290" y="2105046"/>
              <a:ext cx="2886903" cy="237217"/>
              <a:chOff x="954786" y="2105046"/>
              <a:chExt cx="2886903" cy="237217"/>
            </a:xfrm>
          </p:grpSpPr>
          <p:sp>
            <p:nvSpPr>
              <p:cNvPr id="8931" name="Freeform 8930">
                <a:extLst>
                  <a:ext uri="{FF2B5EF4-FFF2-40B4-BE49-F238E27FC236}">
                    <a16:creationId xmlns:a16="http://schemas.microsoft.com/office/drawing/2014/main" id="{45A47E47-7D1F-679B-9DC9-F58B857F2320}"/>
                  </a:ext>
                </a:extLst>
              </p:cNvPr>
              <p:cNvSpPr/>
              <p:nvPr/>
            </p:nvSpPr>
            <p:spPr>
              <a:xfrm>
                <a:off x="959004" y="2168306"/>
                <a:ext cx="2882685" cy="145753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  <a:gd name="connsiteX0" fmla="*/ 0 w 6106332"/>
                  <a:gd name="connsiteY0" fmla="*/ 115426 h 333810"/>
                  <a:gd name="connsiteX1" fmla="*/ 216976 w 6106332"/>
                  <a:gd name="connsiteY1" fmla="*/ 161921 h 333810"/>
                  <a:gd name="connsiteX2" fmla="*/ 464949 w 6106332"/>
                  <a:gd name="connsiteY2" fmla="*/ 316904 h 333810"/>
                  <a:gd name="connsiteX3" fmla="*/ 790414 w 6106332"/>
                  <a:gd name="connsiteY3" fmla="*/ 177419 h 333810"/>
                  <a:gd name="connsiteX4" fmla="*/ 1013531 w 6106332"/>
                  <a:gd name="connsiteY4" fmla="*/ 564 h 333810"/>
                  <a:gd name="connsiteX5" fmla="*/ 1379349 w 6106332"/>
                  <a:gd name="connsiteY5" fmla="*/ 239412 h 333810"/>
                  <a:gd name="connsiteX6" fmla="*/ 1549831 w 6106332"/>
                  <a:gd name="connsiteY6" fmla="*/ 332402 h 333810"/>
                  <a:gd name="connsiteX7" fmla="*/ 1844298 w 6106332"/>
                  <a:gd name="connsiteY7" fmla="*/ 177419 h 333810"/>
                  <a:gd name="connsiteX8" fmla="*/ 2340244 w 6106332"/>
                  <a:gd name="connsiteY8" fmla="*/ 84429 h 333810"/>
                  <a:gd name="connsiteX9" fmla="*/ 2712203 w 6106332"/>
                  <a:gd name="connsiteY9" fmla="*/ 115426 h 333810"/>
                  <a:gd name="connsiteX10" fmla="*/ 3130658 w 6106332"/>
                  <a:gd name="connsiteY10" fmla="*/ 239412 h 333810"/>
                  <a:gd name="connsiteX11" fmla="*/ 3316637 w 6106332"/>
                  <a:gd name="connsiteY11" fmla="*/ 316904 h 333810"/>
                  <a:gd name="connsiteX12" fmla="*/ 3642102 w 6106332"/>
                  <a:gd name="connsiteY12" fmla="*/ 177419 h 333810"/>
                  <a:gd name="connsiteX13" fmla="*/ 4308529 w 6106332"/>
                  <a:gd name="connsiteY13" fmla="*/ 53433 h 333810"/>
                  <a:gd name="connsiteX14" fmla="*/ 5036949 w 6106332"/>
                  <a:gd name="connsiteY14" fmla="*/ 115426 h 333810"/>
                  <a:gd name="connsiteX15" fmla="*/ 5532895 w 6106332"/>
                  <a:gd name="connsiteY15" fmla="*/ 301405 h 333810"/>
                  <a:gd name="connsiteX16" fmla="*/ 5749871 w 6106332"/>
                  <a:gd name="connsiteY16" fmla="*/ 208416 h 333810"/>
                  <a:gd name="connsiteX17" fmla="*/ 6106332 w 6106332"/>
                  <a:gd name="connsiteY17" fmla="*/ 99927 h 333810"/>
                  <a:gd name="connsiteX0" fmla="*/ 0 w 6106332"/>
                  <a:gd name="connsiteY0" fmla="*/ 117778 h 336162"/>
                  <a:gd name="connsiteX1" fmla="*/ 216976 w 6106332"/>
                  <a:gd name="connsiteY1" fmla="*/ 164273 h 336162"/>
                  <a:gd name="connsiteX2" fmla="*/ 464949 w 6106332"/>
                  <a:gd name="connsiteY2" fmla="*/ 319256 h 336162"/>
                  <a:gd name="connsiteX3" fmla="*/ 797140 w 6106332"/>
                  <a:gd name="connsiteY3" fmla="*/ 122341 h 336162"/>
                  <a:gd name="connsiteX4" fmla="*/ 1013531 w 6106332"/>
                  <a:gd name="connsiteY4" fmla="*/ 2916 h 336162"/>
                  <a:gd name="connsiteX5" fmla="*/ 1379349 w 6106332"/>
                  <a:gd name="connsiteY5" fmla="*/ 241764 h 336162"/>
                  <a:gd name="connsiteX6" fmla="*/ 1549831 w 6106332"/>
                  <a:gd name="connsiteY6" fmla="*/ 334754 h 336162"/>
                  <a:gd name="connsiteX7" fmla="*/ 1844298 w 6106332"/>
                  <a:gd name="connsiteY7" fmla="*/ 179771 h 336162"/>
                  <a:gd name="connsiteX8" fmla="*/ 2340244 w 6106332"/>
                  <a:gd name="connsiteY8" fmla="*/ 86781 h 336162"/>
                  <a:gd name="connsiteX9" fmla="*/ 2712203 w 6106332"/>
                  <a:gd name="connsiteY9" fmla="*/ 117778 h 336162"/>
                  <a:gd name="connsiteX10" fmla="*/ 3130658 w 6106332"/>
                  <a:gd name="connsiteY10" fmla="*/ 241764 h 336162"/>
                  <a:gd name="connsiteX11" fmla="*/ 3316637 w 6106332"/>
                  <a:gd name="connsiteY11" fmla="*/ 319256 h 336162"/>
                  <a:gd name="connsiteX12" fmla="*/ 3642102 w 6106332"/>
                  <a:gd name="connsiteY12" fmla="*/ 179771 h 336162"/>
                  <a:gd name="connsiteX13" fmla="*/ 4308529 w 6106332"/>
                  <a:gd name="connsiteY13" fmla="*/ 55785 h 336162"/>
                  <a:gd name="connsiteX14" fmla="*/ 5036949 w 6106332"/>
                  <a:gd name="connsiteY14" fmla="*/ 117778 h 336162"/>
                  <a:gd name="connsiteX15" fmla="*/ 5532895 w 6106332"/>
                  <a:gd name="connsiteY15" fmla="*/ 303757 h 336162"/>
                  <a:gd name="connsiteX16" fmla="*/ 5749871 w 6106332"/>
                  <a:gd name="connsiteY16" fmla="*/ 210768 h 336162"/>
                  <a:gd name="connsiteX17" fmla="*/ 6106332 w 6106332"/>
                  <a:gd name="connsiteY17" fmla="*/ 102279 h 336162"/>
                  <a:gd name="connsiteX0" fmla="*/ 0 w 6106332"/>
                  <a:gd name="connsiteY0" fmla="*/ 128163 h 346547"/>
                  <a:gd name="connsiteX1" fmla="*/ 216976 w 6106332"/>
                  <a:gd name="connsiteY1" fmla="*/ 174658 h 346547"/>
                  <a:gd name="connsiteX2" fmla="*/ 464949 w 6106332"/>
                  <a:gd name="connsiteY2" fmla="*/ 329641 h 346547"/>
                  <a:gd name="connsiteX3" fmla="*/ 797140 w 6106332"/>
                  <a:gd name="connsiteY3" fmla="*/ 132726 h 346547"/>
                  <a:gd name="connsiteX4" fmla="*/ 1013531 w 6106332"/>
                  <a:gd name="connsiteY4" fmla="*/ 13301 h 346547"/>
                  <a:gd name="connsiteX5" fmla="*/ 1379349 w 6106332"/>
                  <a:gd name="connsiteY5" fmla="*/ 252149 h 346547"/>
                  <a:gd name="connsiteX6" fmla="*/ 1549831 w 6106332"/>
                  <a:gd name="connsiteY6" fmla="*/ 345139 h 346547"/>
                  <a:gd name="connsiteX7" fmla="*/ 1844298 w 6106332"/>
                  <a:gd name="connsiteY7" fmla="*/ 190156 h 346547"/>
                  <a:gd name="connsiteX8" fmla="*/ 2340244 w 6106332"/>
                  <a:gd name="connsiteY8" fmla="*/ 97166 h 346547"/>
                  <a:gd name="connsiteX9" fmla="*/ 2712203 w 6106332"/>
                  <a:gd name="connsiteY9" fmla="*/ 128163 h 346547"/>
                  <a:gd name="connsiteX10" fmla="*/ 3130658 w 6106332"/>
                  <a:gd name="connsiteY10" fmla="*/ 252149 h 346547"/>
                  <a:gd name="connsiteX11" fmla="*/ 3316637 w 6106332"/>
                  <a:gd name="connsiteY11" fmla="*/ 329641 h 346547"/>
                  <a:gd name="connsiteX12" fmla="*/ 3642102 w 6106332"/>
                  <a:gd name="connsiteY12" fmla="*/ 190156 h 346547"/>
                  <a:gd name="connsiteX13" fmla="*/ 4308529 w 6106332"/>
                  <a:gd name="connsiteY13" fmla="*/ 66170 h 346547"/>
                  <a:gd name="connsiteX14" fmla="*/ 5036949 w 6106332"/>
                  <a:gd name="connsiteY14" fmla="*/ 128163 h 346547"/>
                  <a:gd name="connsiteX15" fmla="*/ 5532895 w 6106332"/>
                  <a:gd name="connsiteY15" fmla="*/ 314142 h 346547"/>
                  <a:gd name="connsiteX16" fmla="*/ 5749871 w 6106332"/>
                  <a:gd name="connsiteY16" fmla="*/ 221153 h 346547"/>
                  <a:gd name="connsiteX17" fmla="*/ 6106332 w 6106332"/>
                  <a:gd name="connsiteY17" fmla="*/ 112664 h 346547"/>
                  <a:gd name="connsiteX0" fmla="*/ 0 w 6106332"/>
                  <a:gd name="connsiteY0" fmla="*/ 158074 h 376636"/>
                  <a:gd name="connsiteX1" fmla="*/ 216976 w 6106332"/>
                  <a:gd name="connsiteY1" fmla="*/ 204569 h 376636"/>
                  <a:gd name="connsiteX2" fmla="*/ 464949 w 6106332"/>
                  <a:gd name="connsiteY2" fmla="*/ 359552 h 376636"/>
                  <a:gd name="connsiteX3" fmla="*/ 797140 w 6106332"/>
                  <a:gd name="connsiteY3" fmla="*/ 162637 h 376636"/>
                  <a:gd name="connsiteX4" fmla="*/ 1033708 w 6106332"/>
                  <a:gd name="connsiteY4" fmla="*/ 2189 h 376636"/>
                  <a:gd name="connsiteX5" fmla="*/ 1379349 w 6106332"/>
                  <a:gd name="connsiteY5" fmla="*/ 282060 h 376636"/>
                  <a:gd name="connsiteX6" fmla="*/ 1549831 w 6106332"/>
                  <a:gd name="connsiteY6" fmla="*/ 375050 h 376636"/>
                  <a:gd name="connsiteX7" fmla="*/ 1844298 w 6106332"/>
                  <a:gd name="connsiteY7" fmla="*/ 220067 h 376636"/>
                  <a:gd name="connsiteX8" fmla="*/ 2340244 w 6106332"/>
                  <a:gd name="connsiteY8" fmla="*/ 127077 h 376636"/>
                  <a:gd name="connsiteX9" fmla="*/ 2712203 w 6106332"/>
                  <a:gd name="connsiteY9" fmla="*/ 158074 h 376636"/>
                  <a:gd name="connsiteX10" fmla="*/ 3130658 w 6106332"/>
                  <a:gd name="connsiteY10" fmla="*/ 282060 h 376636"/>
                  <a:gd name="connsiteX11" fmla="*/ 3316637 w 6106332"/>
                  <a:gd name="connsiteY11" fmla="*/ 359552 h 376636"/>
                  <a:gd name="connsiteX12" fmla="*/ 3642102 w 6106332"/>
                  <a:gd name="connsiteY12" fmla="*/ 220067 h 376636"/>
                  <a:gd name="connsiteX13" fmla="*/ 4308529 w 6106332"/>
                  <a:gd name="connsiteY13" fmla="*/ 96081 h 376636"/>
                  <a:gd name="connsiteX14" fmla="*/ 5036949 w 6106332"/>
                  <a:gd name="connsiteY14" fmla="*/ 158074 h 376636"/>
                  <a:gd name="connsiteX15" fmla="*/ 5532895 w 6106332"/>
                  <a:gd name="connsiteY15" fmla="*/ 344053 h 376636"/>
                  <a:gd name="connsiteX16" fmla="*/ 5749871 w 6106332"/>
                  <a:gd name="connsiteY16" fmla="*/ 251064 h 376636"/>
                  <a:gd name="connsiteX17" fmla="*/ 6106332 w 6106332"/>
                  <a:gd name="connsiteY17" fmla="*/ 142575 h 376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376636">
                    <a:moveTo>
                      <a:pt x="0" y="158074"/>
                    </a:moveTo>
                    <a:cubicBezTo>
                      <a:pt x="69742" y="164531"/>
                      <a:pt x="139484" y="170989"/>
                      <a:pt x="216976" y="204569"/>
                    </a:cubicBezTo>
                    <a:cubicBezTo>
                      <a:pt x="294468" y="238149"/>
                      <a:pt x="368255" y="366541"/>
                      <a:pt x="464949" y="359552"/>
                    </a:cubicBezTo>
                    <a:cubicBezTo>
                      <a:pt x="561643" y="352563"/>
                      <a:pt x="702347" y="222197"/>
                      <a:pt x="797140" y="162637"/>
                    </a:cubicBezTo>
                    <a:cubicBezTo>
                      <a:pt x="891933" y="103077"/>
                      <a:pt x="936673" y="-17715"/>
                      <a:pt x="1033708" y="2189"/>
                    </a:cubicBezTo>
                    <a:cubicBezTo>
                      <a:pt x="1130743" y="22093"/>
                      <a:pt x="1293329" y="219917"/>
                      <a:pt x="1379349" y="282060"/>
                    </a:cubicBezTo>
                    <a:cubicBezTo>
                      <a:pt x="1465370" y="344204"/>
                      <a:pt x="1472340" y="385382"/>
                      <a:pt x="1549831" y="375050"/>
                    </a:cubicBezTo>
                    <a:cubicBezTo>
                      <a:pt x="1627322" y="364718"/>
                      <a:pt x="1712563" y="261396"/>
                      <a:pt x="1844298" y="220067"/>
                    </a:cubicBezTo>
                    <a:cubicBezTo>
                      <a:pt x="1976034" y="178738"/>
                      <a:pt x="2195593" y="137409"/>
                      <a:pt x="2340244" y="127077"/>
                    </a:cubicBezTo>
                    <a:cubicBezTo>
                      <a:pt x="2484895" y="116745"/>
                      <a:pt x="2580467" y="132243"/>
                      <a:pt x="2712203" y="158074"/>
                    </a:cubicBezTo>
                    <a:cubicBezTo>
                      <a:pt x="2843939" y="183905"/>
                      <a:pt x="3029919" y="248480"/>
                      <a:pt x="3130658" y="282060"/>
                    </a:cubicBezTo>
                    <a:cubicBezTo>
                      <a:pt x="3231397" y="315640"/>
                      <a:pt x="3231396" y="369884"/>
                      <a:pt x="3316637" y="359552"/>
                    </a:cubicBezTo>
                    <a:cubicBezTo>
                      <a:pt x="3401878" y="349220"/>
                      <a:pt x="3476787" y="263979"/>
                      <a:pt x="3642102" y="220067"/>
                    </a:cubicBezTo>
                    <a:cubicBezTo>
                      <a:pt x="3807417" y="176155"/>
                      <a:pt x="4076055" y="106413"/>
                      <a:pt x="4308529" y="96081"/>
                    </a:cubicBezTo>
                    <a:cubicBezTo>
                      <a:pt x="4541003" y="85749"/>
                      <a:pt x="4832888" y="116745"/>
                      <a:pt x="5036949" y="158074"/>
                    </a:cubicBezTo>
                    <a:cubicBezTo>
                      <a:pt x="5241010" y="199403"/>
                      <a:pt x="5414075" y="328555"/>
                      <a:pt x="5532895" y="344053"/>
                    </a:cubicBezTo>
                    <a:cubicBezTo>
                      <a:pt x="5651715" y="359551"/>
                      <a:pt x="5654298" y="284644"/>
                      <a:pt x="5749871" y="251064"/>
                    </a:cubicBezTo>
                    <a:cubicBezTo>
                      <a:pt x="5845444" y="217484"/>
                      <a:pt x="5975888" y="180029"/>
                      <a:pt x="6106332" y="142575"/>
                    </a:cubicBezTo>
                  </a:path>
                </a:pathLst>
              </a:custGeom>
              <a:noFill/>
              <a:ln w="1016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32" name="Oval 8931">
                <a:extLst>
                  <a:ext uri="{FF2B5EF4-FFF2-40B4-BE49-F238E27FC236}">
                    <a16:creationId xmlns:a16="http://schemas.microsoft.com/office/drawing/2014/main" id="{84A48107-DE1F-91C6-CC0F-A39D8004B637}"/>
                  </a:ext>
                </a:extLst>
              </p:cNvPr>
              <p:cNvSpPr/>
              <p:nvPr/>
            </p:nvSpPr>
            <p:spPr>
              <a:xfrm>
                <a:off x="1339518" y="2105046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33" name="Freeform 8932">
                <a:extLst>
                  <a:ext uri="{FF2B5EF4-FFF2-40B4-BE49-F238E27FC236}">
                    <a16:creationId xmlns:a16="http://schemas.microsoft.com/office/drawing/2014/main" id="{0EF2D8F2-BB33-FCD5-ECEB-8F0AE8461A37}"/>
                  </a:ext>
                </a:extLst>
              </p:cNvPr>
              <p:cNvSpPr/>
              <p:nvPr/>
            </p:nvSpPr>
            <p:spPr>
              <a:xfrm>
                <a:off x="957960" y="2161249"/>
                <a:ext cx="2882685" cy="132726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  <a:gd name="connsiteX0" fmla="*/ 0 w 6106332"/>
                  <a:gd name="connsiteY0" fmla="*/ 74582 h 292824"/>
                  <a:gd name="connsiteX1" fmla="*/ 216976 w 6106332"/>
                  <a:gd name="connsiteY1" fmla="*/ 121077 h 292824"/>
                  <a:gd name="connsiteX2" fmla="*/ 464949 w 6106332"/>
                  <a:gd name="connsiteY2" fmla="*/ 276060 h 292824"/>
                  <a:gd name="connsiteX3" fmla="*/ 790414 w 6106332"/>
                  <a:gd name="connsiteY3" fmla="*/ 136575 h 292824"/>
                  <a:gd name="connsiteX4" fmla="*/ 993354 w 6106332"/>
                  <a:gd name="connsiteY4" fmla="*/ 742 h 292824"/>
                  <a:gd name="connsiteX5" fmla="*/ 1379349 w 6106332"/>
                  <a:gd name="connsiteY5" fmla="*/ 198568 h 292824"/>
                  <a:gd name="connsiteX6" fmla="*/ 1549831 w 6106332"/>
                  <a:gd name="connsiteY6" fmla="*/ 291558 h 292824"/>
                  <a:gd name="connsiteX7" fmla="*/ 1844298 w 6106332"/>
                  <a:gd name="connsiteY7" fmla="*/ 136575 h 292824"/>
                  <a:gd name="connsiteX8" fmla="*/ 2340244 w 6106332"/>
                  <a:gd name="connsiteY8" fmla="*/ 43585 h 292824"/>
                  <a:gd name="connsiteX9" fmla="*/ 2712203 w 6106332"/>
                  <a:gd name="connsiteY9" fmla="*/ 74582 h 292824"/>
                  <a:gd name="connsiteX10" fmla="*/ 3130658 w 6106332"/>
                  <a:gd name="connsiteY10" fmla="*/ 198568 h 292824"/>
                  <a:gd name="connsiteX11" fmla="*/ 3316637 w 6106332"/>
                  <a:gd name="connsiteY11" fmla="*/ 276060 h 292824"/>
                  <a:gd name="connsiteX12" fmla="*/ 3642102 w 6106332"/>
                  <a:gd name="connsiteY12" fmla="*/ 136575 h 292824"/>
                  <a:gd name="connsiteX13" fmla="*/ 4308529 w 6106332"/>
                  <a:gd name="connsiteY13" fmla="*/ 12589 h 292824"/>
                  <a:gd name="connsiteX14" fmla="*/ 5036949 w 6106332"/>
                  <a:gd name="connsiteY14" fmla="*/ 74582 h 292824"/>
                  <a:gd name="connsiteX15" fmla="*/ 5532895 w 6106332"/>
                  <a:gd name="connsiteY15" fmla="*/ 260561 h 292824"/>
                  <a:gd name="connsiteX16" fmla="*/ 5749871 w 6106332"/>
                  <a:gd name="connsiteY16" fmla="*/ 167572 h 292824"/>
                  <a:gd name="connsiteX17" fmla="*/ 6106332 w 6106332"/>
                  <a:gd name="connsiteY17" fmla="*/ 59083 h 292824"/>
                  <a:gd name="connsiteX0" fmla="*/ 0 w 6106332"/>
                  <a:gd name="connsiteY0" fmla="*/ 76039 h 294281"/>
                  <a:gd name="connsiteX1" fmla="*/ 216976 w 6106332"/>
                  <a:gd name="connsiteY1" fmla="*/ 122534 h 294281"/>
                  <a:gd name="connsiteX2" fmla="*/ 464949 w 6106332"/>
                  <a:gd name="connsiteY2" fmla="*/ 277517 h 294281"/>
                  <a:gd name="connsiteX3" fmla="*/ 756787 w 6106332"/>
                  <a:gd name="connsiteY3" fmla="*/ 105215 h 294281"/>
                  <a:gd name="connsiteX4" fmla="*/ 993354 w 6106332"/>
                  <a:gd name="connsiteY4" fmla="*/ 2199 h 294281"/>
                  <a:gd name="connsiteX5" fmla="*/ 1379349 w 6106332"/>
                  <a:gd name="connsiteY5" fmla="*/ 200025 h 294281"/>
                  <a:gd name="connsiteX6" fmla="*/ 1549831 w 6106332"/>
                  <a:gd name="connsiteY6" fmla="*/ 293015 h 294281"/>
                  <a:gd name="connsiteX7" fmla="*/ 1844298 w 6106332"/>
                  <a:gd name="connsiteY7" fmla="*/ 138032 h 294281"/>
                  <a:gd name="connsiteX8" fmla="*/ 2340244 w 6106332"/>
                  <a:gd name="connsiteY8" fmla="*/ 45042 h 294281"/>
                  <a:gd name="connsiteX9" fmla="*/ 2712203 w 6106332"/>
                  <a:gd name="connsiteY9" fmla="*/ 76039 h 294281"/>
                  <a:gd name="connsiteX10" fmla="*/ 3130658 w 6106332"/>
                  <a:gd name="connsiteY10" fmla="*/ 200025 h 294281"/>
                  <a:gd name="connsiteX11" fmla="*/ 3316637 w 6106332"/>
                  <a:gd name="connsiteY11" fmla="*/ 277517 h 294281"/>
                  <a:gd name="connsiteX12" fmla="*/ 3642102 w 6106332"/>
                  <a:gd name="connsiteY12" fmla="*/ 138032 h 294281"/>
                  <a:gd name="connsiteX13" fmla="*/ 4308529 w 6106332"/>
                  <a:gd name="connsiteY13" fmla="*/ 14046 h 294281"/>
                  <a:gd name="connsiteX14" fmla="*/ 5036949 w 6106332"/>
                  <a:gd name="connsiteY14" fmla="*/ 76039 h 294281"/>
                  <a:gd name="connsiteX15" fmla="*/ 5532895 w 6106332"/>
                  <a:gd name="connsiteY15" fmla="*/ 262018 h 294281"/>
                  <a:gd name="connsiteX16" fmla="*/ 5749871 w 6106332"/>
                  <a:gd name="connsiteY16" fmla="*/ 169029 h 294281"/>
                  <a:gd name="connsiteX17" fmla="*/ 6106332 w 6106332"/>
                  <a:gd name="connsiteY17" fmla="*/ 60540 h 294281"/>
                  <a:gd name="connsiteX0" fmla="*/ 0 w 6106332"/>
                  <a:gd name="connsiteY0" fmla="*/ 124555 h 342973"/>
                  <a:gd name="connsiteX1" fmla="*/ 216976 w 6106332"/>
                  <a:gd name="connsiteY1" fmla="*/ 171050 h 342973"/>
                  <a:gd name="connsiteX2" fmla="*/ 464949 w 6106332"/>
                  <a:gd name="connsiteY2" fmla="*/ 326033 h 342973"/>
                  <a:gd name="connsiteX3" fmla="*/ 756787 w 6106332"/>
                  <a:gd name="connsiteY3" fmla="*/ 153731 h 342973"/>
                  <a:gd name="connsiteX4" fmla="*/ 1013531 w 6106332"/>
                  <a:gd name="connsiteY4" fmla="*/ 1489 h 342973"/>
                  <a:gd name="connsiteX5" fmla="*/ 1379349 w 6106332"/>
                  <a:gd name="connsiteY5" fmla="*/ 248541 h 342973"/>
                  <a:gd name="connsiteX6" fmla="*/ 1549831 w 6106332"/>
                  <a:gd name="connsiteY6" fmla="*/ 341531 h 342973"/>
                  <a:gd name="connsiteX7" fmla="*/ 1844298 w 6106332"/>
                  <a:gd name="connsiteY7" fmla="*/ 186548 h 342973"/>
                  <a:gd name="connsiteX8" fmla="*/ 2340244 w 6106332"/>
                  <a:gd name="connsiteY8" fmla="*/ 93558 h 342973"/>
                  <a:gd name="connsiteX9" fmla="*/ 2712203 w 6106332"/>
                  <a:gd name="connsiteY9" fmla="*/ 124555 h 342973"/>
                  <a:gd name="connsiteX10" fmla="*/ 3130658 w 6106332"/>
                  <a:gd name="connsiteY10" fmla="*/ 248541 h 342973"/>
                  <a:gd name="connsiteX11" fmla="*/ 3316637 w 6106332"/>
                  <a:gd name="connsiteY11" fmla="*/ 326033 h 342973"/>
                  <a:gd name="connsiteX12" fmla="*/ 3642102 w 6106332"/>
                  <a:gd name="connsiteY12" fmla="*/ 186548 h 342973"/>
                  <a:gd name="connsiteX13" fmla="*/ 4308529 w 6106332"/>
                  <a:gd name="connsiteY13" fmla="*/ 62562 h 342973"/>
                  <a:gd name="connsiteX14" fmla="*/ 5036949 w 6106332"/>
                  <a:gd name="connsiteY14" fmla="*/ 124555 h 342973"/>
                  <a:gd name="connsiteX15" fmla="*/ 5532895 w 6106332"/>
                  <a:gd name="connsiteY15" fmla="*/ 310534 h 342973"/>
                  <a:gd name="connsiteX16" fmla="*/ 5749871 w 6106332"/>
                  <a:gd name="connsiteY16" fmla="*/ 217545 h 342973"/>
                  <a:gd name="connsiteX17" fmla="*/ 6106332 w 6106332"/>
                  <a:gd name="connsiteY17" fmla="*/ 109056 h 342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342973">
                    <a:moveTo>
                      <a:pt x="0" y="124555"/>
                    </a:moveTo>
                    <a:cubicBezTo>
                      <a:pt x="69742" y="131012"/>
                      <a:pt x="139484" y="137470"/>
                      <a:pt x="216976" y="171050"/>
                    </a:cubicBezTo>
                    <a:cubicBezTo>
                      <a:pt x="294468" y="204630"/>
                      <a:pt x="374981" y="328920"/>
                      <a:pt x="464949" y="326033"/>
                    </a:cubicBezTo>
                    <a:cubicBezTo>
                      <a:pt x="554918" y="323147"/>
                      <a:pt x="665357" y="207822"/>
                      <a:pt x="756787" y="153731"/>
                    </a:cubicBezTo>
                    <a:cubicBezTo>
                      <a:pt x="848217" y="99640"/>
                      <a:pt x="909771" y="-14313"/>
                      <a:pt x="1013531" y="1489"/>
                    </a:cubicBezTo>
                    <a:cubicBezTo>
                      <a:pt x="1117291" y="17291"/>
                      <a:pt x="1289966" y="191867"/>
                      <a:pt x="1379349" y="248541"/>
                    </a:cubicBezTo>
                    <a:cubicBezTo>
                      <a:pt x="1468732" y="305215"/>
                      <a:pt x="1472340" y="351863"/>
                      <a:pt x="1549831" y="341531"/>
                    </a:cubicBezTo>
                    <a:cubicBezTo>
                      <a:pt x="1627322" y="331199"/>
                      <a:pt x="1712563" y="227877"/>
                      <a:pt x="1844298" y="186548"/>
                    </a:cubicBezTo>
                    <a:cubicBezTo>
                      <a:pt x="1976034" y="145219"/>
                      <a:pt x="2195593" y="103890"/>
                      <a:pt x="2340244" y="93558"/>
                    </a:cubicBezTo>
                    <a:cubicBezTo>
                      <a:pt x="2484895" y="83226"/>
                      <a:pt x="2580467" y="98724"/>
                      <a:pt x="2712203" y="124555"/>
                    </a:cubicBezTo>
                    <a:cubicBezTo>
                      <a:pt x="2843939" y="150386"/>
                      <a:pt x="3029919" y="214961"/>
                      <a:pt x="3130658" y="248541"/>
                    </a:cubicBezTo>
                    <a:cubicBezTo>
                      <a:pt x="3231397" y="282121"/>
                      <a:pt x="3231396" y="336365"/>
                      <a:pt x="3316637" y="326033"/>
                    </a:cubicBezTo>
                    <a:cubicBezTo>
                      <a:pt x="3401878" y="315701"/>
                      <a:pt x="3476787" y="230460"/>
                      <a:pt x="3642102" y="186548"/>
                    </a:cubicBezTo>
                    <a:cubicBezTo>
                      <a:pt x="3807417" y="142636"/>
                      <a:pt x="4076055" y="72894"/>
                      <a:pt x="4308529" y="62562"/>
                    </a:cubicBezTo>
                    <a:cubicBezTo>
                      <a:pt x="4541003" y="52230"/>
                      <a:pt x="4832888" y="83226"/>
                      <a:pt x="5036949" y="124555"/>
                    </a:cubicBezTo>
                    <a:cubicBezTo>
                      <a:pt x="5241010" y="165884"/>
                      <a:pt x="5414075" y="295036"/>
                      <a:pt x="5532895" y="310534"/>
                    </a:cubicBezTo>
                    <a:cubicBezTo>
                      <a:pt x="5651715" y="326032"/>
                      <a:pt x="5654298" y="251125"/>
                      <a:pt x="5749871" y="217545"/>
                    </a:cubicBezTo>
                    <a:cubicBezTo>
                      <a:pt x="5845444" y="183965"/>
                      <a:pt x="5975888" y="146510"/>
                      <a:pt x="6106332" y="10905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34" name="Freeform 8933">
                <a:extLst>
                  <a:ext uri="{FF2B5EF4-FFF2-40B4-BE49-F238E27FC236}">
                    <a16:creationId xmlns:a16="http://schemas.microsoft.com/office/drawing/2014/main" id="{E38DD51A-3C0D-F056-CA8B-61D7113B78F6}"/>
                  </a:ext>
                </a:extLst>
              </p:cNvPr>
              <p:cNvSpPr/>
              <p:nvPr/>
            </p:nvSpPr>
            <p:spPr>
              <a:xfrm>
                <a:off x="954786" y="2211049"/>
                <a:ext cx="2882685" cy="129717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  <a:gd name="connsiteX0" fmla="*/ 0 w 6106332"/>
                  <a:gd name="connsiteY0" fmla="*/ 115426 h 333810"/>
                  <a:gd name="connsiteX1" fmla="*/ 216976 w 6106332"/>
                  <a:gd name="connsiteY1" fmla="*/ 161921 h 333810"/>
                  <a:gd name="connsiteX2" fmla="*/ 464949 w 6106332"/>
                  <a:gd name="connsiteY2" fmla="*/ 316904 h 333810"/>
                  <a:gd name="connsiteX3" fmla="*/ 790414 w 6106332"/>
                  <a:gd name="connsiteY3" fmla="*/ 177419 h 333810"/>
                  <a:gd name="connsiteX4" fmla="*/ 1013531 w 6106332"/>
                  <a:gd name="connsiteY4" fmla="*/ 564 h 333810"/>
                  <a:gd name="connsiteX5" fmla="*/ 1379349 w 6106332"/>
                  <a:gd name="connsiteY5" fmla="*/ 239412 h 333810"/>
                  <a:gd name="connsiteX6" fmla="*/ 1549831 w 6106332"/>
                  <a:gd name="connsiteY6" fmla="*/ 332402 h 333810"/>
                  <a:gd name="connsiteX7" fmla="*/ 1844298 w 6106332"/>
                  <a:gd name="connsiteY7" fmla="*/ 177419 h 333810"/>
                  <a:gd name="connsiteX8" fmla="*/ 2340244 w 6106332"/>
                  <a:gd name="connsiteY8" fmla="*/ 84429 h 333810"/>
                  <a:gd name="connsiteX9" fmla="*/ 2712203 w 6106332"/>
                  <a:gd name="connsiteY9" fmla="*/ 115426 h 333810"/>
                  <a:gd name="connsiteX10" fmla="*/ 3130658 w 6106332"/>
                  <a:gd name="connsiteY10" fmla="*/ 239412 h 333810"/>
                  <a:gd name="connsiteX11" fmla="*/ 3316637 w 6106332"/>
                  <a:gd name="connsiteY11" fmla="*/ 316904 h 333810"/>
                  <a:gd name="connsiteX12" fmla="*/ 3642102 w 6106332"/>
                  <a:gd name="connsiteY12" fmla="*/ 177419 h 333810"/>
                  <a:gd name="connsiteX13" fmla="*/ 4308529 w 6106332"/>
                  <a:gd name="connsiteY13" fmla="*/ 53433 h 333810"/>
                  <a:gd name="connsiteX14" fmla="*/ 5036949 w 6106332"/>
                  <a:gd name="connsiteY14" fmla="*/ 115426 h 333810"/>
                  <a:gd name="connsiteX15" fmla="*/ 5532895 w 6106332"/>
                  <a:gd name="connsiteY15" fmla="*/ 301405 h 333810"/>
                  <a:gd name="connsiteX16" fmla="*/ 5749871 w 6106332"/>
                  <a:gd name="connsiteY16" fmla="*/ 208416 h 333810"/>
                  <a:gd name="connsiteX17" fmla="*/ 6106332 w 6106332"/>
                  <a:gd name="connsiteY17" fmla="*/ 99927 h 333810"/>
                  <a:gd name="connsiteX0" fmla="*/ 0 w 6106332"/>
                  <a:gd name="connsiteY0" fmla="*/ 116814 h 335198"/>
                  <a:gd name="connsiteX1" fmla="*/ 216976 w 6106332"/>
                  <a:gd name="connsiteY1" fmla="*/ 163309 h 335198"/>
                  <a:gd name="connsiteX2" fmla="*/ 464949 w 6106332"/>
                  <a:gd name="connsiteY2" fmla="*/ 318292 h 335198"/>
                  <a:gd name="connsiteX3" fmla="*/ 790415 w 6106332"/>
                  <a:gd name="connsiteY3" fmla="*/ 137785 h 335198"/>
                  <a:gd name="connsiteX4" fmla="*/ 1013531 w 6106332"/>
                  <a:gd name="connsiteY4" fmla="*/ 1952 h 335198"/>
                  <a:gd name="connsiteX5" fmla="*/ 1379349 w 6106332"/>
                  <a:gd name="connsiteY5" fmla="*/ 240800 h 335198"/>
                  <a:gd name="connsiteX6" fmla="*/ 1549831 w 6106332"/>
                  <a:gd name="connsiteY6" fmla="*/ 333790 h 335198"/>
                  <a:gd name="connsiteX7" fmla="*/ 1844298 w 6106332"/>
                  <a:gd name="connsiteY7" fmla="*/ 178807 h 335198"/>
                  <a:gd name="connsiteX8" fmla="*/ 2340244 w 6106332"/>
                  <a:gd name="connsiteY8" fmla="*/ 85817 h 335198"/>
                  <a:gd name="connsiteX9" fmla="*/ 2712203 w 6106332"/>
                  <a:gd name="connsiteY9" fmla="*/ 116814 h 335198"/>
                  <a:gd name="connsiteX10" fmla="*/ 3130658 w 6106332"/>
                  <a:gd name="connsiteY10" fmla="*/ 240800 h 335198"/>
                  <a:gd name="connsiteX11" fmla="*/ 3316637 w 6106332"/>
                  <a:gd name="connsiteY11" fmla="*/ 318292 h 335198"/>
                  <a:gd name="connsiteX12" fmla="*/ 3642102 w 6106332"/>
                  <a:gd name="connsiteY12" fmla="*/ 178807 h 335198"/>
                  <a:gd name="connsiteX13" fmla="*/ 4308529 w 6106332"/>
                  <a:gd name="connsiteY13" fmla="*/ 54821 h 335198"/>
                  <a:gd name="connsiteX14" fmla="*/ 5036949 w 6106332"/>
                  <a:gd name="connsiteY14" fmla="*/ 116814 h 335198"/>
                  <a:gd name="connsiteX15" fmla="*/ 5532895 w 6106332"/>
                  <a:gd name="connsiteY15" fmla="*/ 302793 h 335198"/>
                  <a:gd name="connsiteX16" fmla="*/ 5749871 w 6106332"/>
                  <a:gd name="connsiteY16" fmla="*/ 209804 h 335198"/>
                  <a:gd name="connsiteX17" fmla="*/ 6106332 w 6106332"/>
                  <a:gd name="connsiteY17" fmla="*/ 101315 h 335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335198">
                    <a:moveTo>
                      <a:pt x="0" y="116814"/>
                    </a:moveTo>
                    <a:cubicBezTo>
                      <a:pt x="69742" y="123271"/>
                      <a:pt x="139484" y="129729"/>
                      <a:pt x="216976" y="163309"/>
                    </a:cubicBezTo>
                    <a:cubicBezTo>
                      <a:pt x="294468" y="196889"/>
                      <a:pt x="369376" y="322546"/>
                      <a:pt x="464949" y="318292"/>
                    </a:cubicBezTo>
                    <a:cubicBezTo>
                      <a:pt x="560522" y="314038"/>
                      <a:pt x="698985" y="190508"/>
                      <a:pt x="790415" y="137785"/>
                    </a:cubicBezTo>
                    <a:cubicBezTo>
                      <a:pt x="881845" y="85062"/>
                      <a:pt x="915375" y="-15217"/>
                      <a:pt x="1013531" y="1952"/>
                    </a:cubicBezTo>
                    <a:cubicBezTo>
                      <a:pt x="1111687" y="19121"/>
                      <a:pt x="1289966" y="185494"/>
                      <a:pt x="1379349" y="240800"/>
                    </a:cubicBezTo>
                    <a:cubicBezTo>
                      <a:pt x="1468732" y="296106"/>
                      <a:pt x="1472340" y="344122"/>
                      <a:pt x="1549831" y="333790"/>
                    </a:cubicBezTo>
                    <a:cubicBezTo>
                      <a:pt x="1627322" y="323458"/>
                      <a:pt x="1712563" y="220136"/>
                      <a:pt x="1844298" y="178807"/>
                    </a:cubicBezTo>
                    <a:cubicBezTo>
                      <a:pt x="1976034" y="137478"/>
                      <a:pt x="2195593" y="96149"/>
                      <a:pt x="2340244" y="85817"/>
                    </a:cubicBezTo>
                    <a:cubicBezTo>
                      <a:pt x="2484895" y="75485"/>
                      <a:pt x="2580467" y="90983"/>
                      <a:pt x="2712203" y="116814"/>
                    </a:cubicBezTo>
                    <a:cubicBezTo>
                      <a:pt x="2843939" y="142645"/>
                      <a:pt x="3029919" y="207220"/>
                      <a:pt x="3130658" y="240800"/>
                    </a:cubicBezTo>
                    <a:cubicBezTo>
                      <a:pt x="3231397" y="274380"/>
                      <a:pt x="3231396" y="328624"/>
                      <a:pt x="3316637" y="318292"/>
                    </a:cubicBezTo>
                    <a:cubicBezTo>
                      <a:pt x="3401878" y="307960"/>
                      <a:pt x="3476787" y="222719"/>
                      <a:pt x="3642102" y="178807"/>
                    </a:cubicBezTo>
                    <a:cubicBezTo>
                      <a:pt x="3807417" y="134895"/>
                      <a:pt x="4076055" y="65153"/>
                      <a:pt x="4308529" y="54821"/>
                    </a:cubicBezTo>
                    <a:cubicBezTo>
                      <a:pt x="4541003" y="44489"/>
                      <a:pt x="4832888" y="75485"/>
                      <a:pt x="5036949" y="116814"/>
                    </a:cubicBezTo>
                    <a:cubicBezTo>
                      <a:pt x="5241010" y="158143"/>
                      <a:pt x="5414075" y="287295"/>
                      <a:pt x="5532895" y="302793"/>
                    </a:cubicBezTo>
                    <a:cubicBezTo>
                      <a:pt x="5651715" y="318291"/>
                      <a:pt x="5654298" y="243384"/>
                      <a:pt x="5749871" y="209804"/>
                    </a:cubicBezTo>
                    <a:cubicBezTo>
                      <a:pt x="5845444" y="176224"/>
                      <a:pt x="5975888" y="138769"/>
                      <a:pt x="6106332" y="10131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935" name="Group 8934">
                <a:extLst>
                  <a:ext uri="{FF2B5EF4-FFF2-40B4-BE49-F238E27FC236}">
                    <a16:creationId xmlns:a16="http://schemas.microsoft.com/office/drawing/2014/main" id="{6E29EFEB-193B-8279-97CA-B6757891FFCD}"/>
                  </a:ext>
                </a:extLst>
              </p:cNvPr>
              <p:cNvGrpSpPr/>
              <p:nvPr/>
            </p:nvGrpSpPr>
            <p:grpSpPr>
              <a:xfrm>
                <a:off x="987483" y="2158513"/>
                <a:ext cx="2845752" cy="183750"/>
                <a:chOff x="995933" y="2379402"/>
                <a:chExt cx="2845752" cy="183750"/>
              </a:xfrm>
            </p:grpSpPr>
            <p:cxnSp>
              <p:nvCxnSpPr>
                <p:cNvPr id="8936" name="Straight Connector 8935">
                  <a:extLst>
                    <a:ext uri="{FF2B5EF4-FFF2-40B4-BE49-F238E27FC236}">
                      <a16:creationId xmlns:a16="http://schemas.microsoft.com/office/drawing/2014/main" id="{313A3B77-BF8B-DBCB-3A44-4FD70C7627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1666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37" name="Straight Connector 8936">
                  <a:extLst>
                    <a:ext uri="{FF2B5EF4-FFF2-40B4-BE49-F238E27FC236}">
                      <a16:creationId xmlns:a16="http://schemas.microsoft.com/office/drawing/2014/main" id="{4D87F904-F687-C15D-755D-18A43D9741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611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38" name="Straight Connector 8937">
                  <a:extLst>
                    <a:ext uri="{FF2B5EF4-FFF2-40B4-BE49-F238E27FC236}">
                      <a16:creationId xmlns:a16="http://schemas.microsoft.com/office/drawing/2014/main" id="{B00F1EC5-F9E9-4B8A-982C-1E88556A4A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055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39" name="Straight Connector 8938">
                  <a:extLst>
                    <a:ext uri="{FF2B5EF4-FFF2-40B4-BE49-F238E27FC236}">
                      <a16:creationId xmlns:a16="http://schemas.microsoft.com/office/drawing/2014/main" id="{FFEEA72B-BA74-9041-4DEF-42F3C412C8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50016" y="24288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0" name="Straight Connector 8939">
                  <a:extLst>
                    <a:ext uri="{FF2B5EF4-FFF2-40B4-BE49-F238E27FC236}">
                      <a16:creationId xmlns:a16="http://schemas.microsoft.com/office/drawing/2014/main" id="{E21F9ADD-1928-F546-5726-1BE0D5FDC6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94466" y="24383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1" name="Straight Connector 8940">
                  <a:extLst>
                    <a:ext uri="{FF2B5EF4-FFF2-40B4-BE49-F238E27FC236}">
                      <a16:creationId xmlns:a16="http://schemas.microsoft.com/office/drawing/2014/main" id="{173D9CCC-39EF-A5AC-4EA3-9448719A0C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38916" y="24510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2" name="Straight Connector 8941">
                  <a:extLst>
                    <a:ext uri="{FF2B5EF4-FFF2-40B4-BE49-F238E27FC236}">
                      <a16:creationId xmlns:a16="http://schemas.microsoft.com/office/drawing/2014/main" id="{B19A7766-538D-CE72-A62F-59B898128E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83366" y="24637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3" name="Straight Connector 8942">
                  <a:extLst>
                    <a:ext uri="{FF2B5EF4-FFF2-40B4-BE49-F238E27FC236}">
                      <a16:creationId xmlns:a16="http://schemas.microsoft.com/office/drawing/2014/main" id="{C5461FA7-1910-9D95-441A-D4F33635E2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7816" y="24764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4" name="Straight Connector 8943">
                  <a:extLst>
                    <a:ext uri="{FF2B5EF4-FFF2-40B4-BE49-F238E27FC236}">
                      <a16:creationId xmlns:a16="http://schemas.microsoft.com/office/drawing/2014/main" id="{B92B7D18-5481-7147-7072-79F17BC1BC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2266" y="24954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5" name="Straight Connector 8944">
                  <a:extLst>
                    <a:ext uri="{FF2B5EF4-FFF2-40B4-BE49-F238E27FC236}">
                      <a16:creationId xmlns:a16="http://schemas.microsoft.com/office/drawing/2014/main" id="{A1EC2830-4597-83CD-6C9E-42F22716B3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16716" y="25081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6" name="Straight Connector 8945">
                  <a:extLst>
                    <a:ext uri="{FF2B5EF4-FFF2-40B4-BE49-F238E27FC236}">
                      <a16:creationId xmlns:a16="http://schemas.microsoft.com/office/drawing/2014/main" id="{2D145640-934D-26F7-1E6D-A270240369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61166" y="24923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7" name="Straight Connector 8946">
                  <a:extLst>
                    <a:ext uri="{FF2B5EF4-FFF2-40B4-BE49-F238E27FC236}">
                      <a16:creationId xmlns:a16="http://schemas.microsoft.com/office/drawing/2014/main" id="{0DD10EC4-E6D4-85DA-2F94-5AAAC45B39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05616" y="24732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8" name="Straight Connector 8947">
                  <a:extLst>
                    <a:ext uri="{FF2B5EF4-FFF2-40B4-BE49-F238E27FC236}">
                      <a16:creationId xmlns:a16="http://schemas.microsoft.com/office/drawing/2014/main" id="{918D3A6A-594D-F012-6DCF-F1F7E39768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50066" y="24573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9" name="Straight Connector 8948">
                  <a:extLst>
                    <a:ext uri="{FF2B5EF4-FFF2-40B4-BE49-F238E27FC236}">
                      <a16:creationId xmlns:a16="http://schemas.microsoft.com/office/drawing/2014/main" id="{374D9CEC-82F0-A8CC-731D-DB9C6492B0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94516" y="24542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0" name="Straight Connector 8949">
                  <a:extLst>
                    <a:ext uri="{FF2B5EF4-FFF2-40B4-BE49-F238E27FC236}">
                      <a16:creationId xmlns:a16="http://schemas.microsoft.com/office/drawing/2014/main" id="{74F76758-2EC1-D19A-8033-BB549780C4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966" y="24415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1" name="Straight Connector 8950">
                  <a:extLst>
                    <a:ext uri="{FF2B5EF4-FFF2-40B4-BE49-F238E27FC236}">
                      <a16:creationId xmlns:a16="http://schemas.microsoft.com/office/drawing/2014/main" id="{5CA3A23A-D2D7-5053-9C22-3433BB45F8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83416" y="24319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2" name="Straight Connector 8951">
                  <a:extLst>
                    <a:ext uri="{FF2B5EF4-FFF2-40B4-BE49-F238E27FC236}">
                      <a16:creationId xmlns:a16="http://schemas.microsoft.com/office/drawing/2014/main" id="{9AB29220-FE1A-FB42-45B8-DDBB333DD3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278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3" name="Straight Connector 8952">
                  <a:extLst>
                    <a:ext uri="{FF2B5EF4-FFF2-40B4-BE49-F238E27FC236}">
                      <a16:creationId xmlns:a16="http://schemas.microsoft.com/office/drawing/2014/main" id="{719675AE-A047-67CF-DEB3-13BD445D30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723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4" name="Straight Connector 8953">
                  <a:extLst>
                    <a:ext uri="{FF2B5EF4-FFF2-40B4-BE49-F238E27FC236}">
                      <a16:creationId xmlns:a16="http://schemas.microsoft.com/office/drawing/2014/main" id="{A1023A98-8281-893F-A6A1-6CD1229793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167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5" name="Straight Connector 8954">
                  <a:extLst>
                    <a:ext uri="{FF2B5EF4-FFF2-40B4-BE49-F238E27FC236}">
                      <a16:creationId xmlns:a16="http://schemas.microsoft.com/office/drawing/2014/main" id="{FECFDB02-76D5-8B62-4033-769634879D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12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6" name="Straight Connector 8955">
                  <a:extLst>
                    <a:ext uri="{FF2B5EF4-FFF2-40B4-BE49-F238E27FC236}">
                      <a16:creationId xmlns:a16="http://schemas.microsoft.com/office/drawing/2014/main" id="{F2029650-3E73-896D-6D7F-327C9D2602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056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7" name="Straight Connector 8956">
                  <a:extLst>
                    <a:ext uri="{FF2B5EF4-FFF2-40B4-BE49-F238E27FC236}">
                      <a16:creationId xmlns:a16="http://schemas.microsoft.com/office/drawing/2014/main" id="{A4CA30B1-F1B5-3BC1-04E0-01A55246D2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0116" y="24034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8" name="Straight Connector 8957">
                  <a:extLst>
                    <a:ext uri="{FF2B5EF4-FFF2-40B4-BE49-F238E27FC236}">
                      <a16:creationId xmlns:a16="http://schemas.microsoft.com/office/drawing/2014/main" id="{9A75B8FE-1F89-A7D0-2F5F-364E831B3B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45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9" name="Straight Connector 8958">
                  <a:extLst>
                    <a:ext uri="{FF2B5EF4-FFF2-40B4-BE49-F238E27FC236}">
                      <a16:creationId xmlns:a16="http://schemas.microsoft.com/office/drawing/2014/main" id="{83614967-998A-0B89-398D-D9452C256D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390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0" name="Straight Connector 8959">
                  <a:extLst>
                    <a:ext uri="{FF2B5EF4-FFF2-40B4-BE49-F238E27FC236}">
                      <a16:creationId xmlns:a16="http://schemas.microsoft.com/office/drawing/2014/main" id="{5851CE46-942A-95DB-B21C-A9F5FC54CB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558" y="24429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1" name="Straight Connector 8960">
                  <a:extLst>
                    <a:ext uri="{FF2B5EF4-FFF2-40B4-BE49-F238E27FC236}">
                      <a16:creationId xmlns:a16="http://schemas.microsoft.com/office/drawing/2014/main" id="{2497847E-6A9B-9711-6EB9-39624B9465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80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2" name="Straight Connector 8961">
                  <a:extLst>
                    <a:ext uri="{FF2B5EF4-FFF2-40B4-BE49-F238E27FC236}">
                      <a16:creationId xmlns:a16="http://schemas.microsoft.com/office/drawing/2014/main" id="{C705DB7E-F975-890B-152C-408FD8BCBF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2458" y="24937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3" name="Straight Connector 8962">
                  <a:extLst>
                    <a:ext uri="{FF2B5EF4-FFF2-40B4-BE49-F238E27FC236}">
                      <a16:creationId xmlns:a16="http://schemas.microsoft.com/office/drawing/2014/main" id="{E392A3C2-98D2-B5AE-74BC-5DB4ADDDA2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769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4" name="Straight Connector 8963">
                  <a:extLst>
                    <a:ext uri="{FF2B5EF4-FFF2-40B4-BE49-F238E27FC236}">
                      <a16:creationId xmlns:a16="http://schemas.microsoft.com/office/drawing/2014/main" id="{9E192B3D-F594-CFD5-FFA8-3F112D6B37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1358" y="24968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5" name="Straight Connector 8964">
                  <a:extLst>
                    <a:ext uri="{FF2B5EF4-FFF2-40B4-BE49-F238E27FC236}">
                      <a16:creationId xmlns:a16="http://schemas.microsoft.com/office/drawing/2014/main" id="{239508F0-9A7D-7C91-78CA-6105BE9C9E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65808" y="24778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6" name="Straight Connector 8965">
                  <a:extLst>
                    <a:ext uri="{FF2B5EF4-FFF2-40B4-BE49-F238E27FC236}">
                      <a16:creationId xmlns:a16="http://schemas.microsoft.com/office/drawing/2014/main" id="{5D9B20D7-C350-3F45-32C6-0BE7D29493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1025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7" name="Straight Connector 8966">
                  <a:extLst>
                    <a:ext uri="{FF2B5EF4-FFF2-40B4-BE49-F238E27FC236}">
                      <a16:creationId xmlns:a16="http://schemas.microsoft.com/office/drawing/2014/main" id="{D9417347-0FF6-78CD-5229-1BE0E73F4E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54708" y="24206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8" name="Straight Connector 8967">
                  <a:extLst>
                    <a:ext uri="{FF2B5EF4-FFF2-40B4-BE49-F238E27FC236}">
                      <a16:creationId xmlns:a16="http://schemas.microsoft.com/office/drawing/2014/main" id="{23264C6C-F48B-4715-90E9-4B35EB8ED4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99158" y="23921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9" name="Straight Connector 8968">
                  <a:extLst>
                    <a:ext uri="{FF2B5EF4-FFF2-40B4-BE49-F238E27FC236}">
                      <a16:creationId xmlns:a16="http://schemas.microsoft.com/office/drawing/2014/main" id="{815BE824-8314-86B3-7F27-3B79CFFB99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43608" y="2379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0" name="Straight Connector 8969">
                  <a:extLst>
                    <a:ext uri="{FF2B5EF4-FFF2-40B4-BE49-F238E27FC236}">
                      <a16:creationId xmlns:a16="http://schemas.microsoft.com/office/drawing/2014/main" id="{DD03ED54-18E2-8160-4210-0CE0AF3FF2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8058" y="23952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1" name="Straight Connector 8970">
                  <a:extLst>
                    <a:ext uri="{FF2B5EF4-FFF2-40B4-BE49-F238E27FC236}">
                      <a16:creationId xmlns:a16="http://schemas.microsoft.com/office/drawing/2014/main" id="{A27D798D-0A2C-5380-21CD-77696724C7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32508" y="24238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2" name="Straight Connector 8971">
                  <a:extLst>
                    <a:ext uri="{FF2B5EF4-FFF2-40B4-BE49-F238E27FC236}">
                      <a16:creationId xmlns:a16="http://schemas.microsoft.com/office/drawing/2014/main" id="{409F6096-7989-DC16-C4E8-11E8E93066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695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3" name="Straight Connector 8972">
                  <a:extLst>
                    <a:ext uri="{FF2B5EF4-FFF2-40B4-BE49-F238E27FC236}">
                      <a16:creationId xmlns:a16="http://schemas.microsoft.com/office/drawing/2014/main" id="{34A95634-BB9D-166E-1F52-B8879DE177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2140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4" name="Straight Connector 8973">
                  <a:extLst>
                    <a:ext uri="{FF2B5EF4-FFF2-40B4-BE49-F238E27FC236}">
                      <a16:creationId xmlns:a16="http://schemas.microsoft.com/office/drawing/2014/main" id="{D733E0DE-D505-0735-B850-1A6CCB30D0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65858" y="25127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5" name="Straight Connector 8974">
                  <a:extLst>
                    <a:ext uri="{FF2B5EF4-FFF2-40B4-BE49-F238E27FC236}">
                      <a16:creationId xmlns:a16="http://schemas.microsoft.com/office/drawing/2014/main" id="{259348A7-96CF-3BFC-6D79-B1A0D36E0C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103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6" name="Straight Connector 8975">
                  <a:extLst>
                    <a:ext uri="{FF2B5EF4-FFF2-40B4-BE49-F238E27FC236}">
                      <a16:creationId xmlns:a16="http://schemas.microsoft.com/office/drawing/2014/main" id="{D1B7280B-FFCD-7991-5435-D1331285EA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5475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7" name="Straight Connector 8976">
                  <a:extLst>
                    <a:ext uri="{FF2B5EF4-FFF2-40B4-BE49-F238E27FC236}">
                      <a16:creationId xmlns:a16="http://schemas.microsoft.com/office/drawing/2014/main" id="{BD7E51B5-DC2F-F6D4-E451-8449E49614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992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8" name="Straight Connector 8977">
                  <a:extLst>
                    <a:ext uri="{FF2B5EF4-FFF2-40B4-BE49-F238E27FC236}">
                      <a16:creationId xmlns:a16="http://schemas.microsoft.com/office/drawing/2014/main" id="{AAFB87FB-5D47-C41E-723F-AB495F6438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43658" y="24524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9" name="Straight Connector 8978">
                  <a:extLst>
                    <a:ext uri="{FF2B5EF4-FFF2-40B4-BE49-F238E27FC236}">
                      <a16:creationId xmlns:a16="http://schemas.microsoft.com/office/drawing/2014/main" id="{57E55286-4734-8C11-CEAD-967B326475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88108" y="24397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0" name="Straight Connector 8979">
                  <a:extLst>
                    <a:ext uri="{FF2B5EF4-FFF2-40B4-BE49-F238E27FC236}">
                      <a16:creationId xmlns:a16="http://schemas.microsoft.com/office/drawing/2014/main" id="{DE96B2D8-BB69-5CF7-4557-5746D4E3B0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325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1" name="Straight Connector 8980">
                  <a:extLst>
                    <a:ext uri="{FF2B5EF4-FFF2-40B4-BE49-F238E27FC236}">
                      <a16:creationId xmlns:a16="http://schemas.microsoft.com/office/drawing/2014/main" id="{8F2B05EE-EC8C-ED55-2282-98CBC46659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770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2" name="Straight Connector 8981">
                  <a:extLst>
                    <a:ext uri="{FF2B5EF4-FFF2-40B4-BE49-F238E27FC236}">
                      <a16:creationId xmlns:a16="http://schemas.microsoft.com/office/drawing/2014/main" id="{61455107-E00E-29A3-5C7D-722D00D0A6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21458" y="24175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3" name="Straight Connector 8982">
                  <a:extLst>
                    <a:ext uri="{FF2B5EF4-FFF2-40B4-BE49-F238E27FC236}">
                      <a16:creationId xmlns:a16="http://schemas.microsoft.com/office/drawing/2014/main" id="{CA9A403E-ACC3-7648-8296-9D016D2415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65908" y="24143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4" name="Straight Connector 8983">
                  <a:extLst>
                    <a:ext uri="{FF2B5EF4-FFF2-40B4-BE49-F238E27FC236}">
                      <a16:creationId xmlns:a16="http://schemas.microsoft.com/office/drawing/2014/main" id="{8DB3164D-2C6A-1EC0-797B-55D6002B2D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5933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5" name="Straight Connector 8984">
                  <a:extLst>
                    <a:ext uri="{FF2B5EF4-FFF2-40B4-BE49-F238E27FC236}">
                      <a16:creationId xmlns:a16="http://schemas.microsoft.com/office/drawing/2014/main" id="{D5495498-9569-C3C4-6558-E03965B0C3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81285" y="24090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6" name="Straight Connector 8985">
                  <a:extLst>
                    <a:ext uri="{FF2B5EF4-FFF2-40B4-BE49-F238E27FC236}">
                      <a16:creationId xmlns:a16="http://schemas.microsoft.com/office/drawing/2014/main" id="{DF79D7C6-D0CC-89DD-BFEF-37AA754529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25735" y="24153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7" name="Straight Connector 8986">
                  <a:extLst>
                    <a:ext uri="{FF2B5EF4-FFF2-40B4-BE49-F238E27FC236}">
                      <a16:creationId xmlns:a16="http://schemas.microsoft.com/office/drawing/2014/main" id="{24CC7E66-9CDD-9D13-7A0C-7D25B8D000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70185" y="24185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8" name="Straight Connector 8987">
                  <a:extLst>
                    <a:ext uri="{FF2B5EF4-FFF2-40B4-BE49-F238E27FC236}">
                      <a16:creationId xmlns:a16="http://schemas.microsoft.com/office/drawing/2014/main" id="{94F5C8C3-8733-8C9B-5EDE-8640EB13CE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463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9" name="Straight Connector 8988">
                  <a:extLst>
                    <a:ext uri="{FF2B5EF4-FFF2-40B4-BE49-F238E27FC236}">
                      <a16:creationId xmlns:a16="http://schemas.microsoft.com/office/drawing/2014/main" id="{BBB402A7-B469-DAE8-C75B-2460EF5A70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59085" y="24312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0" name="Straight Connector 8989">
                  <a:extLst>
                    <a:ext uri="{FF2B5EF4-FFF2-40B4-BE49-F238E27FC236}">
                      <a16:creationId xmlns:a16="http://schemas.microsoft.com/office/drawing/2014/main" id="{C6D87F91-506F-D586-0537-84B09C4068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3535" y="24439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1" name="Straight Connector 8990">
                  <a:extLst>
                    <a:ext uri="{FF2B5EF4-FFF2-40B4-BE49-F238E27FC236}">
                      <a16:creationId xmlns:a16="http://schemas.microsoft.com/office/drawing/2014/main" id="{78413390-2989-B61F-8613-5A31A246BA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47985" y="24598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2" name="Straight Connector 8991">
                  <a:extLst>
                    <a:ext uri="{FF2B5EF4-FFF2-40B4-BE49-F238E27FC236}">
                      <a16:creationId xmlns:a16="http://schemas.microsoft.com/office/drawing/2014/main" id="{E6923821-C8A8-6043-BEEA-E415FCEFBF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2435" y="24788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3" name="Straight Connector 8992">
                  <a:extLst>
                    <a:ext uri="{FF2B5EF4-FFF2-40B4-BE49-F238E27FC236}">
                      <a16:creationId xmlns:a16="http://schemas.microsoft.com/office/drawing/2014/main" id="{E150F76D-7962-99B6-38BC-34F0C6AF1C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36885" y="24947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4" name="Straight Connector 8993">
                  <a:extLst>
                    <a:ext uri="{FF2B5EF4-FFF2-40B4-BE49-F238E27FC236}">
                      <a16:creationId xmlns:a16="http://schemas.microsoft.com/office/drawing/2014/main" id="{A0138712-18FE-A0F9-3000-DE19AF8018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1335" y="24979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5" name="Straight Connector 8994">
                  <a:extLst>
                    <a:ext uri="{FF2B5EF4-FFF2-40B4-BE49-F238E27FC236}">
                      <a16:creationId xmlns:a16="http://schemas.microsoft.com/office/drawing/2014/main" id="{30517B42-7687-7D83-DCCF-B30B3DBCCD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25785" y="248838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6" name="Straight Connector 8995">
                  <a:extLst>
                    <a:ext uri="{FF2B5EF4-FFF2-40B4-BE49-F238E27FC236}">
                      <a16:creationId xmlns:a16="http://schemas.microsoft.com/office/drawing/2014/main" id="{7BC9FB6A-040D-69E3-D6D6-D51A95351A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70235" y="24661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7" name="Straight Connector 8996">
                  <a:extLst>
                    <a:ext uri="{FF2B5EF4-FFF2-40B4-BE49-F238E27FC236}">
                      <a16:creationId xmlns:a16="http://schemas.microsoft.com/office/drawing/2014/main" id="{FAD03C71-A96C-50F6-B5EC-BE406BCBB2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4685" y="24534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8" name="Straight Connector 8997">
                  <a:extLst>
                    <a:ext uri="{FF2B5EF4-FFF2-40B4-BE49-F238E27FC236}">
                      <a16:creationId xmlns:a16="http://schemas.microsoft.com/office/drawing/2014/main" id="{C3023205-3120-056D-4D01-DCC62D3FBF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59135" y="24407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9" name="Straight Connector 8998">
                  <a:extLst>
                    <a:ext uri="{FF2B5EF4-FFF2-40B4-BE49-F238E27FC236}">
                      <a16:creationId xmlns:a16="http://schemas.microsoft.com/office/drawing/2014/main" id="{A950001F-C953-536F-7474-C06303C4AC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03585" y="24344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00" name="Straight Connector 8999">
                  <a:extLst>
                    <a:ext uri="{FF2B5EF4-FFF2-40B4-BE49-F238E27FC236}">
                      <a16:creationId xmlns:a16="http://schemas.microsoft.com/office/drawing/2014/main" id="{F0D1F358-E320-455F-BB54-94928706B0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168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856" name="Group 8855">
              <a:extLst>
                <a:ext uri="{FF2B5EF4-FFF2-40B4-BE49-F238E27FC236}">
                  <a16:creationId xmlns:a16="http://schemas.microsoft.com/office/drawing/2014/main" id="{DDAD8C80-3BCC-F6DA-0BF1-FB9C30BB5F24}"/>
                </a:ext>
              </a:extLst>
            </p:cNvPr>
            <p:cNvGrpSpPr/>
            <p:nvPr/>
          </p:nvGrpSpPr>
          <p:grpSpPr>
            <a:xfrm flipV="1">
              <a:off x="943290" y="2438590"/>
              <a:ext cx="2886903" cy="246742"/>
              <a:chOff x="954786" y="2095521"/>
              <a:chExt cx="2886903" cy="246742"/>
            </a:xfrm>
          </p:grpSpPr>
          <p:sp>
            <p:nvSpPr>
              <p:cNvPr id="8861" name="Freeform 8860">
                <a:extLst>
                  <a:ext uri="{FF2B5EF4-FFF2-40B4-BE49-F238E27FC236}">
                    <a16:creationId xmlns:a16="http://schemas.microsoft.com/office/drawing/2014/main" id="{FD8CD34E-64DE-2294-5F70-2120D0B5278D}"/>
                  </a:ext>
                </a:extLst>
              </p:cNvPr>
              <p:cNvSpPr/>
              <p:nvPr/>
            </p:nvSpPr>
            <p:spPr>
              <a:xfrm>
                <a:off x="959004" y="2165424"/>
                <a:ext cx="2882685" cy="148651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  <a:gd name="connsiteX0" fmla="*/ 0 w 6106332"/>
                  <a:gd name="connsiteY0" fmla="*/ 164526 h 383127"/>
                  <a:gd name="connsiteX1" fmla="*/ 216976 w 6106332"/>
                  <a:gd name="connsiteY1" fmla="*/ 211021 h 383127"/>
                  <a:gd name="connsiteX2" fmla="*/ 464949 w 6106332"/>
                  <a:gd name="connsiteY2" fmla="*/ 366004 h 383127"/>
                  <a:gd name="connsiteX3" fmla="*/ 790414 w 6106332"/>
                  <a:gd name="connsiteY3" fmla="*/ 226519 h 383127"/>
                  <a:gd name="connsiteX4" fmla="*/ 1060610 w 6106332"/>
                  <a:gd name="connsiteY4" fmla="*/ 437 h 383127"/>
                  <a:gd name="connsiteX5" fmla="*/ 1379349 w 6106332"/>
                  <a:gd name="connsiteY5" fmla="*/ 288512 h 383127"/>
                  <a:gd name="connsiteX6" fmla="*/ 1549831 w 6106332"/>
                  <a:gd name="connsiteY6" fmla="*/ 381502 h 383127"/>
                  <a:gd name="connsiteX7" fmla="*/ 1844298 w 6106332"/>
                  <a:gd name="connsiteY7" fmla="*/ 226519 h 383127"/>
                  <a:gd name="connsiteX8" fmla="*/ 2340244 w 6106332"/>
                  <a:gd name="connsiteY8" fmla="*/ 133529 h 383127"/>
                  <a:gd name="connsiteX9" fmla="*/ 2712203 w 6106332"/>
                  <a:gd name="connsiteY9" fmla="*/ 164526 h 383127"/>
                  <a:gd name="connsiteX10" fmla="*/ 3130658 w 6106332"/>
                  <a:gd name="connsiteY10" fmla="*/ 288512 h 383127"/>
                  <a:gd name="connsiteX11" fmla="*/ 3316637 w 6106332"/>
                  <a:gd name="connsiteY11" fmla="*/ 366004 h 383127"/>
                  <a:gd name="connsiteX12" fmla="*/ 3642102 w 6106332"/>
                  <a:gd name="connsiteY12" fmla="*/ 226519 h 383127"/>
                  <a:gd name="connsiteX13" fmla="*/ 4308529 w 6106332"/>
                  <a:gd name="connsiteY13" fmla="*/ 102533 h 383127"/>
                  <a:gd name="connsiteX14" fmla="*/ 5036949 w 6106332"/>
                  <a:gd name="connsiteY14" fmla="*/ 164526 h 383127"/>
                  <a:gd name="connsiteX15" fmla="*/ 5532895 w 6106332"/>
                  <a:gd name="connsiteY15" fmla="*/ 350505 h 383127"/>
                  <a:gd name="connsiteX16" fmla="*/ 5749871 w 6106332"/>
                  <a:gd name="connsiteY16" fmla="*/ 257516 h 383127"/>
                  <a:gd name="connsiteX17" fmla="*/ 6106332 w 6106332"/>
                  <a:gd name="connsiteY17" fmla="*/ 149027 h 383127"/>
                  <a:gd name="connsiteX0" fmla="*/ 0 w 6106332"/>
                  <a:gd name="connsiteY0" fmla="*/ 165523 h 384124"/>
                  <a:gd name="connsiteX1" fmla="*/ 216976 w 6106332"/>
                  <a:gd name="connsiteY1" fmla="*/ 212018 h 384124"/>
                  <a:gd name="connsiteX2" fmla="*/ 464949 w 6106332"/>
                  <a:gd name="connsiteY2" fmla="*/ 367001 h 384124"/>
                  <a:gd name="connsiteX3" fmla="*/ 790415 w 6106332"/>
                  <a:gd name="connsiteY3" fmla="*/ 186494 h 384124"/>
                  <a:gd name="connsiteX4" fmla="*/ 1060610 w 6106332"/>
                  <a:gd name="connsiteY4" fmla="*/ 1434 h 384124"/>
                  <a:gd name="connsiteX5" fmla="*/ 1379349 w 6106332"/>
                  <a:gd name="connsiteY5" fmla="*/ 289509 h 384124"/>
                  <a:gd name="connsiteX6" fmla="*/ 1549831 w 6106332"/>
                  <a:gd name="connsiteY6" fmla="*/ 382499 h 384124"/>
                  <a:gd name="connsiteX7" fmla="*/ 1844298 w 6106332"/>
                  <a:gd name="connsiteY7" fmla="*/ 227516 h 384124"/>
                  <a:gd name="connsiteX8" fmla="*/ 2340244 w 6106332"/>
                  <a:gd name="connsiteY8" fmla="*/ 134526 h 384124"/>
                  <a:gd name="connsiteX9" fmla="*/ 2712203 w 6106332"/>
                  <a:gd name="connsiteY9" fmla="*/ 165523 h 384124"/>
                  <a:gd name="connsiteX10" fmla="*/ 3130658 w 6106332"/>
                  <a:gd name="connsiteY10" fmla="*/ 289509 h 384124"/>
                  <a:gd name="connsiteX11" fmla="*/ 3316637 w 6106332"/>
                  <a:gd name="connsiteY11" fmla="*/ 367001 h 384124"/>
                  <a:gd name="connsiteX12" fmla="*/ 3642102 w 6106332"/>
                  <a:gd name="connsiteY12" fmla="*/ 227516 h 384124"/>
                  <a:gd name="connsiteX13" fmla="*/ 4308529 w 6106332"/>
                  <a:gd name="connsiteY13" fmla="*/ 103530 h 384124"/>
                  <a:gd name="connsiteX14" fmla="*/ 5036949 w 6106332"/>
                  <a:gd name="connsiteY14" fmla="*/ 165523 h 384124"/>
                  <a:gd name="connsiteX15" fmla="*/ 5532895 w 6106332"/>
                  <a:gd name="connsiteY15" fmla="*/ 351502 h 384124"/>
                  <a:gd name="connsiteX16" fmla="*/ 5749871 w 6106332"/>
                  <a:gd name="connsiteY16" fmla="*/ 258513 h 384124"/>
                  <a:gd name="connsiteX17" fmla="*/ 6106332 w 6106332"/>
                  <a:gd name="connsiteY17" fmla="*/ 150024 h 384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384124">
                    <a:moveTo>
                      <a:pt x="0" y="165523"/>
                    </a:moveTo>
                    <a:cubicBezTo>
                      <a:pt x="69742" y="171980"/>
                      <a:pt x="139484" y="178438"/>
                      <a:pt x="216976" y="212018"/>
                    </a:cubicBezTo>
                    <a:cubicBezTo>
                      <a:pt x="294468" y="245598"/>
                      <a:pt x="369376" y="371255"/>
                      <a:pt x="464949" y="367001"/>
                    </a:cubicBezTo>
                    <a:cubicBezTo>
                      <a:pt x="560522" y="362747"/>
                      <a:pt x="691138" y="247422"/>
                      <a:pt x="790415" y="186494"/>
                    </a:cubicBezTo>
                    <a:cubicBezTo>
                      <a:pt x="889692" y="125566"/>
                      <a:pt x="962454" y="-15735"/>
                      <a:pt x="1060610" y="1434"/>
                    </a:cubicBezTo>
                    <a:cubicBezTo>
                      <a:pt x="1158766" y="18603"/>
                      <a:pt x="1297812" y="225998"/>
                      <a:pt x="1379349" y="289509"/>
                    </a:cubicBezTo>
                    <a:cubicBezTo>
                      <a:pt x="1460886" y="353020"/>
                      <a:pt x="1472340" y="392831"/>
                      <a:pt x="1549831" y="382499"/>
                    </a:cubicBezTo>
                    <a:cubicBezTo>
                      <a:pt x="1627322" y="372167"/>
                      <a:pt x="1712563" y="268845"/>
                      <a:pt x="1844298" y="227516"/>
                    </a:cubicBezTo>
                    <a:cubicBezTo>
                      <a:pt x="1976034" y="186187"/>
                      <a:pt x="2195593" y="144858"/>
                      <a:pt x="2340244" y="134526"/>
                    </a:cubicBezTo>
                    <a:cubicBezTo>
                      <a:pt x="2484895" y="124194"/>
                      <a:pt x="2580467" y="139692"/>
                      <a:pt x="2712203" y="165523"/>
                    </a:cubicBezTo>
                    <a:cubicBezTo>
                      <a:pt x="2843939" y="191354"/>
                      <a:pt x="3029919" y="255929"/>
                      <a:pt x="3130658" y="289509"/>
                    </a:cubicBezTo>
                    <a:cubicBezTo>
                      <a:pt x="3231397" y="323089"/>
                      <a:pt x="3231396" y="377333"/>
                      <a:pt x="3316637" y="367001"/>
                    </a:cubicBezTo>
                    <a:cubicBezTo>
                      <a:pt x="3401878" y="356669"/>
                      <a:pt x="3476787" y="271428"/>
                      <a:pt x="3642102" y="227516"/>
                    </a:cubicBezTo>
                    <a:cubicBezTo>
                      <a:pt x="3807417" y="183604"/>
                      <a:pt x="4076055" y="113862"/>
                      <a:pt x="4308529" y="103530"/>
                    </a:cubicBezTo>
                    <a:cubicBezTo>
                      <a:pt x="4541003" y="93198"/>
                      <a:pt x="4832888" y="124194"/>
                      <a:pt x="5036949" y="165523"/>
                    </a:cubicBezTo>
                    <a:cubicBezTo>
                      <a:pt x="5241010" y="206852"/>
                      <a:pt x="5414075" y="336004"/>
                      <a:pt x="5532895" y="351502"/>
                    </a:cubicBezTo>
                    <a:cubicBezTo>
                      <a:pt x="5651715" y="367000"/>
                      <a:pt x="5654298" y="292093"/>
                      <a:pt x="5749871" y="258513"/>
                    </a:cubicBezTo>
                    <a:cubicBezTo>
                      <a:pt x="5845444" y="224933"/>
                      <a:pt x="5975888" y="187478"/>
                      <a:pt x="6106332" y="150024"/>
                    </a:cubicBezTo>
                  </a:path>
                </a:pathLst>
              </a:custGeom>
              <a:noFill/>
              <a:ln w="1016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62" name="Oval 8861">
                <a:extLst>
                  <a:ext uri="{FF2B5EF4-FFF2-40B4-BE49-F238E27FC236}">
                    <a16:creationId xmlns:a16="http://schemas.microsoft.com/office/drawing/2014/main" id="{99EC9DEC-4838-ECB2-46AF-21353D55E891}"/>
                  </a:ext>
                </a:extLst>
              </p:cNvPr>
              <p:cNvSpPr/>
              <p:nvPr/>
            </p:nvSpPr>
            <p:spPr>
              <a:xfrm>
                <a:off x="1339518" y="2095521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63" name="Freeform 8862">
                <a:extLst>
                  <a:ext uri="{FF2B5EF4-FFF2-40B4-BE49-F238E27FC236}">
                    <a16:creationId xmlns:a16="http://schemas.microsoft.com/office/drawing/2014/main" id="{D7F668C4-786A-0F5F-E8F2-5345C1F6F3C6}"/>
                  </a:ext>
                </a:extLst>
              </p:cNvPr>
              <p:cNvSpPr/>
              <p:nvPr/>
            </p:nvSpPr>
            <p:spPr>
              <a:xfrm>
                <a:off x="957960" y="2148420"/>
                <a:ext cx="2882685" cy="145611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  <a:gd name="connsiteX0" fmla="*/ 0 w 6106332"/>
                  <a:gd name="connsiteY0" fmla="*/ 156339 h 374902"/>
                  <a:gd name="connsiteX1" fmla="*/ 216976 w 6106332"/>
                  <a:gd name="connsiteY1" fmla="*/ 202834 h 374902"/>
                  <a:gd name="connsiteX2" fmla="*/ 464949 w 6106332"/>
                  <a:gd name="connsiteY2" fmla="*/ 357817 h 374902"/>
                  <a:gd name="connsiteX3" fmla="*/ 790414 w 6106332"/>
                  <a:gd name="connsiteY3" fmla="*/ 218332 h 374902"/>
                  <a:gd name="connsiteX4" fmla="*/ 1053884 w 6106332"/>
                  <a:gd name="connsiteY4" fmla="*/ 455 h 374902"/>
                  <a:gd name="connsiteX5" fmla="*/ 1379349 w 6106332"/>
                  <a:gd name="connsiteY5" fmla="*/ 280325 h 374902"/>
                  <a:gd name="connsiteX6" fmla="*/ 1549831 w 6106332"/>
                  <a:gd name="connsiteY6" fmla="*/ 373315 h 374902"/>
                  <a:gd name="connsiteX7" fmla="*/ 1844298 w 6106332"/>
                  <a:gd name="connsiteY7" fmla="*/ 218332 h 374902"/>
                  <a:gd name="connsiteX8" fmla="*/ 2340244 w 6106332"/>
                  <a:gd name="connsiteY8" fmla="*/ 125342 h 374902"/>
                  <a:gd name="connsiteX9" fmla="*/ 2712203 w 6106332"/>
                  <a:gd name="connsiteY9" fmla="*/ 156339 h 374902"/>
                  <a:gd name="connsiteX10" fmla="*/ 3130658 w 6106332"/>
                  <a:gd name="connsiteY10" fmla="*/ 280325 h 374902"/>
                  <a:gd name="connsiteX11" fmla="*/ 3316637 w 6106332"/>
                  <a:gd name="connsiteY11" fmla="*/ 357817 h 374902"/>
                  <a:gd name="connsiteX12" fmla="*/ 3642102 w 6106332"/>
                  <a:gd name="connsiteY12" fmla="*/ 218332 h 374902"/>
                  <a:gd name="connsiteX13" fmla="*/ 4308529 w 6106332"/>
                  <a:gd name="connsiteY13" fmla="*/ 94346 h 374902"/>
                  <a:gd name="connsiteX14" fmla="*/ 5036949 w 6106332"/>
                  <a:gd name="connsiteY14" fmla="*/ 156339 h 374902"/>
                  <a:gd name="connsiteX15" fmla="*/ 5532895 w 6106332"/>
                  <a:gd name="connsiteY15" fmla="*/ 342318 h 374902"/>
                  <a:gd name="connsiteX16" fmla="*/ 5749871 w 6106332"/>
                  <a:gd name="connsiteY16" fmla="*/ 249329 h 374902"/>
                  <a:gd name="connsiteX17" fmla="*/ 6106332 w 6106332"/>
                  <a:gd name="connsiteY17" fmla="*/ 140840 h 374902"/>
                  <a:gd name="connsiteX0" fmla="*/ 0 w 6106332"/>
                  <a:gd name="connsiteY0" fmla="*/ 157706 h 376269"/>
                  <a:gd name="connsiteX1" fmla="*/ 216976 w 6106332"/>
                  <a:gd name="connsiteY1" fmla="*/ 204201 h 376269"/>
                  <a:gd name="connsiteX2" fmla="*/ 464949 w 6106332"/>
                  <a:gd name="connsiteY2" fmla="*/ 359184 h 376269"/>
                  <a:gd name="connsiteX3" fmla="*/ 790415 w 6106332"/>
                  <a:gd name="connsiteY3" fmla="*/ 170474 h 376269"/>
                  <a:gd name="connsiteX4" fmla="*/ 1053884 w 6106332"/>
                  <a:gd name="connsiteY4" fmla="*/ 1822 h 376269"/>
                  <a:gd name="connsiteX5" fmla="*/ 1379349 w 6106332"/>
                  <a:gd name="connsiteY5" fmla="*/ 281692 h 376269"/>
                  <a:gd name="connsiteX6" fmla="*/ 1549831 w 6106332"/>
                  <a:gd name="connsiteY6" fmla="*/ 374682 h 376269"/>
                  <a:gd name="connsiteX7" fmla="*/ 1844298 w 6106332"/>
                  <a:gd name="connsiteY7" fmla="*/ 219699 h 376269"/>
                  <a:gd name="connsiteX8" fmla="*/ 2340244 w 6106332"/>
                  <a:gd name="connsiteY8" fmla="*/ 126709 h 376269"/>
                  <a:gd name="connsiteX9" fmla="*/ 2712203 w 6106332"/>
                  <a:gd name="connsiteY9" fmla="*/ 157706 h 376269"/>
                  <a:gd name="connsiteX10" fmla="*/ 3130658 w 6106332"/>
                  <a:gd name="connsiteY10" fmla="*/ 281692 h 376269"/>
                  <a:gd name="connsiteX11" fmla="*/ 3316637 w 6106332"/>
                  <a:gd name="connsiteY11" fmla="*/ 359184 h 376269"/>
                  <a:gd name="connsiteX12" fmla="*/ 3642102 w 6106332"/>
                  <a:gd name="connsiteY12" fmla="*/ 219699 h 376269"/>
                  <a:gd name="connsiteX13" fmla="*/ 4308529 w 6106332"/>
                  <a:gd name="connsiteY13" fmla="*/ 95713 h 376269"/>
                  <a:gd name="connsiteX14" fmla="*/ 5036949 w 6106332"/>
                  <a:gd name="connsiteY14" fmla="*/ 157706 h 376269"/>
                  <a:gd name="connsiteX15" fmla="*/ 5532895 w 6106332"/>
                  <a:gd name="connsiteY15" fmla="*/ 343685 h 376269"/>
                  <a:gd name="connsiteX16" fmla="*/ 5749871 w 6106332"/>
                  <a:gd name="connsiteY16" fmla="*/ 250696 h 376269"/>
                  <a:gd name="connsiteX17" fmla="*/ 6106332 w 6106332"/>
                  <a:gd name="connsiteY17" fmla="*/ 142207 h 376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376269">
                    <a:moveTo>
                      <a:pt x="0" y="157706"/>
                    </a:moveTo>
                    <a:cubicBezTo>
                      <a:pt x="69742" y="164163"/>
                      <a:pt x="139484" y="170621"/>
                      <a:pt x="216976" y="204201"/>
                    </a:cubicBezTo>
                    <a:cubicBezTo>
                      <a:pt x="294468" y="237781"/>
                      <a:pt x="369376" y="364805"/>
                      <a:pt x="464949" y="359184"/>
                    </a:cubicBezTo>
                    <a:cubicBezTo>
                      <a:pt x="560522" y="353563"/>
                      <a:pt x="692259" y="230034"/>
                      <a:pt x="790415" y="170474"/>
                    </a:cubicBezTo>
                    <a:cubicBezTo>
                      <a:pt x="888571" y="110914"/>
                      <a:pt x="955728" y="-16714"/>
                      <a:pt x="1053884" y="1822"/>
                    </a:cubicBezTo>
                    <a:cubicBezTo>
                      <a:pt x="1152040" y="20358"/>
                      <a:pt x="1296691" y="219549"/>
                      <a:pt x="1379349" y="281692"/>
                    </a:cubicBezTo>
                    <a:cubicBezTo>
                      <a:pt x="1462007" y="343835"/>
                      <a:pt x="1472340" y="385014"/>
                      <a:pt x="1549831" y="374682"/>
                    </a:cubicBezTo>
                    <a:cubicBezTo>
                      <a:pt x="1627322" y="364350"/>
                      <a:pt x="1712563" y="261028"/>
                      <a:pt x="1844298" y="219699"/>
                    </a:cubicBezTo>
                    <a:cubicBezTo>
                      <a:pt x="1976034" y="178370"/>
                      <a:pt x="2195593" y="137041"/>
                      <a:pt x="2340244" y="126709"/>
                    </a:cubicBezTo>
                    <a:cubicBezTo>
                      <a:pt x="2484895" y="116377"/>
                      <a:pt x="2580467" y="131875"/>
                      <a:pt x="2712203" y="157706"/>
                    </a:cubicBezTo>
                    <a:cubicBezTo>
                      <a:pt x="2843939" y="183537"/>
                      <a:pt x="3029919" y="248112"/>
                      <a:pt x="3130658" y="281692"/>
                    </a:cubicBezTo>
                    <a:cubicBezTo>
                      <a:pt x="3231397" y="315272"/>
                      <a:pt x="3231396" y="369516"/>
                      <a:pt x="3316637" y="359184"/>
                    </a:cubicBezTo>
                    <a:cubicBezTo>
                      <a:pt x="3401878" y="348852"/>
                      <a:pt x="3476787" y="263611"/>
                      <a:pt x="3642102" y="219699"/>
                    </a:cubicBezTo>
                    <a:cubicBezTo>
                      <a:pt x="3807417" y="175787"/>
                      <a:pt x="4076055" y="106045"/>
                      <a:pt x="4308529" y="95713"/>
                    </a:cubicBezTo>
                    <a:cubicBezTo>
                      <a:pt x="4541003" y="85381"/>
                      <a:pt x="4832888" y="116377"/>
                      <a:pt x="5036949" y="157706"/>
                    </a:cubicBezTo>
                    <a:cubicBezTo>
                      <a:pt x="5241010" y="199035"/>
                      <a:pt x="5414075" y="328187"/>
                      <a:pt x="5532895" y="343685"/>
                    </a:cubicBezTo>
                    <a:cubicBezTo>
                      <a:pt x="5651715" y="359183"/>
                      <a:pt x="5654298" y="284276"/>
                      <a:pt x="5749871" y="250696"/>
                    </a:cubicBezTo>
                    <a:cubicBezTo>
                      <a:pt x="5845444" y="217116"/>
                      <a:pt x="5975888" y="179661"/>
                      <a:pt x="6106332" y="142207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64" name="Freeform 8863">
                <a:extLst>
                  <a:ext uri="{FF2B5EF4-FFF2-40B4-BE49-F238E27FC236}">
                    <a16:creationId xmlns:a16="http://schemas.microsoft.com/office/drawing/2014/main" id="{1BEF33A2-9135-61FC-54E4-B6C334EE3336}"/>
                  </a:ext>
                </a:extLst>
              </p:cNvPr>
              <p:cNvSpPr/>
              <p:nvPr/>
            </p:nvSpPr>
            <p:spPr>
              <a:xfrm>
                <a:off x="954786" y="2198496"/>
                <a:ext cx="2882685" cy="14232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  <a:gd name="connsiteX0" fmla="*/ 0 w 6106332"/>
                  <a:gd name="connsiteY0" fmla="*/ 148153 h 366677"/>
                  <a:gd name="connsiteX1" fmla="*/ 216976 w 6106332"/>
                  <a:gd name="connsiteY1" fmla="*/ 194648 h 366677"/>
                  <a:gd name="connsiteX2" fmla="*/ 464949 w 6106332"/>
                  <a:gd name="connsiteY2" fmla="*/ 349631 h 366677"/>
                  <a:gd name="connsiteX3" fmla="*/ 790414 w 6106332"/>
                  <a:gd name="connsiteY3" fmla="*/ 210146 h 366677"/>
                  <a:gd name="connsiteX4" fmla="*/ 1060610 w 6106332"/>
                  <a:gd name="connsiteY4" fmla="*/ 473 h 366677"/>
                  <a:gd name="connsiteX5" fmla="*/ 1379349 w 6106332"/>
                  <a:gd name="connsiteY5" fmla="*/ 272139 h 366677"/>
                  <a:gd name="connsiteX6" fmla="*/ 1549831 w 6106332"/>
                  <a:gd name="connsiteY6" fmla="*/ 365129 h 366677"/>
                  <a:gd name="connsiteX7" fmla="*/ 1844298 w 6106332"/>
                  <a:gd name="connsiteY7" fmla="*/ 210146 h 366677"/>
                  <a:gd name="connsiteX8" fmla="*/ 2340244 w 6106332"/>
                  <a:gd name="connsiteY8" fmla="*/ 117156 h 366677"/>
                  <a:gd name="connsiteX9" fmla="*/ 2712203 w 6106332"/>
                  <a:gd name="connsiteY9" fmla="*/ 148153 h 366677"/>
                  <a:gd name="connsiteX10" fmla="*/ 3130658 w 6106332"/>
                  <a:gd name="connsiteY10" fmla="*/ 272139 h 366677"/>
                  <a:gd name="connsiteX11" fmla="*/ 3316637 w 6106332"/>
                  <a:gd name="connsiteY11" fmla="*/ 349631 h 366677"/>
                  <a:gd name="connsiteX12" fmla="*/ 3642102 w 6106332"/>
                  <a:gd name="connsiteY12" fmla="*/ 210146 h 366677"/>
                  <a:gd name="connsiteX13" fmla="*/ 4308529 w 6106332"/>
                  <a:gd name="connsiteY13" fmla="*/ 86160 h 366677"/>
                  <a:gd name="connsiteX14" fmla="*/ 5036949 w 6106332"/>
                  <a:gd name="connsiteY14" fmla="*/ 148153 h 366677"/>
                  <a:gd name="connsiteX15" fmla="*/ 5532895 w 6106332"/>
                  <a:gd name="connsiteY15" fmla="*/ 334132 h 366677"/>
                  <a:gd name="connsiteX16" fmla="*/ 5749871 w 6106332"/>
                  <a:gd name="connsiteY16" fmla="*/ 241143 h 366677"/>
                  <a:gd name="connsiteX17" fmla="*/ 6106332 w 6106332"/>
                  <a:gd name="connsiteY17" fmla="*/ 132654 h 366677"/>
                  <a:gd name="connsiteX0" fmla="*/ 0 w 6106332"/>
                  <a:gd name="connsiteY0" fmla="*/ 149254 h 367778"/>
                  <a:gd name="connsiteX1" fmla="*/ 216976 w 6106332"/>
                  <a:gd name="connsiteY1" fmla="*/ 195749 h 367778"/>
                  <a:gd name="connsiteX2" fmla="*/ 464949 w 6106332"/>
                  <a:gd name="connsiteY2" fmla="*/ 350732 h 367778"/>
                  <a:gd name="connsiteX3" fmla="*/ 790415 w 6106332"/>
                  <a:gd name="connsiteY3" fmla="*/ 170226 h 367778"/>
                  <a:gd name="connsiteX4" fmla="*/ 1060610 w 6106332"/>
                  <a:gd name="connsiteY4" fmla="*/ 1574 h 367778"/>
                  <a:gd name="connsiteX5" fmla="*/ 1379349 w 6106332"/>
                  <a:gd name="connsiteY5" fmla="*/ 273240 h 367778"/>
                  <a:gd name="connsiteX6" fmla="*/ 1549831 w 6106332"/>
                  <a:gd name="connsiteY6" fmla="*/ 366230 h 367778"/>
                  <a:gd name="connsiteX7" fmla="*/ 1844298 w 6106332"/>
                  <a:gd name="connsiteY7" fmla="*/ 211247 h 367778"/>
                  <a:gd name="connsiteX8" fmla="*/ 2340244 w 6106332"/>
                  <a:gd name="connsiteY8" fmla="*/ 118257 h 367778"/>
                  <a:gd name="connsiteX9" fmla="*/ 2712203 w 6106332"/>
                  <a:gd name="connsiteY9" fmla="*/ 149254 h 367778"/>
                  <a:gd name="connsiteX10" fmla="*/ 3130658 w 6106332"/>
                  <a:gd name="connsiteY10" fmla="*/ 273240 h 367778"/>
                  <a:gd name="connsiteX11" fmla="*/ 3316637 w 6106332"/>
                  <a:gd name="connsiteY11" fmla="*/ 350732 h 367778"/>
                  <a:gd name="connsiteX12" fmla="*/ 3642102 w 6106332"/>
                  <a:gd name="connsiteY12" fmla="*/ 211247 h 367778"/>
                  <a:gd name="connsiteX13" fmla="*/ 4308529 w 6106332"/>
                  <a:gd name="connsiteY13" fmla="*/ 87261 h 367778"/>
                  <a:gd name="connsiteX14" fmla="*/ 5036949 w 6106332"/>
                  <a:gd name="connsiteY14" fmla="*/ 149254 h 367778"/>
                  <a:gd name="connsiteX15" fmla="*/ 5532895 w 6106332"/>
                  <a:gd name="connsiteY15" fmla="*/ 335233 h 367778"/>
                  <a:gd name="connsiteX16" fmla="*/ 5749871 w 6106332"/>
                  <a:gd name="connsiteY16" fmla="*/ 242244 h 367778"/>
                  <a:gd name="connsiteX17" fmla="*/ 6106332 w 6106332"/>
                  <a:gd name="connsiteY17" fmla="*/ 133755 h 367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367778">
                    <a:moveTo>
                      <a:pt x="0" y="149254"/>
                    </a:moveTo>
                    <a:cubicBezTo>
                      <a:pt x="69742" y="155711"/>
                      <a:pt x="139484" y="162169"/>
                      <a:pt x="216976" y="195749"/>
                    </a:cubicBezTo>
                    <a:cubicBezTo>
                      <a:pt x="294468" y="229329"/>
                      <a:pt x="369376" y="354986"/>
                      <a:pt x="464949" y="350732"/>
                    </a:cubicBezTo>
                    <a:cubicBezTo>
                      <a:pt x="560522" y="346478"/>
                      <a:pt x="691138" y="228419"/>
                      <a:pt x="790415" y="170226"/>
                    </a:cubicBezTo>
                    <a:cubicBezTo>
                      <a:pt x="889692" y="112033"/>
                      <a:pt x="962454" y="-15595"/>
                      <a:pt x="1060610" y="1574"/>
                    </a:cubicBezTo>
                    <a:cubicBezTo>
                      <a:pt x="1158766" y="18743"/>
                      <a:pt x="1297812" y="212464"/>
                      <a:pt x="1379349" y="273240"/>
                    </a:cubicBezTo>
                    <a:cubicBezTo>
                      <a:pt x="1460886" y="334016"/>
                      <a:pt x="1472340" y="376562"/>
                      <a:pt x="1549831" y="366230"/>
                    </a:cubicBezTo>
                    <a:cubicBezTo>
                      <a:pt x="1627322" y="355898"/>
                      <a:pt x="1712563" y="252576"/>
                      <a:pt x="1844298" y="211247"/>
                    </a:cubicBezTo>
                    <a:cubicBezTo>
                      <a:pt x="1976034" y="169918"/>
                      <a:pt x="2195593" y="128589"/>
                      <a:pt x="2340244" y="118257"/>
                    </a:cubicBezTo>
                    <a:cubicBezTo>
                      <a:pt x="2484895" y="107925"/>
                      <a:pt x="2580467" y="123423"/>
                      <a:pt x="2712203" y="149254"/>
                    </a:cubicBezTo>
                    <a:cubicBezTo>
                      <a:pt x="2843939" y="175085"/>
                      <a:pt x="3029919" y="239660"/>
                      <a:pt x="3130658" y="273240"/>
                    </a:cubicBezTo>
                    <a:cubicBezTo>
                      <a:pt x="3231397" y="306820"/>
                      <a:pt x="3231396" y="361064"/>
                      <a:pt x="3316637" y="350732"/>
                    </a:cubicBezTo>
                    <a:cubicBezTo>
                      <a:pt x="3401878" y="340400"/>
                      <a:pt x="3476787" y="255159"/>
                      <a:pt x="3642102" y="211247"/>
                    </a:cubicBezTo>
                    <a:cubicBezTo>
                      <a:pt x="3807417" y="167335"/>
                      <a:pt x="4076055" y="97593"/>
                      <a:pt x="4308529" y="87261"/>
                    </a:cubicBezTo>
                    <a:cubicBezTo>
                      <a:pt x="4541003" y="76929"/>
                      <a:pt x="4832888" y="107925"/>
                      <a:pt x="5036949" y="149254"/>
                    </a:cubicBezTo>
                    <a:cubicBezTo>
                      <a:pt x="5241010" y="190583"/>
                      <a:pt x="5414075" y="319735"/>
                      <a:pt x="5532895" y="335233"/>
                    </a:cubicBezTo>
                    <a:cubicBezTo>
                      <a:pt x="5651715" y="350731"/>
                      <a:pt x="5654298" y="275824"/>
                      <a:pt x="5749871" y="242244"/>
                    </a:cubicBezTo>
                    <a:cubicBezTo>
                      <a:pt x="5845444" y="208664"/>
                      <a:pt x="5975888" y="171209"/>
                      <a:pt x="6106332" y="1337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865" name="Group 8864">
                <a:extLst>
                  <a:ext uri="{FF2B5EF4-FFF2-40B4-BE49-F238E27FC236}">
                    <a16:creationId xmlns:a16="http://schemas.microsoft.com/office/drawing/2014/main" id="{9983CAC8-E0EE-8D37-E2A0-A9A07A544FAF}"/>
                  </a:ext>
                </a:extLst>
              </p:cNvPr>
              <p:cNvGrpSpPr/>
              <p:nvPr/>
            </p:nvGrpSpPr>
            <p:grpSpPr>
              <a:xfrm>
                <a:off x="987483" y="2152163"/>
                <a:ext cx="2845752" cy="190100"/>
                <a:chOff x="995933" y="2373052"/>
                <a:chExt cx="2845752" cy="190100"/>
              </a:xfrm>
            </p:grpSpPr>
            <p:cxnSp>
              <p:nvCxnSpPr>
                <p:cNvPr id="8866" name="Straight Connector 8865">
                  <a:extLst>
                    <a:ext uri="{FF2B5EF4-FFF2-40B4-BE49-F238E27FC236}">
                      <a16:creationId xmlns:a16="http://schemas.microsoft.com/office/drawing/2014/main" id="{934D55FF-F392-070C-793F-37A1FF97AF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1666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67" name="Straight Connector 8866">
                  <a:extLst>
                    <a:ext uri="{FF2B5EF4-FFF2-40B4-BE49-F238E27FC236}">
                      <a16:creationId xmlns:a16="http://schemas.microsoft.com/office/drawing/2014/main" id="{4BEDEA15-6D0A-B4E9-D998-EE2936070B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611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68" name="Straight Connector 8867">
                  <a:extLst>
                    <a:ext uri="{FF2B5EF4-FFF2-40B4-BE49-F238E27FC236}">
                      <a16:creationId xmlns:a16="http://schemas.microsoft.com/office/drawing/2014/main" id="{E7D1E4C4-BEB9-F98B-2788-6E3DADDD25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055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69" name="Straight Connector 8868">
                  <a:extLst>
                    <a:ext uri="{FF2B5EF4-FFF2-40B4-BE49-F238E27FC236}">
                      <a16:creationId xmlns:a16="http://schemas.microsoft.com/office/drawing/2014/main" id="{02E82BE9-8818-3FA1-0DE1-9CDD63C5CC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50016" y="24288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0" name="Straight Connector 8869">
                  <a:extLst>
                    <a:ext uri="{FF2B5EF4-FFF2-40B4-BE49-F238E27FC236}">
                      <a16:creationId xmlns:a16="http://schemas.microsoft.com/office/drawing/2014/main" id="{98E17843-B074-EA9D-8297-A1BD9C96BB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94466" y="24383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1" name="Straight Connector 8870">
                  <a:extLst>
                    <a:ext uri="{FF2B5EF4-FFF2-40B4-BE49-F238E27FC236}">
                      <a16:creationId xmlns:a16="http://schemas.microsoft.com/office/drawing/2014/main" id="{FB0E6320-F5D5-441D-52F3-C6DD989235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38916" y="24510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2" name="Straight Connector 8871">
                  <a:extLst>
                    <a:ext uri="{FF2B5EF4-FFF2-40B4-BE49-F238E27FC236}">
                      <a16:creationId xmlns:a16="http://schemas.microsoft.com/office/drawing/2014/main" id="{3FD6099E-33BB-642C-D8E2-2B49DCFEEF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83366" y="24637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3" name="Straight Connector 8872">
                  <a:extLst>
                    <a:ext uri="{FF2B5EF4-FFF2-40B4-BE49-F238E27FC236}">
                      <a16:creationId xmlns:a16="http://schemas.microsoft.com/office/drawing/2014/main" id="{8C63277F-5CA8-DC8F-961E-2112D6E3A8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7816" y="24764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4" name="Straight Connector 8873">
                  <a:extLst>
                    <a:ext uri="{FF2B5EF4-FFF2-40B4-BE49-F238E27FC236}">
                      <a16:creationId xmlns:a16="http://schemas.microsoft.com/office/drawing/2014/main" id="{C8522C7A-86E4-1B75-515D-0A1DC33F92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2266" y="24954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5" name="Straight Connector 8874">
                  <a:extLst>
                    <a:ext uri="{FF2B5EF4-FFF2-40B4-BE49-F238E27FC236}">
                      <a16:creationId xmlns:a16="http://schemas.microsoft.com/office/drawing/2014/main" id="{17AB98F3-ABE3-15A9-9851-9C45D77D2B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16716" y="25081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6" name="Straight Connector 8875">
                  <a:extLst>
                    <a:ext uri="{FF2B5EF4-FFF2-40B4-BE49-F238E27FC236}">
                      <a16:creationId xmlns:a16="http://schemas.microsoft.com/office/drawing/2014/main" id="{E33CADCA-B3C2-CEF5-1960-C2CE4ADD23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61166" y="24923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7" name="Straight Connector 8876">
                  <a:extLst>
                    <a:ext uri="{FF2B5EF4-FFF2-40B4-BE49-F238E27FC236}">
                      <a16:creationId xmlns:a16="http://schemas.microsoft.com/office/drawing/2014/main" id="{714D1CC1-2398-A6E5-01BE-80C948CFC8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05616" y="24732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8" name="Straight Connector 8877">
                  <a:extLst>
                    <a:ext uri="{FF2B5EF4-FFF2-40B4-BE49-F238E27FC236}">
                      <a16:creationId xmlns:a16="http://schemas.microsoft.com/office/drawing/2014/main" id="{19C883C7-EFC4-A880-5040-329C9FBC30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50066" y="24573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9" name="Straight Connector 8878">
                  <a:extLst>
                    <a:ext uri="{FF2B5EF4-FFF2-40B4-BE49-F238E27FC236}">
                      <a16:creationId xmlns:a16="http://schemas.microsoft.com/office/drawing/2014/main" id="{1D145035-D904-ABDD-872A-4FEEC8375C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94516" y="24542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0" name="Straight Connector 8879">
                  <a:extLst>
                    <a:ext uri="{FF2B5EF4-FFF2-40B4-BE49-F238E27FC236}">
                      <a16:creationId xmlns:a16="http://schemas.microsoft.com/office/drawing/2014/main" id="{64F29822-AD0F-B321-A46C-61A4651FDB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966" y="24415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1" name="Straight Connector 8880">
                  <a:extLst>
                    <a:ext uri="{FF2B5EF4-FFF2-40B4-BE49-F238E27FC236}">
                      <a16:creationId xmlns:a16="http://schemas.microsoft.com/office/drawing/2014/main" id="{BF22ED06-C90D-128E-BC19-F9FFAB7618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83416" y="24319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2" name="Straight Connector 8881">
                  <a:extLst>
                    <a:ext uri="{FF2B5EF4-FFF2-40B4-BE49-F238E27FC236}">
                      <a16:creationId xmlns:a16="http://schemas.microsoft.com/office/drawing/2014/main" id="{CDBE5EFB-8CBE-B296-9930-9848D889E2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278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3" name="Straight Connector 8882">
                  <a:extLst>
                    <a:ext uri="{FF2B5EF4-FFF2-40B4-BE49-F238E27FC236}">
                      <a16:creationId xmlns:a16="http://schemas.microsoft.com/office/drawing/2014/main" id="{6FE20D9D-9064-2841-BE95-1F9238CB5A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723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4" name="Straight Connector 8883">
                  <a:extLst>
                    <a:ext uri="{FF2B5EF4-FFF2-40B4-BE49-F238E27FC236}">
                      <a16:creationId xmlns:a16="http://schemas.microsoft.com/office/drawing/2014/main" id="{7472D53D-EB76-791F-E15C-93E523E2B7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167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5" name="Straight Connector 8884">
                  <a:extLst>
                    <a:ext uri="{FF2B5EF4-FFF2-40B4-BE49-F238E27FC236}">
                      <a16:creationId xmlns:a16="http://schemas.microsoft.com/office/drawing/2014/main" id="{ABFD4308-2CC0-B6C4-A8AE-6DC92950DE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12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6" name="Straight Connector 8885">
                  <a:extLst>
                    <a:ext uri="{FF2B5EF4-FFF2-40B4-BE49-F238E27FC236}">
                      <a16:creationId xmlns:a16="http://schemas.microsoft.com/office/drawing/2014/main" id="{D5C88EA0-E7BF-7E6E-66E2-5E5B88103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056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7" name="Straight Connector 8886">
                  <a:extLst>
                    <a:ext uri="{FF2B5EF4-FFF2-40B4-BE49-F238E27FC236}">
                      <a16:creationId xmlns:a16="http://schemas.microsoft.com/office/drawing/2014/main" id="{F188B555-AB91-E19E-8CF0-96F1BB5AD4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0116" y="24034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8" name="Straight Connector 8887">
                  <a:extLst>
                    <a:ext uri="{FF2B5EF4-FFF2-40B4-BE49-F238E27FC236}">
                      <a16:creationId xmlns:a16="http://schemas.microsoft.com/office/drawing/2014/main" id="{CC41DFE9-C726-16DC-892E-C7ADF28A41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45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9" name="Straight Connector 8888">
                  <a:extLst>
                    <a:ext uri="{FF2B5EF4-FFF2-40B4-BE49-F238E27FC236}">
                      <a16:creationId xmlns:a16="http://schemas.microsoft.com/office/drawing/2014/main" id="{33533239-84BA-F7BC-0392-4A9472887A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390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0" name="Straight Connector 8889">
                  <a:extLst>
                    <a:ext uri="{FF2B5EF4-FFF2-40B4-BE49-F238E27FC236}">
                      <a16:creationId xmlns:a16="http://schemas.microsoft.com/office/drawing/2014/main" id="{42FD0BA6-5A5C-316C-87FE-57EE3E764B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558" y="24429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1" name="Straight Connector 8890">
                  <a:extLst>
                    <a:ext uri="{FF2B5EF4-FFF2-40B4-BE49-F238E27FC236}">
                      <a16:creationId xmlns:a16="http://schemas.microsoft.com/office/drawing/2014/main" id="{62DC39BE-317C-821D-7E04-AD72C08EE4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80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2" name="Straight Connector 8891">
                  <a:extLst>
                    <a:ext uri="{FF2B5EF4-FFF2-40B4-BE49-F238E27FC236}">
                      <a16:creationId xmlns:a16="http://schemas.microsoft.com/office/drawing/2014/main" id="{047EA58E-657E-ADF9-9237-B11798377D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2458" y="24937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3" name="Straight Connector 8892">
                  <a:extLst>
                    <a:ext uri="{FF2B5EF4-FFF2-40B4-BE49-F238E27FC236}">
                      <a16:creationId xmlns:a16="http://schemas.microsoft.com/office/drawing/2014/main" id="{1375D38B-D664-62C0-C3A8-59DDD06C79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769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4" name="Straight Connector 8893">
                  <a:extLst>
                    <a:ext uri="{FF2B5EF4-FFF2-40B4-BE49-F238E27FC236}">
                      <a16:creationId xmlns:a16="http://schemas.microsoft.com/office/drawing/2014/main" id="{74FC23D1-46B8-5084-E199-EC7904F31A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1358" y="24968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5" name="Straight Connector 8894">
                  <a:extLst>
                    <a:ext uri="{FF2B5EF4-FFF2-40B4-BE49-F238E27FC236}">
                      <a16:creationId xmlns:a16="http://schemas.microsoft.com/office/drawing/2014/main" id="{6B84C0FE-9EE9-3B75-E7B9-3917C9EF92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65808" y="24778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6" name="Straight Connector 8895">
                  <a:extLst>
                    <a:ext uri="{FF2B5EF4-FFF2-40B4-BE49-F238E27FC236}">
                      <a16:creationId xmlns:a16="http://schemas.microsoft.com/office/drawing/2014/main" id="{3A5EA0B7-9472-F118-B149-F2C0A35F6E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10258" y="24556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7" name="Straight Connector 8896">
                  <a:extLst>
                    <a:ext uri="{FF2B5EF4-FFF2-40B4-BE49-F238E27FC236}">
                      <a16:creationId xmlns:a16="http://schemas.microsoft.com/office/drawing/2014/main" id="{CA031CF4-0D7C-F558-769C-2DFFBA2688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54708" y="24302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8" name="Straight Connector 8897">
                  <a:extLst>
                    <a:ext uri="{FF2B5EF4-FFF2-40B4-BE49-F238E27FC236}">
                      <a16:creationId xmlns:a16="http://schemas.microsoft.com/office/drawing/2014/main" id="{899F96B2-5D12-81BE-46C4-253C65C1C5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99158" y="23952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9" name="Straight Connector 8898">
                  <a:extLst>
                    <a:ext uri="{FF2B5EF4-FFF2-40B4-BE49-F238E27FC236}">
                      <a16:creationId xmlns:a16="http://schemas.microsoft.com/office/drawing/2014/main" id="{FDCF521E-8E1F-6E74-33F7-2FBDD35A7B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43608" y="23730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0" name="Straight Connector 8899">
                  <a:extLst>
                    <a:ext uri="{FF2B5EF4-FFF2-40B4-BE49-F238E27FC236}">
                      <a16:creationId xmlns:a16="http://schemas.microsoft.com/office/drawing/2014/main" id="{80617D19-97F1-457B-C482-3B0DC4B49F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8058" y="23889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1" name="Straight Connector 8900">
                  <a:extLst>
                    <a:ext uri="{FF2B5EF4-FFF2-40B4-BE49-F238E27FC236}">
                      <a16:creationId xmlns:a16="http://schemas.microsoft.com/office/drawing/2014/main" id="{F42D94E5-375C-8974-7BFB-0F5AFF0AE7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32508" y="24206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2" name="Straight Connector 8901">
                  <a:extLst>
                    <a:ext uri="{FF2B5EF4-FFF2-40B4-BE49-F238E27FC236}">
                      <a16:creationId xmlns:a16="http://schemas.microsoft.com/office/drawing/2014/main" id="{42FF1D2E-8BD4-1E57-E403-BF70BC7F80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695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3" name="Straight Connector 8902">
                  <a:extLst>
                    <a:ext uri="{FF2B5EF4-FFF2-40B4-BE49-F238E27FC236}">
                      <a16:creationId xmlns:a16="http://schemas.microsoft.com/office/drawing/2014/main" id="{6B958AD6-4A8F-4CE5-49F7-95C172DB9A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2140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4" name="Straight Connector 8903">
                  <a:extLst>
                    <a:ext uri="{FF2B5EF4-FFF2-40B4-BE49-F238E27FC236}">
                      <a16:creationId xmlns:a16="http://schemas.microsoft.com/office/drawing/2014/main" id="{EE8472ED-C141-90A0-75C0-6079656015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65858" y="25127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5" name="Straight Connector 8904">
                  <a:extLst>
                    <a:ext uri="{FF2B5EF4-FFF2-40B4-BE49-F238E27FC236}">
                      <a16:creationId xmlns:a16="http://schemas.microsoft.com/office/drawing/2014/main" id="{F399BE20-BBB8-1075-748C-97F8F7E743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103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6" name="Straight Connector 8905">
                  <a:extLst>
                    <a:ext uri="{FF2B5EF4-FFF2-40B4-BE49-F238E27FC236}">
                      <a16:creationId xmlns:a16="http://schemas.microsoft.com/office/drawing/2014/main" id="{8FC2C40D-247F-33F1-BE79-333B95F133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5475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7" name="Straight Connector 8906">
                  <a:extLst>
                    <a:ext uri="{FF2B5EF4-FFF2-40B4-BE49-F238E27FC236}">
                      <a16:creationId xmlns:a16="http://schemas.microsoft.com/office/drawing/2014/main" id="{E546F705-5EE4-B6D0-408E-74DAB283A2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992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8" name="Straight Connector 8907">
                  <a:extLst>
                    <a:ext uri="{FF2B5EF4-FFF2-40B4-BE49-F238E27FC236}">
                      <a16:creationId xmlns:a16="http://schemas.microsoft.com/office/drawing/2014/main" id="{7365A8DF-1946-64F3-7B78-9787911361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43658" y="24524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9" name="Straight Connector 8908">
                  <a:extLst>
                    <a:ext uri="{FF2B5EF4-FFF2-40B4-BE49-F238E27FC236}">
                      <a16:creationId xmlns:a16="http://schemas.microsoft.com/office/drawing/2014/main" id="{EDCD9802-0550-1040-07A8-7985009127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88108" y="24397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0" name="Straight Connector 8909">
                  <a:extLst>
                    <a:ext uri="{FF2B5EF4-FFF2-40B4-BE49-F238E27FC236}">
                      <a16:creationId xmlns:a16="http://schemas.microsoft.com/office/drawing/2014/main" id="{B98AC922-8BE4-76CC-26F1-920296588F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325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1" name="Straight Connector 8910">
                  <a:extLst>
                    <a:ext uri="{FF2B5EF4-FFF2-40B4-BE49-F238E27FC236}">
                      <a16:creationId xmlns:a16="http://schemas.microsoft.com/office/drawing/2014/main" id="{36DFE5FE-78A3-C35C-2EB3-6EECC82EDE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770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2" name="Straight Connector 8911">
                  <a:extLst>
                    <a:ext uri="{FF2B5EF4-FFF2-40B4-BE49-F238E27FC236}">
                      <a16:creationId xmlns:a16="http://schemas.microsoft.com/office/drawing/2014/main" id="{011DA843-E5B7-FB2C-84B7-87887B20FA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21458" y="24175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3" name="Straight Connector 8912">
                  <a:extLst>
                    <a:ext uri="{FF2B5EF4-FFF2-40B4-BE49-F238E27FC236}">
                      <a16:creationId xmlns:a16="http://schemas.microsoft.com/office/drawing/2014/main" id="{24B2DF51-E614-BB5F-3693-97C9D3C3D2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65908" y="24143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4" name="Straight Connector 8913">
                  <a:extLst>
                    <a:ext uri="{FF2B5EF4-FFF2-40B4-BE49-F238E27FC236}">
                      <a16:creationId xmlns:a16="http://schemas.microsoft.com/office/drawing/2014/main" id="{1BAD93D5-3768-6310-1551-31611C9B68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5933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5" name="Straight Connector 8914">
                  <a:extLst>
                    <a:ext uri="{FF2B5EF4-FFF2-40B4-BE49-F238E27FC236}">
                      <a16:creationId xmlns:a16="http://schemas.microsoft.com/office/drawing/2014/main" id="{BAA8D927-155E-0ECD-9550-709A5BDE87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81285" y="24090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6" name="Straight Connector 8915">
                  <a:extLst>
                    <a:ext uri="{FF2B5EF4-FFF2-40B4-BE49-F238E27FC236}">
                      <a16:creationId xmlns:a16="http://schemas.microsoft.com/office/drawing/2014/main" id="{DF7CA6A0-154D-D26C-D80F-895232089E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25735" y="24153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7" name="Straight Connector 8916">
                  <a:extLst>
                    <a:ext uri="{FF2B5EF4-FFF2-40B4-BE49-F238E27FC236}">
                      <a16:creationId xmlns:a16="http://schemas.microsoft.com/office/drawing/2014/main" id="{2560278B-67C5-4367-3A9D-BABCBD15F1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70185" y="24185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8" name="Straight Connector 8917">
                  <a:extLst>
                    <a:ext uri="{FF2B5EF4-FFF2-40B4-BE49-F238E27FC236}">
                      <a16:creationId xmlns:a16="http://schemas.microsoft.com/office/drawing/2014/main" id="{526FAD3B-B680-DF5B-B6B8-18D620DBD1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463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9" name="Straight Connector 8918">
                  <a:extLst>
                    <a:ext uri="{FF2B5EF4-FFF2-40B4-BE49-F238E27FC236}">
                      <a16:creationId xmlns:a16="http://schemas.microsoft.com/office/drawing/2014/main" id="{28F4C96F-4EE1-81F8-AEA4-74CCDD58AF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59085" y="24312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0" name="Straight Connector 8919">
                  <a:extLst>
                    <a:ext uri="{FF2B5EF4-FFF2-40B4-BE49-F238E27FC236}">
                      <a16:creationId xmlns:a16="http://schemas.microsoft.com/office/drawing/2014/main" id="{C8A035BD-ACC6-3F88-C7BF-4955D5EC5C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3535" y="24439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1" name="Straight Connector 8920">
                  <a:extLst>
                    <a:ext uri="{FF2B5EF4-FFF2-40B4-BE49-F238E27FC236}">
                      <a16:creationId xmlns:a16="http://schemas.microsoft.com/office/drawing/2014/main" id="{ECC85770-8351-0354-719E-D1A5F4E87E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47985" y="24598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2" name="Straight Connector 8921">
                  <a:extLst>
                    <a:ext uri="{FF2B5EF4-FFF2-40B4-BE49-F238E27FC236}">
                      <a16:creationId xmlns:a16="http://schemas.microsoft.com/office/drawing/2014/main" id="{4E3E17A6-5114-4DAA-ABBA-F67E154BC0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2435" y="24788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3" name="Straight Connector 8922">
                  <a:extLst>
                    <a:ext uri="{FF2B5EF4-FFF2-40B4-BE49-F238E27FC236}">
                      <a16:creationId xmlns:a16="http://schemas.microsoft.com/office/drawing/2014/main" id="{CC5B859A-CCB5-0AE4-1311-029B75561F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36885" y="24947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4" name="Straight Connector 8923">
                  <a:extLst>
                    <a:ext uri="{FF2B5EF4-FFF2-40B4-BE49-F238E27FC236}">
                      <a16:creationId xmlns:a16="http://schemas.microsoft.com/office/drawing/2014/main" id="{27936937-C6C3-22A4-743A-779051871F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1335" y="24979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5" name="Straight Connector 8924">
                  <a:extLst>
                    <a:ext uri="{FF2B5EF4-FFF2-40B4-BE49-F238E27FC236}">
                      <a16:creationId xmlns:a16="http://schemas.microsoft.com/office/drawing/2014/main" id="{D03B9002-433D-1ED0-D366-8B6D93E581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25785" y="248838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6" name="Straight Connector 8925">
                  <a:extLst>
                    <a:ext uri="{FF2B5EF4-FFF2-40B4-BE49-F238E27FC236}">
                      <a16:creationId xmlns:a16="http://schemas.microsoft.com/office/drawing/2014/main" id="{527A4E76-9DD7-87E9-1100-5FFB36DC72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70235" y="24661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7" name="Straight Connector 8926">
                  <a:extLst>
                    <a:ext uri="{FF2B5EF4-FFF2-40B4-BE49-F238E27FC236}">
                      <a16:creationId xmlns:a16="http://schemas.microsoft.com/office/drawing/2014/main" id="{B94FEFC3-8900-7BAF-D8DE-1CEB90EE6C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4685" y="24534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8" name="Straight Connector 8927">
                  <a:extLst>
                    <a:ext uri="{FF2B5EF4-FFF2-40B4-BE49-F238E27FC236}">
                      <a16:creationId xmlns:a16="http://schemas.microsoft.com/office/drawing/2014/main" id="{B894ADBC-568D-ECAC-4E97-BE1471A733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59135" y="24407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9" name="Straight Connector 8928">
                  <a:extLst>
                    <a:ext uri="{FF2B5EF4-FFF2-40B4-BE49-F238E27FC236}">
                      <a16:creationId xmlns:a16="http://schemas.microsoft.com/office/drawing/2014/main" id="{49F4E112-33E5-3356-BEB4-C0EF04D34E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03585" y="24344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30" name="Straight Connector 8929">
                  <a:extLst>
                    <a:ext uri="{FF2B5EF4-FFF2-40B4-BE49-F238E27FC236}">
                      <a16:creationId xmlns:a16="http://schemas.microsoft.com/office/drawing/2014/main" id="{E6855058-EC4F-CF07-B41E-86A04A7DED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168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857" name="Arc 8856">
              <a:extLst>
                <a:ext uri="{FF2B5EF4-FFF2-40B4-BE49-F238E27FC236}">
                  <a16:creationId xmlns:a16="http://schemas.microsoft.com/office/drawing/2014/main" id="{D12EC0E3-EC14-E751-BE14-B5AE5E475824}"/>
                </a:ext>
              </a:extLst>
            </p:cNvPr>
            <p:cNvSpPr/>
            <p:nvPr/>
          </p:nvSpPr>
          <p:spPr>
            <a:xfrm flipH="1">
              <a:off x="3499962" y="2205840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8" name="Arc 8857">
              <a:extLst>
                <a:ext uri="{FF2B5EF4-FFF2-40B4-BE49-F238E27FC236}">
                  <a16:creationId xmlns:a16="http://schemas.microsoft.com/office/drawing/2014/main" id="{8DEA35ED-2FC0-4869-221A-3A4E862AEAF6}"/>
                </a:ext>
              </a:extLst>
            </p:cNvPr>
            <p:cNvSpPr/>
            <p:nvPr/>
          </p:nvSpPr>
          <p:spPr>
            <a:xfrm flipH="1">
              <a:off x="1120174" y="2208965"/>
              <a:ext cx="115719" cy="353575"/>
            </a:xfrm>
            <a:prstGeom prst="arc">
              <a:avLst>
                <a:gd name="adj1" fmla="val 1566007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9" name="Arc 8858">
              <a:extLst>
                <a:ext uri="{FF2B5EF4-FFF2-40B4-BE49-F238E27FC236}">
                  <a16:creationId xmlns:a16="http://schemas.microsoft.com/office/drawing/2014/main" id="{26A22108-31B8-5B06-181B-ACD3BF4C1931}"/>
                </a:ext>
              </a:extLst>
            </p:cNvPr>
            <p:cNvSpPr/>
            <p:nvPr/>
          </p:nvSpPr>
          <p:spPr>
            <a:xfrm flipH="1">
              <a:off x="1612219" y="2209370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0" name="Arc 8859">
              <a:extLst>
                <a:ext uri="{FF2B5EF4-FFF2-40B4-BE49-F238E27FC236}">
                  <a16:creationId xmlns:a16="http://schemas.microsoft.com/office/drawing/2014/main" id="{B67F654D-C77E-CBAE-148E-897ABDD8B054}"/>
                </a:ext>
              </a:extLst>
            </p:cNvPr>
            <p:cNvSpPr/>
            <p:nvPr/>
          </p:nvSpPr>
          <p:spPr>
            <a:xfrm flipH="1">
              <a:off x="2448873" y="2209405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60" name="Rectangle 8759">
            <a:extLst>
              <a:ext uri="{FF2B5EF4-FFF2-40B4-BE49-F238E27FC236}">
                <a16:creationId xmlns:a16="http://schemas.microsoft.com/office/drawing/2014/main" id="{D9AA903A-A9EF-11DC-B5EE-48652F425FD8}"/>
              </a:ext>
            </a:extLst>
          </p:cNvPr>
          <p:cNvSpPr/>
          <p:nvPr/>
        </p:nvSpPr>
        <p:spPr>
          <a:xfrm>
            <a:off x="9950765" y="6121844"/>
            <a:ext cx="1896264" cy="9655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61" name="Group 8760">
            <a:extLst>
              <a:ext uri="{FF2B5EF4-FFF2-40B4-BE49-F238E27FC236}">
                <a16:creationId xmlns:a16="http://schemas.microsoft.com/office/drawing/2014/main" id="{9B9F3C38-F1E5-49E6-0FB1-012D5BA308D9}"/>
              </a:ext>
            </a:extLst>
          </p:cNvPr>
          <p:cNvGrpSpPr/>
          <p:nvPr/>
        </p:nvGrpSpPr>
        <p:grpSpPr>
          <a:xfrm rot="172567">
            <a:off x="9929721" y="6666096"/>
            <a:ext cx="1845156" cy="83831"/>
            <a:chOff x="9538450" y="2996809"/>
            <a:chExt cx="1845156" cy="83831"/>
          </a:xfrm>
        </p:grpSpPr>
        <p:grpSp>
          <p:nvGrpSpPr>
            <p:cNvPr id="8807" name="Group 8806">
              <a:extLst>
                <a:ext uri="{FF2B5EF4-FFF2-40B4-BE49-F238E27FC236}">
                  <a16:creationId xmlns:a16="http://schemas.microsoft.com/office/drawing/2014/main" id="{A573FA37-2B07-210F-2A28-2BD48DF95A47}"/>
                </a:ext>
              </a:extLst>
            </p:cNvPr>
            <p:cNvGrpSpPr/>
            <p:nvPr/>
          </p:nvGrpSpPr>
          <p:grpSpPr>
            <a:xfrm>
              <a:off x="9538450" y="2996809"/>
              <a:ext cx="1845156" cy="83831"/>
              <a:chOff x="9463120" y="3073501"/>
              <a:chExt cx="1845156" cy="83831"/>
            </a:xfrm>
          </p:grpSpPr>
          <p:cxnSp>
            <p:nvCxnSpPr>
              <p:cNvPr id="8848" name="Straight Connector 8847">
                <a:extLst>
                  <a:ext uri="{FF2B5EF4-FFF2-40B4-BE49-F238E27FC236}">
                    <a16:creationId xmlns:a16="http://schemas.microsoft.com/office/drawing/2014/main" id="{30C3BFE7-1CE6-9CDD-DB39-7A38972960CD}"/>
                  </a:ext>
                </a:extLst>
              </p:cNvPr>
              <p:cNvCxnSpPr/>
              <p:nvPr/>
            </p:nvCxnSpPr>
            <p:spPr>
              <a:xfrm>
                <a:off x="9465076" y="3096667"/>
                <a:ext cx="1843200" cy="33723"/>
              </a:xfrm>
              <a:prstGeom prst="line">
                <a:avLst/>
              </a:prstGeom>
              <a:ln w="1016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9" name="Straight Connector 8848">
                <a:extLst>
                  <a:ext uri="{FF2B5EF4-FFF2-40B4-BE49-F238E27FC236}">
                    <a16:creationId xmlns:a16="http://schemas.microsoft.com/office/drawing/2014/main" id="{3B892710-02CF-A5B4-479F-C1B036B09A75}"/>
                  </a:ext>
                </a:extLst>
              </p:cNvPr>
              <p:cNvCxnSpPr/>
              <p:nvPr/>
            </p:nvCxnSpPr>
            <p:spPr>
              <a:xfrm>
                <a:off x="9463120" y="3073501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50" name="Straight Connector 8849">
                <a:extLst>
                  <a:ext uri="{FF2B5EF4-FFF2-40B4-BE49-F238E27FC236}">
                    <a16:creationId xmlns:a16="http://schemas.microsoft.com/office/drawing/2014/main" id="{E273C22C-A731-F003-1CB3-1B0B9761A579}"/>
                  </a:ext>
                </a:extLst>
              </p:cNvPr>
              <p:cNvCxnSpPr/>
              <p:nvPr/>
            </p:nvCxnSpPr>
            <p:spPr>
              <a:xfrm>
                <a:off x="9463120" y="3123609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08" name="Group 8807">
              <a:extLst>
                <a:ext uri="{FF2B5EF4-FFF2-40B4-BE49-F238E27FC236}">
                  <a16:creationId xmlns:a16="http://schemas.microsoft.com/office/drawing/2014/main" id="{27AE9C58-A3D1-9080-7B38-418B02C8A894}"/>
                </a:ext>
              </a:extLst>
            </p:cNvPr>
            <p:cNvGrpSpPr/>
            <p:nvPr/>
          </p:nvGrpSpPr>
          <p:grpSpPr>
            <a:xfrm rot="60000">
              <a:off x="9558390" y="3015328"/>
              <a:ext cx="1806575" cy="50400"/>
              <a:chOff x="9668199" y="2844737"/>
              <a:chExt cx="1806575" cy="50400"/>
            </a:xfrm>
          </p:grpSpPr>
          <p:cxnSp>
            <p:nvCxnSpPr>
              <p:cNvPr id="8809" name="Straight Connector 8808">
                <a:extLst>
                  <a:ext uri="{FF2B5EF4-FFF2-40B4-BE49-F238E27FC236}">
                    <a16:creationId xmlns:a16="http://schemas.microsoft.com/office/drawing/2014/main" id="{3DD4CDE7-0E68-C29E-B09C-C7EC7AF9E9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6819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0" name="Straight Connector 8809">
                <a:extLst>
                  <a:ext uri="{FF2B5EF4-FFF2-40B4-BE49-F238E27FC236}">
                    <a16:creationId xmlns:a16="http://schemas.microsoft.com/office/drawing/2014/main" id="{E0212327-0429-CF73-9E71-5A0CCEAEE76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1574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1" name="Straight Connector 8810">
                <a:extLst>
                  <a:ext uri="{FF2B5EF4-FFF2-40B4-BE49-F238E27FC236}">
                    <a16:creationId xmlns:a16="http://schemas.microsoft.com/office/drawing/2014/main" id="{F06FADDB-6F24-9E3F-A38C-315A93BF712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6328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2" name="Straight Connector 8811">
                <a:extLst>
                  <a:ext uri="{FF2B5EF4-FFF2-40B4-BE49-F238E27FC236}">
                    <a16:creationId xmlns:a16="http://schemas.microsoft.com/office/drawing/2014/main" id="{A31A7715-70CD-43D3-5287-CB6C3C8F08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1082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3" name="Straight Connector 8812">
                <a:extLst>
                  <a:ext uri="{FF2B5EF4-FFF2-40B4-BE49-F238E27FC236}">
                    <a16:creationId xmlns:a16="http://schemas.microsoft.com/office/drawing/2014/main" id="{C009E728-E8CA-9A27-7F16-7C2525529CF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836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4" name="Straight Connector 8813">
                <a:extLst>
                  <a:ext uri="{FF2B5EF4-FFF2-40B4-BE49-F238E27FC236}">
                    <a16:creationId xmlns:a16="http://schemas.microsoft.com/office/drawing/2014/main" id="{1E1FF775-0020-2F38-ED1D-4B47C37D79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0590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5" name="Straight Connector 8814">
                <a:extLst>
                  <a:ext uri="{FF2B5EF4-FFF2-40B4-BE49-F238E27FC236}">
                    <a16:creationId xmlns:a16="http://schemas.microsoft.com/office/drawing/2014/main" id="{BC2A96FF-EA35-A1DF-F5BB-6FE34B53E1F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5344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6" name="Straight Connector 8815">
                <a:extLst>
                  <a:ext uri="{FF2B5EF4-FFF2-40B4-BE49-F238E27FC236}">
                    <a16:creationId xmlns:a16="http://schemas.microsoft.com/office/drawing/2014/main" id="{9EE6D18E-7D4E-F117-2D95-2BBAB9D9723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0098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7" name="Straight Connector 8816">
                <a:extLst>
                  <a:ext uri="{FF2B5EF4-FFF2-40B4-BE49-F238E27FC236}">
                    <a16:creationId xmlns:a16="http://schemas.microsoft.com/office/drawing/2014/main" id="{2A31F8F8-1889-FABC-F406-F0355979665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4852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8" name="Straight Connector 8817">
                <a:extLst>
                  <a:ext uri="{FF2B5EF4-FFF2-40B4-BE49-F238E27FC236}">
                    <a16:creationId xmlns:a16="http://schemas.microsoft.com/office/drawing/2014/main" id="{FD3B04E1-4C45-3796-4187-0C3C30850E1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9606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9" name="Straight Connector 8818">
                <a:extLst>
                  <a:ext uri="{FF2B5EF4-FFF2-40B4-BE49-F238E27FC236}">
                    <a16:creationId xmlns:a16="http://schemas.microsoft.com/office/drawing/2014/main" id="{A841A575-AD55-CB09-C664-0CF39094B1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4360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0" name="Straight Connector 8819">
                <a:extLst>
                  <a:ext uri="{FF2B5EF4-FFF2-40B4-BE49-F238E27FC236}">
                    <a16:creationId xmlns:a16="http://schemas.microsoft.com/office/drawing/2014/main" id="{890A7D7B-C46C-4C33-EC3C-1858683287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9115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1" name="Straight Connector 8820">
                <a:extLst>
                  <a:ext uri="{FF2B5EF4-FFF2-40B4-BE49-F238E27FC236}">
                    <a16:creationId xmlns:a16="http://schemas.microsoft.com/office/drawing/2014/main" id="{5DB75ACE-4AD5-3466-7F8E-6A4919E9502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3869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2" name="Straight Connector 8821">
                <a:extLst>
                  <a:ext uri="{FF2B5EF4-FFF2-40B4-BE49-F238E27FC236}">
                    <a16:creationId xmlns:a16="http://schemas.microsoft.com/office/drawing/2014/main" id="{61AFB785-FF63-B367-51AD-18CF35B7CF1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8623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3" name="Straight Connector 8822">
                <a:extLst>
                  <a:ext uri="{FF2B5EF4-FFF2-40B4-BE49-F238E27FC236}">
                    <a16:creationId xmlns:a16="http://schemas.microsoft.com/office/drawing/2014/main" id="{C490458E-E6A7-6035-363A-3A3F4964CA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3377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4" name="Straight Connector 8823">
                <a:extLst>
                  <a:ext uri="{FF2B5EF4-FFF2-40B4-BE49-F238E27FC236}">
                    <a16:creationId xmlns:a16="http://schemas.microsoft.com/office/drawing/2014/main" id="{C499641A-2EFE-8F64-0B3A-EAFFD3C5C19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8131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5" name="Straight Connector 8824">
                <a:extLst>
                  <a:ext uri="{FF2B5EF4-FFF2-40B4-BE49-F238E27FC236}">
                    <a16:creationId xmlns:a16="http://schemas.microsoft.com/office/drawing/2014/main" id="{B37D842F-76C3-FBA8-9901-00E9C9949C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2885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6" name="Straight Connector 8825">
                <a:extLst>
                  <a:ext uri="{FF2B5EF4-FFF2-40B4-BE49-F238E27FC236}">
                    <a16:creationId xmlns:a16="http://schemas.microsoft.com/office/drawing/2014/main" id="{DB473680-92F5-2799-5E54-5F7404BC856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7639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7" name="Straight Connector 8826">
                <a:extLst>
                  <a:ext uri="{FF2B5EF4-FFF2-40B4-BE49-F238E27FC236}">
                    <a16:creationId xmlns:a16="http://schemas.microsoft.com/office/drawing/2014/main" id="{602E3EB3-040E-1216-A2A1-BABB7ADF76A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2393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8" name="Straight Connector 8827">
                <a:extLst>
                  <a:ext uri="{FF2B5EF4-FFF2-40B4-BE49-F238E27FC236}">
                    <a16:creationId xmlns:a16="http://schemas.microsoft.com/office/drawing/2014/main" id="{450726AE-19D1-5FEA-C39E-6B3D0569B1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7147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9" name="Straight Connector 8828">
                <a:extLst>
                  <a:ext uri="{FF2B5EF4-FFF2-40B4-BE49-F238E27FC236}">
                    <a16:creationId xmlns:a16="http://schemas.microsoft.com/office/drawing/2014/main" id="{2C31F3DC-73DE-29E9-4459-5B24CD55D4B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1901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0" name="Straight Connector 8829">
                <a:extLst>
                  <a:ext uri="{FF2B5EF4-FFF2-40B4-BE49-F238E27FC236}">
                    <a16:creationId xmlns:a16="http://schemas.microsoft.com/office/drawing/2014/main" id="{4733797E-61B5-A3AF-8918-07C989249A0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6656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1" name="Straight Connector 8830">
                <a:extLst>
                  <a:ext uri="{FF2B5EF4-FFF2-40B4-BE49-F238E27FC236}">
                    <a16:creationId xmlns:a16="http://schemas.microsoft.com/office/drawing/2014/main" id="{3A7B787D-4741-FB49-BA19-282FB402B06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1410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2" name="Straight Connector 8831">
                <a:extLst>
                  <a:ext uri="{FF2B5EF4-FFF2-40B4-BE49-F238E27FC236}">
                    <a16:creationId xmlns:a16="http://schemas.microsoft.com/office/drawing/2014/main" id="{19C30E80-F6A0-DBA9-59D0-A344FE4563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6164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3" name="Straight Connector 8832">
                <a:extLst>
                  <a:ext uri="{FF2B5EF4-FFF2-40B4-BE49-F238E27FC236}">
                    <a16:creationId xmlns:a16="http://schemas.microsoft.com/office/drawing/2014/main" id="{573395F6-2D4C-458A-2F14-4345BBD680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0918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4" name="Straight Connector 8833">
                <a:extLst>
                  <a:ext uri="{FF2B5EF4-FFF2-40B4-BE49-F238E27FC236}">
                    <a16:creationId xmlns:a16="http://schemas.microsoft.com/office/drawing/2014/main" id="{44DDFAA4-B10E-1C41-5E89-40EBB14A3C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5672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5" name="Straight Connector 8834">
                <a:extLst>
                  <a:ext uri="{FF2B5EF4-FFF2-40B4-BE49-F238E27FC236}">
                    <a16:creationId xmlns:a16="http://schemas.microsoft.com/office/drawing/2014/main" id="{5C54CBA9-74B2-78C4-481E-F000E3AC279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0426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6" name="Straight Connector 8835">
                <a:extLst>
                  <a:ext uri="{FF2B5EF4-FFF2-40B4-BE49-F238E27FC236}">
                    <a16:creationId xmlns:a16="http://schemas.microsoft.com/office/drawing/2014/main" id="{63E19866-934F-0271-D5D7-2EFEB431D5F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5180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7" name="Straight Connector 8836">
                <a:extLst>
                  <a:ext uri="{FF2B5EF4-FFF2-40B4-BE49-F238E27FC236}">
                    <a16:creationId xmlns:a16="http://schemas.microsoft.com/office/drawing/2014/main" id="{B1CA3853-E179-3171-71E5-B4C98846241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9934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8" name="Straight Connector 8837">
                <a:extLst>
                  <a:ext uri="{FF2B5EF4-FFF2-40B4-BE49-F238E27FC236}">
                    <a16:creationId xmlns:a16="http://schemas.microsoft.com/office/drawing/2014/main" id="{62C67C32-4057-6B1A-2AF8-C17C240875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4688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9" name="Straight Connector 8838">
                <a:extLst>
                  <a:ext uri="{FF2B5EF4-FFF2-40B4-BE49-F238E27FC236}">
                    <a16:creationId xmlns:a16="http://schemas.microsoft.com/office/drawing/2014/main" id="{65ADFC28-A102-1D41-8D95-425BB812E4C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9442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0" name="Straight Connector 8839">
                <a:extLst>
                  <a:ext uri="{FF2B5EF4-FFF2-40B4-BE49-F238E27FC236}">
                    <a16:creationId xmlns:a16="http://schemas.microsoft.com/office/drawing/2014/main" id="{9CF528A2-E5E7-44EB-81F3-98E54F63F0D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4197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1" name="Straight Connector 8840">
                <a:extLst>
                  <a:ext uri="{FF2B5EF4-FFF2-40B4-BE49-F238E27FC236}">
                    <a16:creationId xmlns:a16="http://schemas.microsoft.com/office/drawing/2014/main" id="{211CFB94-05BD-05C8-5AA1-964527C221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8951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2" name="Straight Connector 8841">
                <a:extLst>
                  <a:ext uri="{FF2B5EF4-FFF2-40B4-BE49-F238E27FC236}">
                    <a16:creationId xmlns:a16="http://schemas.microsoft.com/office/drawing/2014/main" id="{0CC896B5-ED21-A453-F895-B250926252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3705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3" name="Straight Connector 8842">
                <a:extLst>
                  <a:ext uri="{FF2B5EF4-FFF2-40B4-BE49-F238E27FC236}">
                    <a16:creationId xmlns:a16="http://schemas.microsoft.com/office/drawing/2014/main" id="{F4E73A46-2BBE-4363-CA4E-6BBD43E21E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8459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4" name="Straight Connector 8843">
                <a:extLst>
                  <a:ext uri="{FF2B5EF4-FFF2-40B4-BE49-F238E27FC236}">
                    <a16:creationId xmlns:a16="http://schemas.microsoft.com/office/drawing/2014/main" id="{81EDCC9D-BAC6-90B5-0624-84D0F248B0B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3213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5" name="Straight Connector 8844">
                <a:extLst>
                  <a:ext uri="{FF2B5EF4-FFF2-40B4-BE49-F238E27FC236}">
                    <a16:creationId xmlns:a16="http://schemas.microsoft.com/office/drawing/2014/main" id="{A20FCE2B-874B-D748-6473-3948FC7730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7967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6" name="Straight Connector 8845">
                <a:extLst>
                  <a:ext uri="{FF2B5EF4-FFF2-40B4-BE49-F238E27FC236}">
                    <a16:creationId xmlns:a16="http://schemas.microsoft.com/office/drawing/2014/main" id="{F7A43E2A-9774-7F75-AA5A-90E677B22B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2721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7" name="Straight Connector 8846">
                <a:extLst>
                  <a:ext uri="{FF2B5EF4-FFF2-40B4-BE49-F238E27FC236}">
                    <a16:creationId xmlns:a16="http://schemas.microsoft.com/office/drawing/2014/main" id="{23C952E3-1C85-8751-819D-02DE2E8C813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7477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762" name="Group 8761">
            <a:extLst>
              <a:ext uri="{FF2B5EF4-FFF2-40B4-BE49-F238E27FC236}">
                <a16:creationId xmlns:a16="http://schemas.microsoft.com/office/drawing/2014/main" id="{DEF862F2-CD87-D77E-DFC2-5EA23F1C6BA1}"/>
              </a:ext>
            </a:extLst>
          </p:cNvPr>
          <p:cNvGrpSpPr/>
          <p:nvPr/>
        </p:nvGrpSpPr>
        <p:grpSpPr>
          <a:xfrm rot="21395518">
            <a:off x="9934841" y="6238736"/>
            <a:ext cx="1847910" cy="82522"/>
            <a:chOff x="9616310" y="2425210"/>
            <a:chExt cx="1847910" cy="82522"/>
          </a:xfrm>
        </p:grpSpPr>
        <p:grpSp>
          <p:nvGrpSpPr>
            <p:cNvPr id="8763" name="Group 8762">
              <a:extLst>
                <a:ext uri="{FF2B5EF4-FFF2-40B4-BE49-F238E27FC236}">
                  <a16:creationId xmlns:a16="http://schemas.microsoft.com/office/drawing/2014/main" id="{08FDEC18-D7EA-87A2-2D93-E8BF724B758E}"/>
                </a:ext>
              </a:extLst>
            </p:cNvPr>
            <p:cNvGrpSpPr/>
            <p:nvPr/>
          </p:nvGrpSpPr>
          <p:grpSpPr>
            <a:xfrm>
              <a:off x="9616310" y="2425210"/>
              <a:ext cx="1847910" cy="82522"/>
              <a:chOff x="9586262" y="3209962"/>
              <a:chExt cx="1847910" cy="82522"/>
            </a:xfrm>
          </p:grpSpPr>
          <p:cxnSp>
            <p:nvCxnSpPr>
              <p:cNvPr id="8804" name="Straight Connector 8803">
                <a:extLst>
                  <a:ext uri="{FF2B5EF4-FFF2-40B4-BE49-F238E27FC236}">
                    <a16:creationId xmlns:a16="http://schemas.microsoft.com/office/drawing/2014/main" id="{BCA7C6B0-4E61-B0C8-8D47-908F857FD69A}"/>
                  </a:ext>
                </a:extLst>
              </p:cNvPr>
              <p:cNvCxnSpPr/>
              <p:nvPr/>
            </p:nvCxnSpPr>
            <p:spPr>
              <a:xfrm>
                <a:off x="9590972" y="3233618"/>
                <a:ext cx="1843200" cy="33723"/>
              </a:xfrm>
              <a:prstGeom prst="line">
                <a:avLst/>
              </a:prstGeom>
              <a:ln w="1016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05" name="Straight Connector 8804">
                <a:extLst>
                  <a:ext uri="{FF2B5EF4-FFF2-40B4-BE49-F238E27FC236}">
                    <a16:creationId xmlns:a16="http://schemas.microsoft.com/office/drawing/2014/main" id="{50CA2020-3EC2-5AA0-52AC-54E0D0FA3FA3}"/>
                  </a:ext>
                </a:extLst>
              </p:cNvPr>
              <p:cNvCxnSpPr/>
              <p:nvPr/>
            </p:nvCxnSpPr>
            <p:spPr>
              <a:xfrm>
                <a:off x="9586262" y="3258761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06" name="Straight Connector 8805">
                <a:extLst>
                  <a:ext uri="{FF2B5EF4-FFF2-40B4-BE49-F238E27FC236}">
                    <a16:creationId xmlns:a16="http://schemas.microsoft.com/office/drawing/2014/main" id="{E41E570A-5E07-4F54-AB14-930AA1170ACB}"/>
                  </a:ext>
                </a:extLst>
              </p:cNvPr>
              <p:cNvCxnSpPr/>
              <p:nvPr/>
            </p:nvCxnSpPr>
            <p:spPr>
              <a:xfrm>
                <a:off x="9587338" y="3209962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64" name="Group 8763">
              <a:extLst>
                <a:ext uri="{FF2B5EF4-FFF2-40B4-BE49-F238E27FC236}">
                  <a16:creationId xmlns:a16="http://schemas.microsoft.com/office/drawing/2014/main" id="{8E037BEB-7964-4289-92B5-5383CB4F9A84}"/>
                </a:ext>
              </a:extLst>
            </p:cNvPr>
            <p:cNvGrpSpPr/>
            <p:nvPr/>
          </p:nvGrpSpPr>
          <p:grpSpPr>
            <a:xfrm rot="60000">
              <a:off x="9635371" y="2439861"/>
              <a:ext cx="1806575" cy="50400"/>
              <a:chOff x="9668199" y="2844737"/>
              <a:chExt cx="1806575" cy="50400"/>
            </a:xfrm>
          </p:grpSpPr>
          <p:cxnSp>
            <p:nvCxnSpPr>
              <p:cNvPr id="8765" name="Straight Connector 8764">
                <a:extLst>
                  <a:ext uri="{FF2B5EF4-FFF2-40B4-BE49-F238E27FC236}">
                    <a16:creationId xmlns:a16="http://schemas.microsoft.com/office/drawing/2014/main" id="{BCA6832B-2A7A-B9DA-1112-5CADCAA5AAC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6819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66" name="Straight Connector 8765">
                <a:extLst>
                  <a:ext uri="{FF2B5EF4-FFF2-40B4-BE49-F238E27FC236}">
                    <a16:creationId xmlns:a16="http://schemas.microsoft.com/office/drawing/2014/main" id="{CE8AD2A7-529F-2A04-2253-DD4791C0C9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1574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67" name="Straight Connector 8766">
                <a:extLst>
                  <a:ext uri="{FF2B5EF4-FFF2-40B4-BE49-F238E27FC236}">
                    <a16:creationId xmlns:a16="http://schemas.microsoft.com/office/drawing/2014/main" id="{AFDFC15A-6AE5-03DF-C3AA-538C8A22956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6328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68" name="Straight Connector 8767">
                <a:extLst>
                  <a:ext uri="{FF2B5EF4-FFF2-40B4-BE49-F238E27FC236}">
                    <a16:creationId xmlns:a16="http://schemas.microsoft.com/office/drawing/2014/main" id="{F8AE77D0-3C46-3967-D69C-3C30F741E86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1082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69" name="Straight Connector 8768">
                <a:extLst>
                  <a:ext uri="{FF2B5EF4-FFF2-40B4-BE49-F238E27FC236}">
                    <a16:creationId xmlns:a16="http://schemas.microsoft.com/office/drawing/2014/main" id="{B09D8D6F-75B3-4F66-B9DC-F64252897C3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836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0" name="Straight Connector 8769">
                <a:extLst>
                  <a:ext uri="{FF2B5EF4-FFF2-40B4-BE49-F238E27FC236}">
                    <a16:creationId xmlns:a16="http://schemas.microsoft.com/office/drawing/2014/main" id="{FD561031-FDEF-CA12-5044-47E1CE0C45D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0590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1" name="Straight Connector 8770">
                <a:extLst>
                  <a:ext uri="{FF2B5EF4-FFF2-40B4-BE49-F238E27FC236}">
                    <a16:creationId xmlns:a16="http://schemas.microsoft.com/office/drawing/2014/main" id="{DD21F801-84F4-82D5-DFFF-7F9287EFBC2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5344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2" name="Straight Connector 8771">
                <a:extLst>
                  <a:ext uri="{FF2B5EF4-FFF2-40B4-BE49-F238E27FC236}">
                    <a16:creationId xmlns:a16="http://schemas.microsoft.com/office/drawing/2014/main" id="{D9DBD820-3A79-7BEB-500D-D858D7B5D9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0098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3" name="Straight Connector 8772">
                <a:extLst>
                  <a:ext uri="{FF2B5EF4-FFF2-40B4-BE49-F238E27FC236}">
                    <a16:creationId xmlns:a16="http://schemas.microsoft.com/office/drawing/2014/main" id="{87F19EAC-9E57-0455-F08C-E364C7A28B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4852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4" name="Straight Connector 8773">
                <a:extLst>
                  <a:ext uri="{FF2B5EF4-FFF2-40B4-BE49-F238E27FC236}">
                    <a16:creationId xmlns:a16="http://schemas.microsoft.com/office/drawing/2014/main" id="{A5C9003F-B0A6-8354-D98A-C602CB6D6AF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9606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5" name="Straight Connector 8774">
                <a:extLst>
                  <a:ext uri="{FF2B5EF4-FFF2-40B4-BE49-F238E27FC236}">
                    <a16:creationId xmlns:a16="http://schemas.microsoft.com/office/drawing/2014/main" id="{2FF8E78F-6FEC-75A8-09F3-82E11CD6A26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4360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6" name="Straight Connector 8775">
                <a:extLst>
                  <a:ext uri="{FF2B5EF4-FFF2-40B4-BE49-F238E27FC236}">
                    <a16:creationId xmlns:a16="http://schemas.microsoft.com/office/drawing/2014/main" id="{29F4F3DD-F581-96CD-B025-A54FA25779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9115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7" name="Straight Connector 8776">
                <a:extLst>
                  <a:ext uri="{FF2B5EF4-FFF2-40B4-BE49-F238E27FC236}">
                    <a16:creationId xmlns:a16="http://schemas.microsoft.com/office/drawing/2014/main" id="{217E3547-AFA0-0372-2B8A-A6F925A582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3869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8" name="Straight Connector 8777">
                <a:extLst>
                  <a:ext uri="{FF2B5EF4-FFF2-40B4-BE49-F238E27FC236}">
                    <a16:creationId xmlns:a16="http://schemas.microsoft.com/office/drawing/2014/main" id="{99C9409E-1090-6565-099B-5E96CE9E20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8623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9" name="Straight Connector 8778">
                <a:extLst>
                  <a:ext uri="{FF2B5EF4-FFF2-40B4-BE49-F238E27FC236}">
                    <a16:creationId xmlns:a16="http://schemas.microsoft.com/office/drawing/2014/main" id="{4D010446-E2F0-E2E4-9993-3E069C2BBE1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3377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0" name="Straight Connector 8779">
                <a:extLst>
                  <a:ext uri="{FF2B5EF4-FFF2-40B4-BE49-F238E27FC236}">
                    <a16:creationId xmlns:a16="http://schemas.microsoft.com/office/drawing/2014/main" id="{C59DA7E7-9EF5-3D9B-3CC0-8451A462CA9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8131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1" name="Straight Connector 8780">
                <a:extLst>
                  <a:ext uri="{FF2B5EF4-FFF2-40B4-BE49-F238E27FC236}">
                    <a16:creationId xmlns:a16="http://schemas.microsoft.com/office/drawing/2014/main" id="{AF77C098-8E23-C9EB-4868-5B72166553D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2885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2" name="Straight Connector 8781">
                <a:extLst>
                  <a:ext uri="{FF2B5EF4-FFF2-40B4-BE49-F238E27FC236}">
                    <a16:creationId xmlns:a16="http://schemas.microsoft.com/office/drawing/2014/main" id="{6F9BEC04-45D7-B766-31CB-9F81160E27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7639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3" name="Straight Connector 8782">
                <a:extLst>
                  <a:ext uri="{FF2B5EF4-FFF2-40B4-BE49-F238E27FC236}">
                    <a16:creationId xmlns:a16="http://schemas.microsoft.com/office/drawing/2014/main" id="{CCA51DCD-FD62-58A5-CEAE-AFF5AA25282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2393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4" name="Straight Connector 8783">
                <a:extLst>
                  <a:ext uri="{FF2B5EF4-FFF2-40B4-BE49-F238E27FC236}">
                    <a16:creationId xmlns:a16="http://schemas.microsoft.com/office/drawing/2014/main" id="{94E15659-0961-7610-E6A0-A20992CA9B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7147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5" name="Straight Connector 8784">
                <a:extLst>
                  <a:ext uri="{FF2B5EF4-FFF2-40B4-BE49-F238E27FC236}">
                    <a16:creationId xmlns:a16="http://schemas.microsoft.com/office/drawing/2014/main" id="{60D02C35-0DCA-D32B-D009-D369456D5DC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1901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6" name="Straight Connector 8785">
                <a:extLst>
                  <a:ext uri="{FF2B5EF4-FFF2-40B4-BE49-F238E27FC236}">
                    <a16:creationId xmlns:a16="http://schemas.microsoft.com/office/drawing/2014/main" id="{26877727-CA77-98C6-D40B-FFDF5349F45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6656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7" name="Straight Connector 8786">
                <a:extLst>
                  <a:ext uri="{FF2B5EF4-FFF2-40B4-BE49-F238E27FC236}">
                    <a16:creationId xmlns:a16="http://schemas.microsoft.com/office/drawing/2014/main" id="{70CECEE5-6D60-8186-EFD1-898E343E56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1410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8" name="Straight Connector 8787">
                <a:extLst>
                  <a:ext uri="{FF2B5EF4-FFF2-40B4-BE49-F238E27FC236}">
                    <a16:creationId xmlns:a16="http://schemas.microsoft.com/office/drawing/2014/main" id="{7016AAFB-B65A-B950-12B7-B1BD34AFDD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6164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9" name="Straight Connector 8788">
                <a:extLst>
                  <a:ext uri="{FF2B5EF4-FFF2-40B4-BE49-F238E27FC236}">
                    <a16:creationId xmlns:a16="http://schemas.microsoft.com/office/drawing/2014/main" id="{DCD29DC8-DB7B-A352-B384-CB5CE4D0F2F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0918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0" name="Straight Connector 8789">
                <a:extLst>
                  <a:ext uri="{FF2B5EF4-FFF2-40B4-BE49-F238E27FC236}">
                    <a16:creationId xmlns:a16="http://schemas.microsoft.com/office/drawing/2014/main" id="{38C357A0-211F-401E-5A5F-BA54C34205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5672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1" name="Straight Connector 8790">
                <a:extLst>
                  <a:ext uri="{FF2B5EF4-FFF2-40B4-BE49-F238E27FC236}">
                    <a16:creationId xmlns:a16="http://schemas.microsoft.com/office/drawing/2014/main" id="{E1947C1F-C96B-1B8E-5EE2-18CC0D0CFB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0426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2" name="Straight Connector 8791">
                <a:extLst>
                  <a:ext uri="{FF2B5EF4-FFF2-40B4-BE49-F238E27FC236}">
                    <a16:creationId xmlns:a16="http://schemas.microsoft.com/office/drawing/2014/main" id="{3C127CA2-A6C4-323E-AB12-91D39A5D2A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5180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3" name="Straight Connector 8792">
                <a:extLst>
                  <a:ext uri="{FF2B5EF4-FFF2-40B4-BE49-F238E27FC236}">
                    <a16:creationId xmlns:a16="http://schemas.microsoft.com/office/drawing/2014/main" id="{D23FAED6-4C14-8E08-9222-38696A3E1D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9934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4" name="Straight Connector 8793">
                <a:extLst>
                  <a:ext uri="{FF2B5EF4-FFF2-40B4-BE49-F238E27FC236}">
                    <a16:creationId xmlns:a16="http://schemas.microsoft.com/office/drawing/2014/main" id="{9B918A7D-E738-2BBD-5F7E-8F8A3426E0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4688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5" name="Straight Connector 8794">
                <a:extLst>
                  <a:ext uri="{FF2B5EF4-FFF2-40B4-BE49-F238E27FC236}">
                    <a16:creationId xmlns:a16="http://schemas.microsoft.com/office/drawing/2014/main" id="{1115992E-87D9-2E28-182D-E840335582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9442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6" name="Straight Connector 8795">
                <a:extLst>
                  <a:ext uri="{FF2B5EF4-FFF2-40B4-BE49-F238E27FC236}">
                    <a16:creationId xmlns:a16="http://schemas.microsoft.com/office/drawing/2014/main" id="{5ED790B2-4150-8D40-509F-D1331FD3DC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4197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7" name="Straight Connector 8796">
                <a:extLst>
                  <a:ext uri="{FF2B5EF4-FFF2-40B4-BE49-F238E27FC236}">
                    <a16:creationId xmlns:a16="http://schemas.microsoft.com/office/drawing/2014/main" id="{BFA314A7-4AC3-D4A9-6891-B6F3936547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8951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8" name="Straight Connector 8797">
                <a:extLst>
                  <a:ext uri="{FF2B5EF4-FFF2-40B4-BE49-F238E27FC236}">
                    <a16:creationId xmlns:a16="http://schemas.microsoft.com/office/drawing/2014/main" id="{09C66402-5A6A-629A-EF00-6AB2D45FCF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3705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9" name="Straight Connector 8798">
                <a:extLst>
                  <a:ext uri="{FF2B5EF4-FFF2-40B4-BE49-F238E27FC236}">
                    <a16:creationId xmlns:a16="http://schemas.microsoft.com/office/drawing/2014/main" id="{166E50EE-B931-98C6-5DA6-BF6169F123D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8459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00" name="Straight Connector 8799">
                <a:extLst>
                  <a:ext uri="{FF2B5EF4-FFF2-40B4-BE49-F238E27FC236}">
                    <a16:creationId xmlns:a16="http://schemas.microsoft.com/office/drawing/2014/main" id="{DFB9BF22-2B1E-B552-5BDD-E0B3C4E57A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3213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01" name="Straight Connector 8800">
                <a:extLst>
                  <a:ext uri="{FF2B5EF4-FFF2-40B4-BE49-F238E27FC236}">
                    <a16:creationId xmlns:a16="http://schemas.microsoft.com/office/drawing/2014/main" id="{5240CC40-1F60-0CAB-8118-16C684F824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7967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02" name="Straight Connector 8801">
                <a:extLst>
                  <a:ext uri="{FF2B5EF4-FFF2-40B4-BE49-F238E27FC236}">
                    <a16:creationId xmlns:a16="http://schemas.microsoft.com/office/drawing/2014/main" id="{D01FBC19-6E90-37ED-8F3C-ABDEB7A127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2721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03" name="Straight Connector 8802">
                <a:extLst>
                  <a:ext uri="{FF2B5EF4-FFF2-40B4-BE49-F238E27FC236}">
                    <a16:creationId xmlns:a16="http://schemas.microsoft.com/office/drawing/2014/main" id="{583665E7-A7B4-4AEE-95BD-DF723175F6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7477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01" name="Group 9000">
            <a:extLst>
              <a:ext uri="{FF2B5EF4-FFF2-40B4-BE49-F238E27FC236}">
                <a16:creationId xmlns:a16="http://schemas.microsoft.com/office/drawing/2014/main" id="{2FB30A48-AB3C-7B99-2F55-8D16355A6CB6}"/>
              </a:ext>
            </a:extLst>
          </p:cNvPr>
          <p:cNvGrpSpPr/>
          <p:nvPr/>
        </p:nvGrpSpPr>
        <p:grpSpPr>
          <a:xfrm>
            <a:off x="4907629" y="5898866"/>
            <a:ext cx="2886903" cy="1197717"/>
            <a:chOff x="4343475" y="2143146"/>
            <a:chExt cx="2886903" cy="1197717"/>
          </a:xfrm>
        </p:grpSpPr>
        <p:grpSp>
          <p:nvGrpSpPr>
            <p:cNvPr id="9002" name="Group 9001">
              <a:extLst>
                <a:ext uri="{FF2B5EF4-FFF2-40B4-BE49-F238E27FC236}">
                  <a16:creationId xmlns:a16="http://schemas.microsoft.com/office/drawing/2014/main" id="{E7A3A066-F221-A62E-CB1E-54EA340A0D63}"/>
                </a:ext>
              </a:extLst>
            </p:cNvPr>
            <p:cNvGrpSpPr/>
            <p:nvPr/>
          </p:nvGrpSpPr>
          <p:grpSpPr>
            <a:xfrm>
              <a:off x="4343475" y="2143146"/>
              <a:ext cx="2886903" cy="455179"/>
              <a:chOff x="943290" y="2143146"/>
              <a:chExt cx="2886903" cy="455179"/>
            </a:xfrm>
          </p:grpSpPr>
          <p:sp>
            <p:nvSpPr>
              <p:cNvPr id="9202" name="Arc 9201">
                <a:extLst>
                  <a:ext uri="{FF2B5EF4-FFF2-40B4-BE49-F238E27FC236}">
                    <a16:creationId xmlns:a16="http://schemas.microsoft.com/office/drawing/2014/main" id="{0D6A68B7-7A92-3358-67CE-9479481CD319}"/>
                  </a:ext>
                </a:extLst>
              </p:cNvPr>
              <p:cNvSpPr/>
              <p:nvPr/>
            </p:nvSpPr>
            <p:spPr>
              <a:xfrm>
                <a:off x="3503164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03" name="Arc 9202">
                <a:extLst>
                  <a:ext uri="{FF2B5EF4-FFF2-40B4-BE49-F238E27FC236}">
                    <a16:creationId xmlns:a16="http://schemas.microsoft.com/office/drawing/2014/main" id="{22879379-C4DA-6114-5542-B3C955CE8EDD}"/>
                  </a:ext>
                </a:extLst>
              </p:cNvPr>
              <p:cNvSpPr/>
              <p:nvPr/>
            </p:nvSpPr>
            <p:spPr>
              <a:xfrm>
                <a:off x="1116750" y="2209914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04" name="Arc 9203">
                <a:extLst>
                  <a:ext uri="{FF2B5EF4-FFF2-40B4-BE49-F238E27FC236}">
                    <a16:creationId xmlns:a16="http://schemas.microsoft.com/office/drawing/2014/main" id="{83EC6D74-03F5-EA45-3F1A-A0B6D152398E}"/>
                  </a:ext>
                </a:extLst>
              </p:cNvPr>
              <p:cNvSpPr/>
              <p:nvPr/>
            </p:nvSpPr>
            <p:spPr>
              <a:xfrm>
                <a:off x="1617448" y="2213078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05" name="Arc 9204">
                <a:extLst>
                  <a:ext uri="{FF2B5EF4-FFF2-40B4-BE49-F238E27FC236}">
                    <a16:creationId xmlns:a16="http://schemas.microsoft.com/office/drawing/2014/main" id="{EE1D26B0-A8F9-9B3C-7272-C03A04B2D036}"/>
                  </a:ext>
                </a:extLst>
              </p:cNvPr>
              <p:cNvSpPr/>
              <p:nvPr/>
            </p:nvSpPr>
            <p:spPr>
              <a:xfrm>
                <a:off x="2447876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206" name="Group 9205">
                <a:extLst>
                  <a:ext uri="{FF2B5EF4-FFF2-40B4-BE49-F238E27FC236}">
                    <a16:creationId xmlns:a16="http://schemas.microsoft.com/office/drawing/2014/main" id="{9D1E0452-EF8A-78BA-C6CE-C144969A258A}"/>
                  </a:ext>
                </a:extLst>
              </p:cNvPr>
              <p:cNvGrpSpPr/>
              <p:nvPr/>
            </p:nvGrpSpPr>
            <p:grpSpPr>
              <a:xfrm>
                <a:off x="943290" y="2143146"/>
                <a:ext cx="2886903" cy="199117"/>
                <a:chOff x="954786" y="2143146"/>
                <a:chExt cx="2886903" cy="199117"/>
              </a:xfrm>
            </p:grpSpPr>
            <p:sp>
              <p:nvSpPr>
                <p:cNvPr id="9282" name="Freeform 9281">
                  <a:extLst>
                    <a:ext uri="{FF2B5EF4-FFF2-40B4-BE49-F238E27FC236}">
                      <a16:creationId xmlns:a16="http://schemas.microsoft.com/office/drawing/2014/main" id="{0B5BC407-CB77-FA2F-F11E-AB24F9220EC4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83" name="Oval 9282">
                  <a:extLst>
                    <a:ext uri="{FF2B5EF4-FFF2-40B4-BE49-F238E27FC236}">
                      <a16:creationId xmlns:a16="http://schemas.microsoft.com/office/drawing/2014/main" id="{EAC680A2-1DC6-D9E1-5FBD-50EAFC6645A6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84" name="Freeform 9283">
                  <a:extLst>
                    <a:ext uri="{FF2B5EF4-FFF2-40B4-BE49-F238E27FC236}">
                      <a16:creationId xmlns:a16="http://schemas.microsoft.com/office/drawing/2014/main" id="{F8AB67DF-84DC-EF60-BB7C-315C182E7B44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85" name="Freeform 9284">
                  <a:extLst>
                    <a:ext uri="{FF2B5EF4-FFF2-40B4-BE49-F238E27FC236}">
                      <a16:creationId xmlns:a16="http://schemas.microsoft.com/office/drawing/2014/main" id="{14A3E949-C6F9-9E16-A2DC-4824F83BB116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286" name="Group 9285">
                  <a:extLst>
                    <a:ext uri="{FF2B5EF4-FFF2-40B4-BE49-F238E27FC236}">
                      <a16:creationId xmlns:a16="http://schemas.microsoft.com/office/drawing/2014/main" id="{CE634A83-7EB9-3967-01BD-D02B67689B6A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9287" name="Straight Connector 9286">
                    <a:extLst>
                      <a:ext uri="{FF2B5EF4-FFF2-40B4-BE49-F238E27FC236}">
                        <a16:creationId xmlns:a16="http://schemas.microsoft.com/office/drawing/2014/main" id="{44629291-5E24-D18B-1706-DE28230635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88" name="Straight Connector 9287">
                    <a:extLst>
                      <a:ext uri="{FF2B5EF4-FFF2-40B4-BE49-F238E27FC236}">
                        <a16:creationId xmlns:a16="http://schemas.microsoft.com/office/drawing/2014/main" id="{9484B84D-B046-F56C-4940-372B38AF65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89" name="Straight Connector 9288">
                    <a:extLst>
                      <a:ext uri="{FF2B5EF4-FFF2-40B4-BE49-F238E27FC236}">
                        <a16:creationId xmlns:a16="http://schemas.microsoft.com/office/drawing/2014/main" id="{E28AF247-38B6-2E15-3495-BDB40458C8D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0" name="Straight Connector 9289">
                    <a:extLst>
                      <a:ext uri="{FF2B5EF4-FFF2-40B4-BE49-F238E27FC236}">
                        <a16:creationId xmlns:a16="http://schemas.microsoft.com/office/drawing/2014/main" id="{E7EE00EA-D00A-FF1C-F90E-9589466939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1" name="Straight Connector 9290">
                    <a:extLst>
                      <a:ext uri="{FF2B5EF4-FFF2-40B4-BE49-F238E27FC236}">
                        <a16:creationId xmlns:a16="http://schemas.microsoft.com/office/drawing/2014/main" id="{4246B85F-6097-6CB9-9246-401725434A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2" name="Straight Connector 9291">
                    <a:extLst>
                      <a:ext uri="{FF2B5EF4-FFF2-40B4-BE49-F238E27FC236}">
                        <a16:creationId xmlns:a16="http://schemas.microsoft.com/office/drawing/2014/main" id="{02F21074-6290-9352-6A78-CC8FE87A40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3" name="Straight Connector 9292">
                    <a:extLst>
                      <a:ext uri="{FF2B5EF4-FFF2-40B4-BE49-F238E27FC236}">
                        <a16:creationId xmlns:a16="http://schemas.microsoft.com/office/drawing/2014/main" id="{AA060551-1D4E-B3DF-AC36-423607A72D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4" name="Straight Connector 9293">
                    <a:extLst>
                      <a:ext uri="{FF2B5EF4-FFF2-40B4-BE49-F238E27FC236}">
                        <a16:creationId xmlns:a16="http://schemas.microsoft.com/office/drawing/2014/main" id="{D49775EE-6EFF-18D0-E6BF-0AF8FA78E9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5" name="Straight Connector 9294">
                    <a:extLst>
                      <a:ext uri="{FF2B5EF4-FFF2-40B4-BE49-F238E27FC236}">
                        <a16:creationId xmlns:a16="http://schemas.microsoft.com/office/drawing/2014/main" id="{EC3A8310-8318-1FAC-86A5-DEC3B6E1E5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6" name="Straight Connector 9295">
                    <a:extLst>
                      <a:ext uri="{FF2B5EF4-FFF2-40B4-BE49-F238E27FC236}">
                        <a16:creationId xmlns:a16="http://schemas.microsoft.com/office/drawing/2014/main" id="{3A2020CE-2A28-6AFD-C69B-FC981E1790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7" name="Straight Connector 9296">
                    <a:extLst>
                      <a:ext uri="{FF2B5EF4-FFF2-40B4-BE49-F238E27FC236}">
                        <a16:creationId xmlns:a16="http://schemas.microsoft.com/office/drawing/2014/main" id="{19C35E08-AA91-CDEF-57B2-6009942624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8" name="Straight Connector 9297">
                    <a:extLst>
                      <a:ext uri="{FF2B5EF4-FFF2-40B4-BE49-F238E27FC236}">
                        <a16:creationId xmlns:a16="http://schemas.microsoft.com/office/drawing/2014/main" id="{57CCB991-5C4E-520F-C979-4B76A75831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9" name="Straight Connector 9298">
                    <a:extLst>
                      <a:ext uri="{FF2B5EF4-FFF2-40B4-BE49-F238E27FC236}">
                        <a16:creationId xmlns:a16="http://schemas.microsoft.com/office/drawing/2014/main" id="{96611597-DE6D-FE11-12A4-0BF339E999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0" name="Straight Connector 9299">
                    <a:extLst>
                      <a:ext uri="{FF2B5EF4-FFF2-40B4-BE49-F238E27FC236}">
                        <a16:creationId xmlns:a16="http://schemas.microsoft.com/office/drawing/2014/main" id="{F3865341-A226-BC1F-D923-3E787D87F8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1" name="Straight Connector 9300">
                    <a:extLst>
                      <a:ext uri="{FF2B5EF4-FFF2-40B4-BE49-F238E27FC236}">
                        <a16:creationId xmlns:a16="http://schemas.microsoft.com/office/drawing/2014/main" id="{0952884D-6B30-0112-FC4A-4D6FB70EE1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2" name="Straight Connector 9301">
                    <a:extLst>
                      <a:ext uri="{FF2B5EF4-FFF2-40B4-BE49-F238E27FC236}">
                        <a16:creationId xmlns:a16="http://schemas.microsoft.com/office/drawing/2014/main" id="{852DA676-A96F-1515-D22E-67C0459433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3" name="Straight Connector 9302">
                    <a:extLst>
                      <a:ext uri="{FF2B5EF4-FFF2-40B4-BE49-F238E27FC236}">
                        <a16:creationId xmlns:a16="http://schemas.microsoft.com/office/drawing/2014/main" id="{0B67BCDD-B682-B409-E9FB-96B854AB01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4" name="Straight Connector 9303">
                    <a:extLst>
                      <a:ext uri="{FF2B5EF4-FFF2-40B4-BE49-F238E27FC236}">
                        <a16:creationId xmlns:a16="http://schemas.microsoft.com/office/drawing/2014/main" id="{D8CDABFC-244D-F18A-BB33-7B749B39E87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5" name="Straight Connector 9304">
                    <a:extLst>
                      <a:ext uri="{FF2B5EF4-FFF2-40B4-BE49-F238E27FC236}">
                        <a16:creationId xmlns:a16="http://schemas.microsoft.com/office/drawing/2014/main" id="{C953A7B8-2652-D259-4D9E-2227887377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6" name="Straight Connector 9305">
                    <a:extLst>
                      <a:ext uri="{FF2B5EF4-FFF2-40B4-BE49-F238E27FC236}">
                        <a16:creationId xmlns:a16="http://schemas.microsoft.com/office/drawing/2014/main" id="{0392690E-4E44-CF2E-C0BF-DE05B20C6F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7" name="Straight Connector 9306">
                    <a:extLst>
                      <a:ext uri="{FF2B5EF4-FFF2-40B4-BE49-F238E27FC236}">
                        <a16:creationId xmlns:a16="http://schemas.microsoft.com/office/drawing/2014/main" id="{B3A704A7-F05D-FC3F-3B9F-81DF21E253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8" name="Straight Connector 9307">
                    <a:extLst>
                      <a:ext uri="{FF2B5EF4-FFF2-40B4-BE49-F238E27FC236}">
                        <a16:creationId xmlns:a16="http://schemas.microsoft.com/office/drawing/2014/main" id="{085CA2E7-C320-E122-9B6F-28ED284F3D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9" name="Straight Connector 9308">
                    <a:extLst>
                      <a:ext uri="{FF2B5EF4-FFF2-40B4-BE49-F238E27FC236}">
                        <a16:creationId xmlns:a16="http://schemas.microsoft.com/office/drawing/2014/main" id="{6B41996D-D513-ADC3-6B75-3E741E71D7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0" name="Straight Connector 9309">
                    <a:extLst>
                      <a:ext uri="{FF2B5EF4-FFF2-40B4-BE49-F238E27FC236}">
                        <a16:creationId xmlns:a16="http://schemas.microsoft.com/office/drawing/2014/main" id="{67B0228A-3501-9DB4-4E44-056D9D8457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1" name="Straight Connector 9310">
                    <a:extLst>
                      <a:ext uri="{FF2B5EF4-FFF2-40B4-BE49-F238E27FC236}">
                        <a16:creationId xmlns:a16="http://schemas.microsoft.com/office/drawing/2014/main" id="{F3816B05-F98D-F184-C8C7-45576EF48C1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2" name="Straight Connector 9311">
                    <a:extLst>
                      <a:ext uri="{FF2B5EF4-FFF2-40B4-BE49-F238E27FC236}">
                        <a16:creationId xmlns:a16="http://schemas.microsoft.com/office/drawing/2014/main" id="{068D996C-EF91-ED24-E6AA-9F907C4925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3" name="Straight Connector 9312">
                    <a:extLst>
                      <a:ext uri="{FF2B5EF4-FFF2-40B4-BE49-F238E27FC236}">
                        <a16:creationId xmlns:a16="http://schemas.microsoft.com/office/drawing/2014/main" id="{C5F07372-C74D-0D1C-1441-35D1089BA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4" name="Straight Connector 9313">
                    <a:extLst>
                      <a:ext uri="{FF2B5EF4-FFF2-40B4-BE49-F238E27FC236}">
                        <a16:creationId xmlns:a16="http://schemas.microsoft.com/office/drawing/2014/main" id="{04583FB4-3B3A-7A12-E0C2-DCE1FA56ABF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5" name="Straight Connector 9314">
                    <a:extLst>
                      <a:ext uri="{FF2B5EF4-FFF2-40B4-BE49-F238E27FC236}">
                        <a16:creationId xmlns:a16="http://schemas.microsoft.com/office/drawing/2014/main" id="{A9AF55C8-F9BA-ED45-2D5C-948F1CBED9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6" name="Straight Connector 9315">
                    <a:extLst>
                      <a:ext uri="{FF2B5EF4-FFF2-40B4-BE49-F238E27FC236}">
                        <a16:creationId xmlns:a16="http://schemas.microsoft.com/office/drawing/2014/main" id="{799AF9C6-F027-82DC-A985-1361987C5D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7" name="Straight Connector 9316">
                    <a:extLst>
                      <a:ext uri="{FF2B5EF4-FFF2-40B4-BE49-F238E27FC236}">
                        <a16:creationId xmlns:a16="http://schemas.microsoft.com/office/drawing/2014/main" id="{CF33DBEA-3884-CA17-5B00-D6B7038EDB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8" name="Straight Connector 9317">
                    <a:extLst>
                      <a:ext uri="{FF2B5EF4-FFF2-40B4-BE49-F238E27FC236}">
                        <a16:creationId xmlns:a16="http://schemas.microsoft.com/office/drawing/2014/main" id="{E5777E6A-B18D-E6AA-F622-B443F0DB90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9" name="Straight Connector 9318">
                    <a:extLst>
                      <a:ext uri="{FF2B5EF4-FFF2-40B4-BE49-F238E27FC236}">
                        <a16:creationId xmlns:a16="http://schemas.microsoft.com/office/drawing/2014/main" id="{F6622AA8-3332-2184-4C44-E749EB2A03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0" name="Straight Connector 9319">
                    <a:extLst>
                      <a:ext uri="{FF2B5EF4-FFF2-40B4-BE49-F238E27FC236}">
                        <a16:creationId xmlns:a16="http://schemas.microsoft.com/office/drawing/2014/main" id="{4C95E3F3-10B5-1F26-D0AA-A5BB80F3AC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1" name="Straight Connector 9320">
                    <a:extLst>
                      <a:ext uri="{FF2B5EF4-FFF2-40B4-BE49-F238E27FC236}">
                        <a16:creationId xmlns:a16="http://schemas.microsoft.com/office/drawing/2014/main" id="{735D0557-CC5F-A88A-6369-4B9B3650BF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2" name="Straight Connector 9321">
                    <a:extLst>
                      <a:ext uri="{FF2B5EF4-FFF2-40B4-BE49-F238E27FC236}">
                        <a16:creationId xmlns:a16="http://schemas.microsoft.com/office/drawing/2014/main" id="{4648712D-EB15-ECE8-447C-1E8AAF0C99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3" name="Straight Connector 9322">
                    <a:extLst>
                      <a:ext uri="{FF2B5EF4-FFF2-40B4-BE49-F238E27FC236}">
                        <a16:creationId xmlns:a16="http://schemas.microsoft.com/office/drawing/2014/main" id="{63FB3219-C78B-6306-FC31-E4D42F5CC2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4" name="Straight Connector 9323">
                    <a:extLst>
                      <a:ext uri="{FF2B5EF4-FFF2-40B4-BE49-F238E27FC236}">
                        <a16:creationId xmlns:a16="http://schemas.microsoft.com/office/drawing/2014/main" id="{F83FC1B2-1C75-1E31-FF8A-2C5A01DF0C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5" name="Straight Connector 9324">
                    <a:extLst>
                      <a:ext uri="{FF2B5EF4-FFF2-40B4-BE49-F238E27FC236}">
                        <a16:creationId xmlns:a16="http://schemas.microsoft.com/office/drawing/2014/main" id="{6291FFAB-36BC-FF76-3C33-48300DAE9A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6" name="Straight Connector 9325">
                    <a:extLst>
                      <a:ext uri="{FF2B5EF4-FFF2-40B4-BE49-F238E27FC236}">
                        <a16:creationId xmlns:a16="http://schemas.microsoft.com/office/drawing/2014/main" id="{F7F8E24F-F683-DE6F-A62E-F53B1175D5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7" name="Straight Connector 9326">
                    <a:extLst>
                      <a:ext uri="{FF2B5EF4-FFF2-40B4-BE49-F238E27FC236}">
                        <a16:creationId xmlns:a16="http://schemas.microsoft.com/office/drawing/2014/main" id="{906BA76F-C7D2-0E8F-01DF-A17A4E3AF8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8" name="Straight Connector 9327">
                    <a:extLst>
                      <a:ext uri="{FF2B5EF4-FFF2-40B4-BE49-F238E27FC236}">
                        <a16:creationId xmlns:a16="http://schemas.microsoft.com/office/drawing/2014/main" id="{9F58D27A-92A5-08F2-1958-C8EB9FF9D1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9" name="Straight Connector 9328">
                    <a:extLst>
                      <a:ext uri="{FF2B5EF4-FFF2-40B4-BE49-F238E27FC236}">
                        <a16:creationId xmlns:a16="http://schemas.microsoft.com/office/drawing/2014/main" id="{F0A69AEB-C898-7C30-F9CC-E2DD60B164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0" name="Straight Connector 9329">
                    <a:extLst>
                      <a:ext uri="{FF2B5EF4-FFF2-40B4-BE49-F238E27FC236}">
                        <a16:creationId xmlns:a16="http://schemas.microsoft.com/office/drawing/2014/main" id="{D47DD8FA-88A9-E89C-98B0-E42DD87325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1" name="Straight Connector 9330">
                    <a:extLst>
                      <a:ext uri="{FF2B5EF4-FFF2-40B4-BE49-F238E27FC236}">
                        <a16:creationId xmlns:a16="http://schemas.microsoft.com/office/drawing/2014/main" id="{20C0F60F-B7B6-7F1E-C535-F09FE093C3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2" name="Straight Connector 9331">
                    <a:extLst>
                      <a:ext uri="{FF2B5EF4-FFF2-40B4-BE49-F238E27FC236}">
                        <a16:creationId xmlns:a16="http://schemas.microsoft.com/office/drawing/2014/main" id="{95760897-5C6A-C365-1DB4-81509CF433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3" name="Straight Connector 9332">
                    <a:extLst>
                      <a:ext uri="{FF2B5EF4-FFF2-40B4-BE49-F238E27FC236}">
                        <a16:creationId xmlns:a16="http://schemas.microsoft.com/office/drawing/2014/main" id="{F14A89A6-2377-D1D6-134F-5102FB4C7B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4" name="Straight Connector 9333">
                    <a:extLst>
                      <a:ext uri="{FF2B5EF4-FFF2-40B4-BE49-F238E27FC236}">
                        <a16:creationId xmlns:a16="http://schemas.microsoft.com/office/drawing/2014/main" id="{9F54E84E-57AE-0311-6E3F-BF510BEBFC9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5" name="Straight Connector 9334">
                    <a:extLst>
                      <a:ext uri="{FF2B5EF4-FFF2-40B4-BE49-F238E27FC236}">
                        <a16:creationId xmlns:a16="http://schemas.microsoft.com/office/drawing/2014/main" id="{BA8AEE1B-577D-5E8A-A5F3-3432D0A001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6" name="Straight Connector 9335">
                    <a:extLst>
                      <a:ext uri="{FF2B5EF4-FFF2-40B4-BE49-F238E27FC236}">
                        <a16:creationId xmlns:a16="http://schemas.microsoft.com/office/drawing/2014/main" id="{F6332DFB-BC3A-3678-6D16-B0CF5D925C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7" name="Straight Connector 9336">
                    <a:extLst>
                      <a:ext uri="{FF2B5EF4-FFF2-40B4-BE49-F238E27FC236}">
                        <a16:creationId xmlns:a16="http://schemas.microsoft.com/office/drawing/2014/main" id="{F2D6BFBD-E917-C049-CFBF-A740876E89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8" name="Straight Connector 9337">
                    <a:extLst>
                      <a:ext uri="{FF2B5EF4-FFF2-40B4-BE49-F238E27FC236}">
                        <a16:creationId xmlns:a16="http://schemas.microsoft.com/office/drawing/2014/main" id="{CC741C82-4C77-D1A0-E230-C54297E6B1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9" name="Straight Connector 9338">
                    <a:extLst>
                      <a:ext uri="{FF2B5EF4-FFF2-40B4-BE49-F238E27FC236}">
                        <a16:creationId xmlns:a16="http://schemas.microsoft.com/office/drawing/2014/main" id="{238BDFA7-43DB-2064-EB37-F1E1BFC90D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0" name="Straight Connector 9339">
                    <a:extLst>
                      <a:ext uri="{FF2B5EF4-FFF2-40B4-BE49-F238E27FC236}">
                        <a16:creationId xmlns:a16="http://schemas.microsoft.com/office/drawing/2014/main" id="{69D6F4D3-C851-CF1F-2F4F-2794EC8865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1" name="Straight Connector 9340">
                    <a:extLst>
                      <a:ext uri="{FF2B5EF4-FFF2-40B4-BE49-F238E27FC236}">
                        <a16:creationId xmlns:a16="http://schemas.microsoft.com/office/drawing/2014/main" id="{82CBF444-121A-A32E-9898-8017E185D8B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2" name="Straight Connector 9341">
                    <a:extLst>
                      <a:ext uri="{FF2B5EF4-FFF2-40B4-BE49-F238E27FC236}">
                        <a16:creationId xmlns:a16="http://schemas.microsoft.com/office/drawing/2014/main" id="{5A32CF64-0B9D-BF1C-17CE-7C2BC7510E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3" name="Straight Connector 9342">
                    <a:extLst>
                      <a:ext uri="{FF2B5EF4-FFF2-40B4-BE49-F238E27FC236}">
                        <a16:creationId xmlns:a16="http://schemas.microsoft.com/office/drawing/2014/main" id="{41B6CA41-DB67-7BCB-27FA-8D3A5E0A3A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4" name="Straight Connector 9343">
                    <a:extLst>
                      <a:ext uri="{FF2B5EF4-FFF2-40B4-BE49-F238E27FC236}">
                        <a16:creationId xmlns:a16="http://schemas.microsoft.com/office/drawing/2014/main" id="{549B6AA4-F4C2-F545-9C3E-3881444415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5" name="Straight Connector 9344">
                    <a:extLst>
                      <a:ext uri="{FF2B5EF4-FFF2-40B4-BE49-F238E27FC236}">
                        <a16:creationId xmlns:a16="http://schemas.microsoft.com/office/drawing/2014/main" id="{4565CA71-6CFA-541F-E33D-EA25A836B79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6" name="Straight Connector 9345">
                    <a:extLst>
                      <a:ext uri="{FF2B5EF4-FFF2-40B4-BE49-F238E27FC236}">
                        <a16:creationId xmlns:a16="http://schemas.microsoft.com/office/drawing/2014/main" id="{1FD5EAAE-B0CE-2534-6E9C-9B41AC57B5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7" name="Straight Connector 9346">
                    <a:extLst>
                      <a:ext uri="{FF2B5EF4-FFF2-40B4-BE49-F238E27FC236}">
                        <a16:creationId xmlns:a16="http://schemas.microsoft.com/office/drawing/2014/main" id="{143CEF10-50DA-C161-10E5-9E8D5BF4303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8" name="Straight Connector 9347">
                    <a:extLst>
                      <a:ext uri="{FF2B5EF4-FFF2-40B4-BE49-F238E27FC236}">
                        <a16:creationId xmlns:a16="http://schemas.microsoft.com/office/drawing/2014/main" id="{17DFD183-1FB2-D02C-F0E5-35BD6EBC3D8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9" name="Straight Connector 9348">
                    <a:extLst>
                      <a:ext uri="{FF2B5EF4-FFF2-40B4-BE49-F238E27FC236}">
                        <a16:creationId xmlns:a16="http://schemas.microsoft.com/office/drawing/2014/main" id="{8153491D-1449-D54E-2DD6-72CD0C19694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50" name="Straight Connector 9349">
                    <a:extLst>
                      <a:ext uri="{FF2B5EF4-FFF2-40B4-BE49-F238E27FC236}">
                        <a16:creationId xmlns:a16="http://schemas.microsoft.com/office/drawing/2014/main" id="{DDB8BD96-CD27-939C-6B07-C47E553E49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51" name="Straight Connector 9350">
                    <a:extLst>
                      <a:ext uri="{FF2B5EF4-FFF2-40B4-BE49-F238E27FC236}">
                        <a16:creationId xmlns:a16="http://schemas.microsoft.com/office/drawing/2014/main" id="{687E0CD6-262A-3E1D-6148-2BA3C9E641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207" name="Group 9206">
                <a:extLst>
                  <a:ext uri="{FF2B5EF4-FFF2-40B4-BE49-F238E27FC236}">
                    <a16:creationId xmlns:a16="http://schemas.microsoft.com/office/drawing/2014/main" id="{9D143A51-5296-2304-99BE-F8E4585C4988}"/>
                  </a:ext>
                </a:extLst>
              </p:cNvPr>
              <p:cNvGrpSpPr/>
              <p:nvPr/>
            </p:nvGrpSpPr>
            <p:grpSpPr>
              <a:xfrm flipV="1">
                <a:off x="943290" y="2318486"/>
                <a:ext cx="2886903" cy="279839"/>
                <a:chOff x="954786" y="2182528"/>
                <a:chExt cx="2886903" cy="279839"/>
              </a:xfrm>
            </p:grpSpPr>
            <p:sp>
              <p:nvSpPr>
                <p:cNvPr id="9212" name="Freeform 9211">
                  <a:extLst>
                    <a:ext uri="{FF2B5EF4-FFF2-40B4-BE49-F238E27FC236}">
                      <a16:creationId xmlns:a16="http://schemas.microsoft.com/office/drawing/2014/main" id="{37915AD2-2EB1-6A0C-F700-D349E257DDDA}"/>
                    </a:ext>
                  </a:extLst>
                </p:cNvPr>
                <p:cNvSpPr/>
                <p:nvPr/>
              </p:nvSpPr>
              <p:spPr>
                <a:xfrm>
                  <a:off x="959004" y="2204713"/>
                  <a:ext cx="2882685" cy="158118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63995 h 294380"/>
                    <a:gd name="connsiteX1" fmla="*/ 216976 w 6106332"/>
                    <a:gd name="connsiteY1" fmla="*/ 110490 h 294380"/>
                    <a:gd name="connsiteX2" fmla="*/ 464949 w 6106332"/>
                    <a:gd name="connsiteY2" fmla="*/ 265473 h 294380"/>
                    <a:gd name="connsiteX3" fmla="*/ 790414 w 6106332"/>
                    <a:gd name="connsiteY3" fmla="*/ 125988 h 294380"/>
                    <a:gd name="connsiteX4" fmla="*/ 1040433 w 6106332"/>
                    <a:gd name="connsiteY4" fmla="*/ 293718 h 294380"/>
                    <a:gd name="connsiteX5" fmla="*/ 1379349 w 6106332"/>
                    <a:gd name="connsiteY5" fmla="*/ 187981 h 294380"/>
                    <a:gd name="connsiteX6" fmla="*/ 1549831 w 6106332"/>
                    <a:gd name="connsiteY6" fmla="*/ 280971 h 294380"/>
                    <a:gd name="connsiteX7" fmla="*/ 1844298 w 6106332"/>
                    <a:gd name="connsiteY7" fmla="*/ 125988 h 294380"/>
                    <a:gd name="connsiteX8" fmla="*/ 2340244 w 6106332"/>
                    <a:gd name="connsiteY8" fmla="*/ 32998 h 294380"/>
                    <a:gd name="connsiteX9" fmla="*/ 2712203 w 6106332"/>
                    <a:gd name="connsiteY9" fmla="*/ 63995 h 294380"/>
                    <a:gd name="connsiteX10" fmla="*/ 3130658 w 6106332"/>
                    <a:gd name="connsiteY10" fmla="*/ 187981 h 294380"/>
                    <a:gd name="connsiteX11" fmla="*/ 3316637 w 6106332"/>
                    <a:gd name="connsiteY11" fmla="*/ 265473 h 294380"/>
                    <a:gd name="connsiteX12" fmla="*/ 3642102 w 6106332"/>
                    <a:gd name="connsiteY12" fmla="*/ 125988 h 294380"/>
                    <a:gd name="connsiteX13" fmla="*/ 4308529 w 6106332"/>
                    <a:gd name="connsiteY13" fmla="*/ 2002 h 294380"/>
                    <a:gd name="connsiteX14" fmla="*/ 5036949 w 6106332"/>
                    <a:gd name="connsiteY14" fmla="*/ 63995 h 294380"/>
                    <a:gd name="connsiteX15" fmla="*/ 5532895 w 6106332"/>
                    <a:gd name="connsiteY15" fmla="*/ 249974 h 294380"/>
                    <a:gd name="connsiteX16" fmla="*/ 5749871 w 6106332"/>
                    <a:gd name="connsiteY16" fmla="*/ 156985 h 294380"/>
                    <a:gd name="connsiteX17" fmla="*/ 6106332 w 6106332"/>
                    <a:gd name="connsiteY17" fmla="*/ 48496 h 294380"/>
                    <a:gd name="connsiteX0" fmla="*/ 0 w 6106332"/>
                    <a:gd name="connsiteY0" fmla="*/ 63995 h 295078"/>
                    <a:gd name="connsiteX1" fmla="*/ 216976 w 6106332"/>
                    <a:gd name="connsiteY1" fmla="*/ 110490 h 295078"/>
                    <a:gd name="connsiteX2" fmla="*/ 464949 w 6106332"/>
                    <a:gd name="connsiteY2" fmla="*/ 265473 h 295078"/>
                    <a:gd name="connsiteX3" fmla="*/ 790415 w 6106332"/>
                    <a:gd name="connsiteY3" fmla="*/ 249055 h 295078"/>
                    <a:gd name="connsiteX4" fmla="*/ 1040433 w 6106332"/>
                    <a:gd name="connsiteY4" fmla="*/ 293718 h 295078"/>
                    <a:gd name="connsiteX5" fmla="*/ 1379349 w 6106332"/>
                    <a:gd name="connsiteY5" fmla="*/ 187981 h 295078"/>
                    <a:gd name="connsiteX6" fmla="*/ 1549831 w 6106332"/>
                    <a:gd name="connsiteY6" fmla="*/ 280971 h 295078"/>
                    <a:gd name="connsiteX7" fmla="*/ 1844298 w 6106332"/>
                    <a:gd name="connsiteY7" fmla="*/ 125988 h 295078"/>
                    <a:gd name="connsiteX8" fmla="*/ 2340244 w 6106332"/>
                    <a:gd name="connsiteY8" fmla="*/ 32998 h 295078"/>
                    <a:gd name="connsiteX9" fmla="*/ 2712203 w 6106332"/>
                    <a:gd name="connsiteY9" fmla="*/ 63995 h 295078"/>
                    <a:gd name="connsiteX10" fmla="*/ 3130658 w 6106332"/>
                    <a:gd name="connsiteY10" fmla="*/ 187981 h 295078"/>
                    <a:gd name="connsiteX11" fmla="*/ 3316637 w 6106332"/>
                    <a:gd name="connsiteY11" fmla="*/ 265473 h 295078"/>
                    <a:gd name="connsiteX12" fmla="*/ 3642102 w 6106332"/>
                    <a:gd name="connsiteY12" fmla="*/ 125988 h 295078"/>
                    <a:gd name="connsiteX13" fmla="*/ 4308529 w 6106332"/>
                    <a:gd name="connsiteY13" fmla="*/ 2002 h 295078"/>
                    <a:gd name="connsiteX14" fmla="*/ 5036949 w 6106332"/>
                    <a:gd name="connsiteY14" fmla="*/ 63995 h 295078"/>
                    <a:gd name="connsiteX15" fmla="*/ 5532895 w 6106332"/>
                    <a:gd name="connsiteY15" fmla="*/ 249974 h 295078"/>
                    <a:gd name="connsiteX16" fmla="*/ 5749871 w 6106332"/>
                    <a:gd name="connsiteY16" fmla="*/ 156985 h 295078"/>
                    <a:gd name="connsiteX17" fmla="*/ 6106332 w 6106332"/>
                    <a:gd name="connsiteY17" fmla="*/ 48496 h 295078"/>
                    <a:gd name="connsiteX0" fmla="*/ 0 w 6106332"/>
                    <a:gd name="connsiteY0" fmla="*/ 63995 h 293719"/>
                    <a:gd name="connsiteX1" fmla="*/ 216976 w 6106332"/>
                    <a:gd name="connsiteY1" fmla="*/ 110490 h 293719"/>
                    <a:gd name="connsiteX2" fmla="*/ 464949 w 6106332"/>
                    <a:gd name="connsiteY2" fmla="*/ 265473 h 293719"/>
                    <a:gd name="connsiteX3" fmla="*/ 790415 w 6106332"/>
                    <a:gd name="connsiteY3" fmla="*/ 249055 h 293719"/>
                    <a:gd name="connsiteX4" fmla="*/ 1040433 w 6106332"/>
                    <a:gd name="connsiteY4" fmla="*/ 293718 h 293719"/>
                    <a:gd name="connsiteX5" fmla="*/ 1352447 w 6106332"/>
                    <a:gd name="connsiteY5" fmla="*/ 278230 h 293719"/>
                    <a:gd name="connsiteX6" fmla="*/ 1549831 w 6106332"/>
                    <a:gd name="connsiteY6" fmla="*/ 280971 h 293719"/>
                    <a:gd name="connsiteX7" fmla="*/ 1844298 w 6106332"/>
                    <a:gd name="connsiteY7" fmla="*/ 125988 h 293719"/>
                    <a:gd name="connsiteX8" fmla="*/ 2340244 w 6106332"/>
                    <a:gd name="connsiteY8" fmla="*/ 32998 h 293719"/>
                    <a:gd name="connsiteX9" fmla="*/ 2712203 w 6106332"/>
                    <a:gd name="connsiteY9" fmla="*/ 63995 h 293719"/>
                    <a:gd name="connsiteX10" fmla="*/ 3130658 w 6106332"/>
                    <a:gd name="connsiteY10" fmla="*/ 187981 h 293719"/>
                    <a:gd name="connsiteX11" fmla="*/ 3316637 w 6106332"/>
                    <a:gd name="connsiteY11" fmla="*/ 265473 h 293719"/>
                    <a:gd name="connsiteX12" fmla="*/ 3642102 w 6106332"/>
                    <a:gd name="connsiteY12" fmla="*/ 125988 h 293719"/>
                    <a:gd name="connsiteX13" fmla="*/ 4308529 w 6106332"/>
                    <a:gd name="connsiteY13" fmla="*/ 2002 h 293719"/>
                    <a:gd name="connsiteX14" fmla="*/ 5036949 w 6106332"/>
                    <a:gd name="connsiteY14" fmla="*/ 63995 h 293719"/>
                    <a:gd name="connsiteX15" fmla="*/ 5532895 w 6106332"/>
                    <a:gd name="connsiteY15" fmla="*/ 249974 h 293719"/>
                    <a:gd name="connsiteX16" fmla="*/ 5749871 w 6106332"/>
                    <a:gd name="connsiteY16" fmla="*/ 156985 h 293719"/>
                    <a:gd name="connsiteX17" fmla="*/ 6106332 w 6106332"/>
                    <a:gd name="connsiteY17" fmla="*/ 48496 h 293719"/>
                    <a:gd name="connsiteX0" fmla="*/ 0 w 6106332"/>
                    <a:gd name="connsiteY0" fmla="*/ 63995 h 408581"/>
                    <a:gd name="connsiteX1" fmla="*/ 216976 w 6106332"/>
                    <a:gd name="connsiteY1" fmla="*/ 110490 h 408581"/>
                    <a:gd name="connsiteX2" fmla="*/ 464949 w 6106332"/>
                    <a:gd name="connsiteY2" fmla="*/ 265473 h 408581"/>
                    <a:gd name="connsiteX3" fmla="*/ 790415 w 6106332"/>
                    <a:gd name="connsiteY3" fmla="*/ 249055 h 408581"/>
                    <a:gd name="connsiteX4" fmla="*/ 1026982 w 6106332"/>
                    <a:gd name="connsiteY4" fmla="*/ 408581 h 408581"/>
                    <a:gd name="connsiteX5" fmla="*/ 1352447 w 6106332"/>
                    <a:gd name="connsiteY5" fmla="*/ 278230 h 408581"/>
                    <a:gd name="connsiteX6" fmla="*/ 1549831 w 6106332"/>
                    <a:gd name="connsiteY6" fmla="*/ 280971 h 408581"/>
                    <a:gd name="connsiteX7" fmla="*/ 1844298 w 6106332"/>
                    <a:gd name="connsiteY7" fmla="*/ 125988 h 408581"/>
                    <a:gd name="connsiteX8" fmla="*/ 2340244 w 6106332"/>
                    <a:gd name="connsiteY8" fmla="*/ 32998 h 408581"/>
                    <a:gd name="connsiteX9" fmla="*/ 2712203 w 6106332"/>
                    <a:gd name="connsiteY9" fmla="*/ 63995 h 408581"/>
                    <a:gd name="connsiteX10" fmla="*/ 3130658 w 6106332"/>
                    <a:gd name="connsiteY10" fmla="*/ 187981 h 408581"/>
                    <a:gd name="connsiteX11" fmla="*/ 3316637 w 6106332"/>
                    <a:gd name="connsiteY11" fmla="*/ 265473 h 408581"/>
                    <a:gd name="connsiteX12" fmla="*/ 3642102 w 6106332"/>
                    <a:gd name="connsiteY12" fmla="*/ 125988 h 408581"/>
                    <a:gd name="connsiteX13" fmla="*/ 4308529 w 6106332"/>
                    <a:gd name="connsiteY13" fmla="*/ 2002 h 408581"/>
                    <a:gd name="connsiteX14" fmla="*/ 5036949 w 6106332"/>
                    <a:gd name="connsiteY14" fmla="*/ 63995 h 408581"/>
                    <a:gd name="connsiteX15" fmla="*/ 5532895 w 6106332"/>
                    <a:gd name="connsiteY15" fmla="*/ 249974 h 408581"/>
                    <a:gd name="connsiteX16" fmla="*/ 5749871 w 6106332"/>
                    <a:gd name="connsiteY16" fmla="*/ 156985 h 408581"/>
                    <a:gd name="connsiteX17" fmla="*/ 6106332 w 6106332"/>
                    <a:gd name="connsiteY17" fmla="*/ 48496 h 408581"/>
                    <a:gd name="connsiteX0" fmla="*/ 0 w 6106332"/>
                    <a:gd name="connsiteY0" fmla="*/ 63995 h 410323"/>
                    <a:gd name="connsiteX1" fmla="*/ 216976 w 6106332"/>
                    <a:gd name="connsiteY1" fmla="*/ 110490 h 410323"/>
                    <a:gd name="connsiteX2" fmla="*/ 464949 w 6106332"/>
                    <a:gd name="connsiteY2" fmla="*/ 265473 h 410323"/>
                    <a:gd name="connsiteX3" fmla="*/ 750062 w 6106332"/>
                    <a:gd name="connsiteY3" fmla="*/ 347509 h 410323"/>
                    <a:gd name="connsiteX4" fmla="*/ 1026982 w 6106332"/>
                    <a:gd name="connsiteY4" fmla="*/ 408581 h 410323"/>
                    <a:gd name="connsiteX5" fmla="*/ 1352447 w 6106332"/>
                    <a:gd name="connsiteY5" fmla="*/ 278230 h 410323"/>
                    <a:gd name="connsiteX6" fmla="*/ 1549831 w 6106332"/>
                    <a:gd name="connsiteY6" fmla="*/ 280971 h 410323"/>
                    <a:gd name="connsiteX7" fmla="*/ 1844298 w 6106332"/>
                    <a:gd name="connsiteY7" fmla="*/ 125988 h 410323"/>
                    <a:gd name="connsiteX8" fmla="*/ 2340244 w 6106332"/>
                    <a:gd name="connsiteY8" fmla="*/ 32998 h 410323"/>
                    <a:gd name="connsiteX9" fmla="*/ 2712203 w 6106332"/>
                    <a:gd name="connsiteY9" fmla="*/ 63995 h 410323"/>
                    <a:gd name="connsiteX10" fmla="*/ 3130658 w 6106332"/>
                    <a:gd name="connsiteY10" fmla="*/ 187981 h 410323"/>
                    <a:gd name="connsiteX11" fmla="*/ 3316637 w 6106332"/>
                    <a:gd name="connsiteY11" fmla="*/ 265473 h 410323"/>
                    <a:gd name="connsiteX12" fmla="*/ 3642102 w 6106332"/>
                    <a:gd name="connsiteY12" fmla="*/ 125988 h 410323"/>
                    <a:gd name="connsiteX13" fmla="*/ 4308529 w 6106332"/>
                    <a:gd name="connsiteY13" fmla="*/ 2002 h 410323"/>
                    <a:gd name="connsiteX14" fmla="*/ 5036949 w 6106332"/>
                    <a:gd name="connsiteY14" fmla="*/ 63995 h 410323"/>
                    <a:gd name="connsiteX15" fmla="*/ 5532895 w 6106332"/>
                    <a:gd name="connsiteY15" fmla="*/ 249974 h 410323"/>
                    <a:gd name="connsiteX16" fmla="*/ 5749871 w 6106332"/>
                    <a:gd name="connsiteY16" fmla="*/ 156985 h 410323"/>
                    <a:gd name="connsiteX17" fmla="*/ 6106332 w 6106332"/>
                    <a:gd name="connsiteY17" fmla="*/ 48496 h 410323"/>
                    <a:gd name="connsiteX0" fmla="*/ 0 w 6106332"/>
                    <a:gd name="connsiteY0" fmla="*/ 63995 h 408589"/>
                    <a:gd name="connsiteX1" fmla="*/ 216976 w 6106332"/>
                    <a:gd name="connsiteY1" fmla="*/ 110490 h 408589"/>
                    <a:gd name="connsiteX2" fmla="*/ 464949 w 6106332"/>
                    <a:gd name="connsiteY2" fmla="*/ 265473 h 408589"/>
                    <a:gd name="connsiteX3" fmla="*/ 750062 w 6106332"/>
                    <a:gd name="connsiteY3" fmla="*/ 347509 h 408589"/>
                    <a:gd name="connsiteX4" fmla="*/ 1026982 w 6106332"/>
                    <a:gd name="connsiteY4" fmla="*/ 408581 h 408589"/>
                    <a:gd name="connsiteX5" fmla="*/ 1365898 w 6106332"/>
                    <a:gd name="connsiteY5" fmla="*/ 343866 h 408589"/>
                    <a:gd name="connsiteX6" fmla="*/ 1549831 w 6106332"/>
                    <a:gd name="connsiteY6" fmla="*/ 280971 h 408589"/>
                    <a:gd name="connsiteX7" fmla="*/ 1844298 w 6106332"/>
                    <a:gd name="connsiteY7" fmla="*/ 125988 h 408589"/>
                    <a:gd name="connsiteX8" fmla="*/ 2340244 w 6106332"/>
                    <a:gd name="connsiteY8" fmla="*/ 32998 h 408589"/>
                    <a:gd name="connsiteX9" fmla="*/ 2712203 w 6106332"/>
                    <a:gd name="connsiteY9" fmla="*/ 63995 h 408589"/>
                    <a:gd name="connsiteX10" fmla="*/ 3130658 w 6106332"/>
                    <a:gd name="connsiteY10" fmla="*/ 187981 h 408589"/>
                    <a:gd name="connsiteX11" fmla="*/ 3316637 w 6106332"/>
                    <a:gd name="connsiteY11" fmla="*/ 265473 h 408589"/>
                    <a:gd name="connsiteX12" fmla="*/ 3642102 w 6106332"/>
                    <a:gd name="connsiteY12" fmla="*/ 125988 h 408589"/>
                    <a:gd name="connsiteX13" fmla="*/ 4308529 w 6106332"/>
                    <a:gd name="connsiteY13" fmla="*/ 2002 h 408589"/>
                    <a:gd name="connsiteX14" fmla="*/ 5036949 w 6106332"/>
                    <a:gd name="connsiteY14" fmla="*/ 63995 h 408589"/>
                    <a:gd name="connsiteX15" fmla="*/ 5532895 w 6106332"/>
                    <a:gd name="connsiteY15" fmla="*/ 249974 h 408589"/>
                    <a:gd name="connsiteX16" fmla="*/ 5749871 w 6106332"/>
                    <a:gd name="connsiteY16" fmla="*/ 156985 h 408589"/>
                    <a:gd name="connsiteX17" fmla="*/ 6106332 w 6106332"/>
                    <a:gd name="connsiteY17" fmla="*/ 48496 h 4085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408589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76101" y="225970"/>
                        <a:pt x="464949" y="265473"/>
                      </a:cubicBezTo>
                      <a:cubicBezTo>
                        <a:pt x="553797" y="304976"/>
                        <a:pt x="656390" y="323658"/>
                        <a:pt x="750062" y="347509"/>
                      </a:cubicBezTo>
                      <a:cubicBezTo>
                        <a:pt x="843734" y="371360"/>
                        <a:pt x="924343" y="409188"/>
                        <a:pt x="1026982" y="408581"/>
                      </a:cubicBezTo>
                      <a:cubicBezTo>
                        <a:pt x="1129621" y="407974"/>
                        <a:pt x="1278757" y="365134"/>
                        <a:pt x="1365898" y="343866"/>
                      </a:cubicBezTo>
                      <a:cubicBezTo>
                        <a:pt x="1453040" y="322598"/>
                        <a:pt x="1470098" y="317284"/>
                        <a:pt x="1549831" y="280971"/>
                      </a:cubicBezTo>
                      <a:cubicBezTo>
                        <a:pt x="1629564" y="244658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13" name="Oval 9212">
                  <a:extLst>
                    <a:ext uri="{FF2B5EF4-FFF2-40B4-BE49-F238E27FC236}">
                      <a16:creationId xmlns:a16="http://schemas.microsoft.com/office/drawing/2014/main" id="{924C2175-10AB-3533-16CC-6E1902D20B95}"/>
                    </a:ext>
                  </a:extLst>
                </p:cNvPr>
                <p:cNvSpPr/>
                <p:nvPr/>
              </p:nvSpPr>
              <p:spPr>
                <a:xfrm>
                  <a:off x="1339518" y="2270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14" name="Freeform 9213">
                  <a:extLst>
                    <a:ext uri="{FF2B5EF4-FFF2-40B4-BE49-F238E27FC236}">
                      <a16:creationId xmlns:a16="http://schemas.microsoft.com/office/drawing/2014/main" id="{2F192496-D019-EA20-A2E5-6790CFB12BE3}"/>
                    </a:ext>
                  </a:extLst>
                </p:cNvPr>
                <p:cNvSpPr/>
                <p:nvPr/>
              </p:nvSpPr>
              <p:spPr>
                <a:xfrm>
                  <a:off x="957960" y="2184684"/>
                  <a:ext cx="2882685" cy="145924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63995 h 294380"/>
                    <a:gd name="connsiteX1" fmla="*/ 216976 w 6106332"/>
                    <a:gd name="connsiteY1" fmla="*/ 110490 h 294380"/>
                    <a:gd name="connsiteX2" fmla="*/ 464949 w 6106332"/>
                    <a:gd name="connsiteY2" fmla="*/ 265473 h 294380"/>
                    <a:gd name="connsiteX3" fmla="*/ 790414 w 6106332"/>
                    <a:gd name="connsiteY3" fmla="*/ 125988 h 294380"/>
                    <a:gd name="connsiteX4" fmla="*/ 1053884 w 6106332"/>
                    <a:gd name="connsiteY4" fmla="*/ 293718 h 294380"/>
                    <a:gd name="connsiteX5" fmla="*/ 1379349 w 6106332"/>
                    <a:gd name="connsiteY5" fmla="*/ 187981 h 294380"/>
                    <a:gd name="connsiteX6" fmla="*/ 1549831 w 6106332"/>
                    <a:gd name="connsiteY6" fmla="*/ 280971 h 294380"/>
                    <a:gd name="connsiteX7" fmla="*/ 1844298 w 6106332"/>
                    <a:gd name="connsiteY7" fmla="*/ 125988 h 294380"/>
                    <a:gd name="connsiteX8" fmla="*/ 2340244 w 6106332"/>
                    <a:gd name="connsiteY8" fmla="*/ 32998 h 294380"/>
                    <a:gd name="connsiteX9" fmla="*/ 2712203 w 6106332"/>
                    <a:gd name="connsiteY9" fmla="*/ 63995 h 294380"/>
                    <a:gd name="connsiteX10" fmla="*/ 3130658 w 6106332"/>
                    <a:gd name="connsiteY10" fmla="*/ 187981 h 294380"/>
                    <a:gd name="connsiteX11" fmla="*/ 3316637 w 6106332"/>
                    <a:gd name="connsiteY11" fmla="*/ 265473 h 294380"/>
                    <a:gd name="connsiteX12" fmla="*/ 3642102 w 6106332"/>
                    <a:gd name="connsiteY12" fmla="*/ 125988 h 294380"/>
                    <a:gd name="connsiteX13" fmla="*/ 4308529 w 6106332"/>
                    <a:gd name="connsiteY13" fmla="*/ 2002 h 294380"/>
                    <a:gd name="connsiteX14" fmla="*/ 5036949 w 6106332"/>
                    <a:gd name="connsiteY14" fmla="*/ 63995 h 294380"/>
                    <a:gd name="connsiteX15" fmla="*/ 5532895 w 6106332"/>
                    <a:gd name="connsiteY15" fmla="*/ 249974 h 294380"/>
                    <a:gd name="connsiteX16" fmla="*/ 5749871 w 6106332"/>
                    <a:gd name="connsiteY16" fmla="*/ 156985 h 294380"/>
                    <a:gd name="connsiteX17" fmla="*/ 6106332 w 6106332"/>
                    <a:gd name="connsiteY17" fmla="*/ 48496 h 294380"/>
                    <a:gd name="connsiteX0" fmla="*/ 0 w 6106332"/>
                    <a:gd name="connsiteY0" fmla="*/ 63995 h 347974"/>
                    <a:gd name="connsiteX1" fmla="*/ 216976 w 6106332"/>
                    <a:gd name="connsiteY1" fmla="*/ 110490 h 347974"/>
                    <a:gd name="connsiteX2" fmla="*/ 464949 w 6106332"/>
                    <a:gd name="connsiteY2" fmla="*/ 265473 h 347974"/>
                    <a:gd name="connsiteX3" fmla="*/ 790415 w 6106332"/>
                    <a:gd name="connsiteY3" fmla="*/ 347509 h 347974"/>
                    <a:gd name="connsiteX4" fmla="*/ 1053884 w 6106332"/>
                    <a:gd name="connsiteY4" fmla="*/ 293718 h 347974"/>
                    <a:gd name="connsiteX5" fmla="*/ 1379349 w 6106332"/>
                    <a:gd name="connsiteY5" fmla="*/ 187981 h 347974"/>
                    <a:gd name="connsiteX6" fmla="*/ 1549831 w 6106332"/>
                    <a:gd name="connsiteY6" fmla="*/ 280971 h 347974"/>
                    <a:gd name="connsiteX7" fmla="*/ 1844298 w 6106332"/>
                    <a:gd name="connsiteY7" fmla="*/ 125988 h 347974"/>
                    <a:gd name="connsiteX8" fmla="*/ 2340244 w 6106332"/>
                    <a:gd name="connsiteY8" fmla="*/ 32998 h 347974"/>
                    <a:gd name="connsiteX9" fmla="*/ 2712203 w 6106332"/>
                    <a:gd name="connsiteY9" fmla="*/ 63995 h 347974"/>
                    <a:gd name="connsiteX10" fmla="*/ 3130658 w 6106332"/>
                    <a:gd name="connsiteY10" fmla="*/ 187981 h 347974"/>
                    <a:gd name="connsiteX11" fmla="*/ 3316637 w 6106332"/>
                    <a:gd name="connsiteY11" fmla="*/ 265473 h 347974"/>
                    <a:gd name="connsiteX12" fmla="*/ 3642102 w 6106332"/>
                    <a:gd name="connsiteY12" fmla="*/ 125988 h 347974"/>
                    <a:gd name="connsiteX13" fmla="*/ 4308529 w 6106332"/>
                    <a:gd name="connsiteY13" fmla="*/ 2002 h 347974"/>
                    <a:gd name="connsiteX14" fmla="*/ 5036949 w 6106332"/>
                    <a:gd name="connsiteY14" fmla="*/ 63995 h 347974"/>
                    <a:gd name="connsiteX15" fmla="*/ 5532895 w 6106332"/>
                    <a:gd name="connsiteY15" fmla="*/ 249974 h 347974"/>
                    <a:gd name="connsiteX16" fmla="*/ 5749871 w 6106332"/>
                    <a:gd name="connsiteY16" fmla="*/ 156985 h 347974"/>
                    <a:gd name="connsiteX17" fmla="*/ 6106332 w 6106332"/>
                    <a:gd name="connsiteY17" fmla="*/ 48496 h 347974"/>
                    <a:gd name="connsiteX0" fmla="*/ 0 w 6106332"/>
                    <a:gd name="connsiteY0" fmla="*/ 63995 h 399764"/>
                    <a:gd name="connsiteX1" fmla="*/ 216976 w 6106332"/>
                    <a:gd name="connsiteY1" fmla="*/ 110490 h 399764"/>
                    <a:gd name="connsiteX2" fmla="*/ 464949 w 6106332"/>
                    <a:gd name="connsiteY2" fmla="*/ 265473 h 399764"/>
                    <a:gd name="connsiteX3" fmla="*/ 790415 w 6106332"/>
                    <a:gd name="connsiteY3" fmla="*/ 347509 h 399764"/>
                    <a:gd name="connsiteX4" fmla="*/ 1080786 w 6106332"/>
                    <a:gd name="connsiteY4" fmla="*/ 392172 h 399764"/>
                    <a:gd name="connsiteX5" fmla="*/ 1379349 w 6106332"/>
                    <a:gd name="connsiteY5" fmla="*/ 187981 h 399764"/>
                    <a:gd name="connsiteX6" fmla="*/ 1549831 w 6106332"/>
                    <a:gd name="connsiteY6" fmla="*/ 280971 h 399764"/>
                    <a:gd name="connsiteX7" fmla="*/ 1844298 w 6106332"/>
                    <a:gd name="connsiteY7" fmla="*/ 125988 h 399764"/>
                    <a:gd name="connsiteX8" fmla="*/ 2340244 w 6106332"/>
                    <a:gd name="connsiteY8" fmla="*/ 32998 h 399764"/>
                    <a:gd name="connsiteX9" fmla="*/ 2712203 w 6106332"/>
                    <a:gd name="connsiteY9" fmla="*/ 63995 h 399764"/>
                    <a:gd name="connsiteX10" fmla="*/ 3130658 w 6106332"/>
                    <a:gd name="connsiteY10" fmla="*/ 187981 h 399764"/>
                    <a:gd name="connsiteX11" fmla="*/ 3316637 w 6106332"/>
                    <a:gd name="connsiteY11" fmla="*/ 265473 h 399764"/>
                    <a:gd name="connsiteX12" fmla="*/ 3642102 w 6106332"/>
                    <a:gd name="connsiteY12" fmla="*/ 125988 h 399764"/>
                    <a:gd name="connsiteX13" fmla="*/ 4308529 w 6106332"/>
                    <a:gd name="connsiteY13" fmla="*/ 2002 h 399764"/>
                    <a:gd name="connsiteX14" fmla="*/ 5036949 w 6106332"/>
                    <a:gd name="connsiteY14" fmla="*/ 63995 h 399764"/>
                    <a:gd name="connsiteX15" fmla="*/ 5532895 w 6106332"/>
                    <a:gd name="connsiteY15" fmla="*/ 249974 h 399764"/>
                    <a:gd name="connsiteX16" fmla="*/ 5749871 w 6106332"/>
                    <a:gd name="connsiteY16" fmla="*/ 156985 h 399764"/>
                    <a:gd name="connsiteX17" fmla="*/ 6106332 w 6106332"/>
                    <a:gd name="connsiteY17" fmla="*/ 48496 h 399764"/>
                    <a:gd name="connsiteX0" fmla="*/ 0 w 6106332"/>
                    <a:gd name="connsiteY0" fmla="*/ 63995 h 392978"/>
                    <a:gd name="connsiteX1" fmla="*/ 216976 w 6106332"/>
                    <a:gd name="connsiteY1" fmla="*/ 110490 h 392978"/>
                    <a:gd name="connsiteX2" fmla="*/ 464949 w 6106332"/>
                    <a:gd name="connsiteY2" fmla="*/ 265473 h 392978"/>
                    <a:gd name="connsiteX3" fmla="*/ 790415 w 6106332"/>
                    <a:gd name="connsiteY3" fmla="*/ 347509 h 392978"/>
                    <a:gd name="connsiteX4" fmla="*/ 1080786 w 6106332"/>
                    <a:gd name="connsiteY4" fmla="*/ 392172 h 392978"/>
                    <a:gd name="connsiteX5" fmla="*/ 1359173 w 6106332"/>
                    <a:gd name="connsiteY5" fmla="*/ 311048 h 392978"/>
                    <a:gd name="connsiteX6" fmla="*/ 1549831 w 6106332"/>
                    <a:gd name="connsiteY6" fmla="*/ 280971 h 392978"/>
                    <a:gd name="connsiteX7" fmla="*/ 1844298 w 6106332"/>
                    <a:gd name="connsiteY7" fmla="*/ 125988 h 392978"/>
                    <a:gd name="connsiteX8" fmla="*/ 2340244 w 6106332"/>
                    <a:gd name="connsiteY8" fmla="*/ 32998 h 392978"/>
                    <a:gd name="connsiteX9" fmla="*/ 2712203 w 6106332"/>
                    <a:gd name="connsiteY9" fmla="*/ 63995 h 392978"/>
                    <a:gd name="connsiteX10" fmla="*/ 3130658 w 6106332"/>
                    <a:gd name="connsiteY10" fmla="*/ 187981 h 392978"/>
                    <a:gd name="connsiteX11" fmla="*/ 3316637 w 6106332"/>
                    <a:gd name="connsiteY11" fmla="*/ 265473 h 392978"/>
                    <a:gd name="connsiteX12" fmla="*/ 3642102 w 6106332"/>
                    <a:gd name="connsiteY12" fmla="*/ 125988 h 392978"/>
                    <a:gd name="connsiteX13" fmla="*/ 4308529 w 6106332"/>
                    <a:gd name="connsiteY13" fmla="*/ 2002 h 392978"/>
                    <a:gd name="connsiteX14" fmla="*/ 5036949 w 6106332"/>
                    <a:gd name="connsiteY14" fmla="*/ 63995 h 392978"/>
                    <a:gd name="connsiteX15" fmla="*/ 5532895 w 6106332"/>
                    <a:gd name="connsiteY15" fmla="*/ 249974 h 392978"/>
                    <a:gd name="connsiteX16" fmla="*/ 5749871 w 6106332"/>
                    <a:gd name="connsiteY16" fmla="*/ 156985 h 392978"/>
                    <a:gd name="connsiteX17" fmla="*/ 6106332 w 6106332"/>
                    <a:gd name="connsiteY17" fmla="*/ 48496 h 392978"/>
                    <a:gd name="connsiteX0" fmla="*/ 0 w 6106332"/>
                    <a:gd name="connsiteY0" fmla="*/ 63995 h 377078"/>
                    <a:gd name="connsiteX1" fmla="*/ 216976 w 6106332"/>
                    <a:gd name="connsiteY1" fmla="*/ 110490 h 377078"/>
                    <a:gd name="connsiteX2" fmla="*/ 464949 w 6106332"/>
                    <a:gd name="connsiteY2" fmla="*/ 265473 h 377078"/>
                    <a:gd name="connsiteX3" fmla="*/ 790415 w 6106332"/>
                    <a:gd name="connsiteY3" fmla="*/ 347509 h 377078"/>
                    <a:gd name="connsiteX4" fmla="*/ 1047159 w 6106332"/>
                    <a:gd name="connsiteY4" fmla="*/ 375763 h 377078"/>
                    <a:gd name="connsiteX5" fmla="*/ 1359173 w 6106332"/>
                    <a:gd name="connsiteY5" fmla="*/ 311048 h 377078"/>
                    <a:gd name="connsiteX6" fmla="*/ 1549831 w 6106332"/>
                    <a:gd name="connsiteY6" fmla="*/ 280971 h 377078"/>
                    <a:gd name="connsiteX7" fmla="*/ 1844298 w 6106332"/>
                    <a:gd name="connsiteY7" fmla="*/ 125988 h 377078"/>
                    <a:gd name="connsiteX8" fmla="*/ 2340244 w 6106332"/>
                    <a:gd name="connsiteY8" fmla="*/ 32998 h 377078"/>
                    <a:gd name="connsiteX9" fmla="*/ 2712203 w 6106332"/>
                    <a:gd name="connsiteY9" fmla="*/ 63995 h 377078"/>
                    <a:gd name="connsiteX10" fmla="*/ 3130658 w 6106332"/>
                    <a:gd name="connsiteY10" fmla="*/ 187981 h 377078"/>
                    <a:gd name="connsiteX11" fmla="*/ 3316637 w 6106332"/>
                    <a:gd name="connsiteY11" fmla="*/ 265473 h 377078"/>
                    <a:gd name="connsiteX12" fmla="*/ 3642102 w 6106332"/>
                    <a:gd name="connsiteY12" fmla="*/ 125988 h 377078"/>
                    <a:gd name="connsiteX13" fmla="*/ 4308529 w 6106332"/>
                    <a:gd name="connsiteY13" fmla="*/ 2002 h 377078"/>
                    <a:gd name="connsiteX14" fmla="*/ 5036949 w 6106332"/>
                    <a:gd name="connsiteY14" fmla="*/ 63995 h 377078"/>
                    <a:gd name="connsiteX15" fmla="*/ 5532895 w 6106332"/>
                    <a:gd name="connsiteY15" fmla="*/ 249974 h 377078"/>
                    <a:gd name="connsiteX16" fmla="*/ 5749871 w 6106332"/>
                    <a:gd name="connsiteY16" fmla="*/ 156985 h 377078"/>
                    <a:gd name="connsiteX17" fmla="*/ 6106332 w 6106332"/>
                    <a:gd name="connsiteY17" fmla="*/ 48496 h 377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7707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25970"/>
                        <a:pt x="464949" y="265473"/>
                      </a:cubicBezTo>
                      <a:cubicBezTo>
                        <a:pt x="560522" y="304976"/>
                        <a:pt x="693380" y="329127"/>
                        <a:pt x="790415" y="347509"/>
                      </a:cubicBezTo>
                      <a:cubicBezTo>
                        <a:pt x="887450" y="365891"/>
                        <a:pt x="952366" y="381840"/>
                        <a:pt x="1047159" y="375763"/>
                      </a:cubicBezTo>
                      <a:cubicBezTo>
                        <a:pt x="1141952" y="369686"/>
                        <a:pt x="1275394" y="326847"/>
                        <a:pt x="1359173" y="311048"/>
                      </a:cubicBezTo>
                      <a:cubicBezTo>
                        <a:pt x="1442952" y="295249"/>
                        <a:pt x="1468977" y="311814"/>
                        <a:pt x="1549831" y="280971"/>
                      </a:cubicBezTo>
                      <a:cubicBezTo>
                        <a:pt x="1630685" y="250128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15" name="Freeform 9214">
                  <a:extLst>
                    <a:ext uri="{FF2B5EF4-FFF2-40B4-BE49-F238E27FC236}">
                      <a16:creationId xmlns:a16="http://schemas.microsoft.com/office/drawing/2014/main" id="{331FAAC5-58B0-CFC3-6BF8-B6B27E2ACF24}"/>
                    </a:ext>
                  </a:extLst>
                </p:cNvPr>
                <p:cNvSpPr/>
                <p:nvPr/>
              </p:nvSpPr>
              <p:spPr>
                <a:xfrm>
                  <a:off x="954786" y="2231491"/>
                  <a:ext cx="2882685" cy="145760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63995 h 348229"/>
                    <a:gd name="connsiteX1" fmla="*/ 216976 w 6106332"/>
                    <a:gd name="connsiteY1" fmla="*/ 110490 h 348229"/>
                    <a:gd name="connsiteX2" fmla="*/ 464949 w 6106332"/>
                    <a:gd name="connsiteY2" fmla="*/ 265473 h 348229"/>
                    <a:gd name="connsiteX3" fmla="*/ 864396 w 6106332"/>
                    <a:gd name="connsiteY3" fmla="*/ 339304 h 348229"/>
                    <a:gd name="connsiteX4" fmla="*/ 1053885 w 6106332"/>
                    <a:gd name="connsiteY4" fmla="*/ 63995 h 348229"/>
                    <a:gd name="connsiteX5" fmla="*/ 1379349 w 6106332"/>
                    <a:gd name="connsiteY5" fmla="*/ 187981 h 348229"/>
                    <a:gd name="connsiteX6" fmla="*/ 1549831 w 6106332"/>
                    <a:gd name="connsiteY6" fmla="*/ 280971 h 348229"/>
                    <a:gd name="connsiteX7" fmla="*/ 1844298 w 6106332"/>
                    <a:gd name="connsiteY7" fmla="*/ 125988 h 348229"/>
                    <a:gd name="connsiteX8" fmla="*/ 2340244 w 6106332"/>
                    <a:gd name="connsiteY8" fmla="*/ 32998 h 348229"/>
                    <a:gd name="connsiteX9" fmla="*/ 2712203 w 6106332"/>
                    <a:gd name="connsiteY9" fmla="*/ 63995 h 348229"/>
                    <a:gd name="connsiteX10" fmla="*/ 3130658 w 6106332"/>
                    <a:gd name="connsiteY10" fmla="*/ 187981 h 348229"/>
                    <a:gd name="connsiteX11" fmla="*/ 3316637 w 6106332"/>
                    <a:gd name="connsiteY11" fmla="*/ 265473 h 348229"/>
                    <a:gd name="connsiteX12" fmla="*/ 3642102 w 6106332"/>
                    <a:gd name="connsiteY12" fmla="*/ 125988 h 348229"/>
                    <a:gd name="connsiteX13" fmla="*/ 4308529 w 6106332"/>
                    <a:gd name="connsiteY13" fmla="*/ 2002 h 348229"/>
                    <a:gd name="connsiteX14" fmla="*/ 5036949 w 6106332"/>
                    <a:gd name="connsiteY14" fmla="*/ 63995 h 348229"/>
                    <a:gd name="connsiteX15" fmla="*/ 5532895 w 6106332"/>
                    <a:gd name="connsiteY15" fmla="*/ 249974 h 348229"/>
                    <a:gd name="connsiteX16" fmla="*/ 5749871 w 6106332"/>
                    <a:gd name="connsiteY16" fmla="*/ 156985 h 348229"/>
                    <a:gd name="connsiteX17" fmla="*/ 6106332 w 6106332"/>
                    <a:gd name="connsiteY17" fmla="*/ 48496 h 348229"/>
                    <a:gd name="connsiteX0" fmla="*/ 0 w 6106332"/>
                    <a:gd name="connsiteY0" fmla="*/ 63995 h 355844"/>
                    <a:gd name="connsiteX1" fmla="*/ 216976 w 6106332"/>
                    <a:gd name="connsiteY1" fmla="*/ 110490 h 355844"/>
                    <a:gd name="connsiteX2" fmla="*/ 464949 w 6106332"/>
                    <a:gd name="connsiteY2" fmla="*/ 265473 h 355844"/>
                    <a:gd name="connsiteX3" fmla="*/ 797140 w 6106332"/>
                    <a:gd name="connsiteY3" fmla="*/ 347508 h 355844"/>
                    <a:gd name="connsiteX4" fmla="*/ 1053885 w 6106332"/>
                    <a:gd name="connsiteY4" fmla="*/ 63995 h 355844"/>
                    <a:gd name="connsiteX5" fmla="*/ 1379349 w 6106332"/>
                    <a:gd name="connsiteY5" fmla="*/ 187981 h 355844"/>
                    <a:gd name="connsiteX6" fmla="*/ 1549831 w 6106332"/>
                    <a:gd name="connsiteY6" fmla="*/ 280971 h 355844"/>
                    <a:gd name="connsiteX7" fmla="*/ 1844298 w 6106332"/>
                    <a:gd name="connsiteY7" fmla="*/ 125988 h 355844"/>
                    <a:gd name="connsiteX8" fmla="*/ 2340244 w 6106332"/>
                    <a:gd name="connsiteY8" fmla="*/ 32998 h 355844"/>
                    <a:gd name="connsiteX9" fmla="*/ 2712203 w 6106332"/>
                    <a:gd name="connsiteY9" fmla="*/ 63995 h 355844"/>
                    <a:gd name="connsiteX10" fmla="*/ 3130658 w 6106332"/>
                    <a:gd name="connsiteY10" fmla="*/ 187981 h 355844"/>
                    <a:gd name="connsiteX11" fmla="*/ 3316637 w 6106332"/>
                    <a:gd name="connsiteY11" fmla="*/ 265473 h 355844"/>
                    <a:gd name="connsiteX12" fmla="*/ 3642102 w 6106332"/>
                    <a:gd name="connsiteY12" fmla="*/ 125988 h 355844"/>
                    <a:gd name="connsiteX13" fmla="*/ 4308529 w 6106332"/>
                    <a:gd name="connsiteY13" fmla="*/ 2002 h 355844"/>
                    <a:gd name="connsiteX14" fmla="*/ 5036949 w 6106332"/>
                    <a:gd name="connsiteY14" fmla="*/ 63995 h 355844"/>
                    <a:gd name="connsiteX15" fmla="*/ 5532895 w 6106332"/>
                    <a:gd name="connsiteY15" fmla="*/ 249974 h 355844"/>
                    <a:gd name="connsiteX16" fmla="*/ 5749871 w 6106332"/>
                    <a:gd name="connsiteY16" fmla="*/ 156985 h 355844"/>
                    <a:gd name="connsiteX17" fmla="*/ 6106332 w 6106332"/>
                    <a:gd name="connsiteY17" fmla="*/ 48496 h 355844"/>
                    <a:gd name="connsiteX0" fmla="*/ 0 w 6106332"/>
                    <a:gd name="connsiteY0" fmla="*/ 63995 h 385150"/>
                    <a:gd name="connsiteX1" fmla="*/ 216976 w 6106332"/>
                    <a:gd name="connsiteY1" fmla="*/ 110490 h 385150"/>
                    <a:gd name="connsiteX2" fmla="*/ 464949 w 6106332"/>
                    <a:gd name="connsiteY2" fmla="*/ 265473 h 385150"/>
                    <a:gd name="connsiteX3" fmla="*/ 797140 w 6106332"/>
                    <a:gd name="connsiteY3" fmla="*/ 347508 h 385150"/>
                    <a:gd name="connsiteX4" fmla="*/ 1094237 w 6106332"/>
                    <a:gd name="connsiteY4" fmla="*/ 375762 h 385150"/>
                    <a:gd name="connsiteX5" fmla="*/ 1379349 w 6106332"/>
                    <a:gd name="connsiteY5" fmla="*/ 187981 h 385150"/>
                    <a:gd name="connsiteX6" fmla="*/ 1549831 w 6106332"/>
                    <a:gd name="connsiteY6" fmla="*/ 280971 h 385150"/>
                    <a:gd name="connsiteX7" fmla="*/ 1844298 w 6106332"/>
                    <a:gd name="connsiteY7" fmla="*/ 125988 h 385150"/>
                    <a:gd name="connsiteX8" fmla="*/ 2340244 w 6106332"/>
                    <a:gd name="connsiteY8" fmla="*/ 32998 h 385150"/>
                    <a:gd name="connsiteX9" fmla="*/ 2712203 w 6106332"/>
                    <a:gd name="connsiteY9" fmla="*/ 63995 h 385150"/>
                    <a:gd name="connsiteX10" fmla="*/ 3130658 w 6106332"/>
                    <a:gd name="connsiteY10" fmla="*/ 187981 h 385150"/>
                    <a:gd name="connsiteX11" fmla="*/ 3316637 w 6106332"/>
                    <a:gd name="connsiteY11" fmla="*/ 265473 h 385150"/>
                    <a:gd name="connsiteX12" fmla="*/ 3642102 w 6106332"/>
                    <a:gd name="connsiteY12" fmla="*/ 125988 h 385150"/>
                    <a:gd name="connsiteX13" fmla="*/ 4308529 w 6106332"/>
                    <a:gd name="connsiteY13" fmla="*/ 2002 h 385150"/>
                    <a:gd name="connsiteX14" fmla="*/ 5036949 w 6106332"/>
                    <a:gd name="connsiteY14" fmla="*/ 63995 h 385150"/>
                    <a:gd name="connsiteX15" fmla="*/ 5532895 w 6106332"/>
                    <a:gd name="connsiteY15" fmla="*/ 249974 h 385150"/>
                    <a:gd name="connsiteX16" fmla="*/ 5749871 w 6106332"/>
                    <a:gd name="connsiteY16" fmla="*/ 156985 h 385150"/>
                    <a:gd name="connsiteX17" fmla="*/ 6106332 w 6106332"/>
                    <a:gd name="connsiteY17" fmla="*/ 48496 h 385150"/>
                    <a:gd name="connsiteX0" fmla="*/ 0 w 6106332"/>
                    <a:gd name="connsiteY0" fmla="*/ 63995 h 376654"/>
                    <a:gd name="connsiteX1" fmla="*/ 216976 w 6106332"/>
                    <a:gd name="connsiteY1" fmla="*/ 110490 h 376654"/>
                    <a:gd name="connsiteX2" fmla="*/ 464949 w 6106332"/>
                    <a:gd name="connsiteY2" fmla="*/ 265473 h 376654"/>
                    <a:gd name="connsiteX3" fmla="*/ 797140 w 6106332"/>
                    <a:gd name="connsiteY3" fmla="*/ 347508 h 376654"/>
                    <a:gd name="connsiteX4" fmla="*/ 1094237 w 6106332"/>
                    <a:gd name="connsiteY4" fmla="*/ 375762 h 376654"/>
                    <a:gd name="connsiteX5" fmla="*/ 1379349 w 6106332"/>
                    <a:gd name="connsiteY5" fmla="*/ 319251 h 376654"/>
                    <a:gd name="connsiteX6" fmla="*/ 1549831 w 6106332"/>
                    <a:gd name="connsiteY6" fmla="*/ 280971 h 376654"/>
                    <a:gd name="connsiteX7" fmla="*/ 1844298 w 6106332"/>
                    <a:gd name="connsiteY7" fmla="*/ 125988 h 376654"/>
                    <a:gd name="connsiteX8" fmla="*/ 2340244 w 6106332"/>
                    <a:gd name="connsiteY8" fmla="*/ 32998 h 376654"/>
                    <a:gd name="connsiteX9" fmla="*/ 2712203 w 6106332"/>
                    <a:gd name="connsiteY9" fmla="*/ 63995 h 376654"/>
                    <a:gd name="connsiteX10" fmla="*/ 3130658 w 6106332"/>
                    <a:gd name="connsiteY10" fmla="*/ 187981 h 376654"/>
                    <a:gd name="connsiteX11" fmla="*/ 3316637 w 6106332"/>
                    <a:gd name="connsiteY11" fmla="*/ 265473 h 376654"/>
                    <a:gd name="connsiteX12" fmla="*/ 3642102 w 6106332"/>
                    <a:gd name="connsiteY12" fmla="*/ 125988 h 376654"/>
                    <a:gd name="connsiteX13" fmla="*/ 4308529 w 6106332"/>
                    <a:gd name="connsiteY13" fmla="*/ 2002 h 376654"/>
                    <a:gd name="connsiteX14" fmla="*/ 5036949 w 6106332"/>
                    <a:gd name="connsiteY14" fmla="*/ 63995 h 376654"/>
                    <a:gd name="connsiteX15" fmla="*/ 5532895 w 6106332"/>
                    <a:gd name="connsiteY15" fmla="*/ 249974 h 376654"/>
                    <a:gd name="connsiteX16" fmla="*/ 5749871 w 6106332"/>
                    <a:gd name="connsiteY16" fmla="*/ 156985 h 376654"/>
                    <a:gd name="connsiteX17" fmla="*/ 6106332 w 6106332"/>
                    <a:gd name="connsiteY17" fmla="*/ 48496 h 3766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76654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8255" y="225970"/>
                        <a:pt x="464949" y="265473"/>
                      </a:cubicBezTo>
                      <a:cubicBezTo>
                        <a:pt x="561643" y="304976"/>
                        <a:pt x="692259" y="329127"/>
                        <a:pt x="797140" y="347508"/>
                      </a:cubicBezTo>
                      <a:cubicBezTo>
                        <a:pt x="902021" y="365890"/>
                        <a:pt x="997202" y="380472"/>
                        <a:pt x="1094237" y="375762"/>
                      </a:cubicBezTo>
                      <a:cubicBezTo>
                        <a:pt x="1191272" y="371053"/>
                        <a:pt x="1303417" y="335049"/>
                        <a:pt x="1379349" y="319251"/>
                      </a:cubicBezTo>
                      <a:cubicBezTo>
                        <a:pt x="1455281" y="303453"/>
                        <a:pt x="1472340" y="313182"/>
                        <a:pt x="1549831" y="280971"/>
                      </a:cubicBezTo>
                      <a:cubicBezTo>
                        <a:pt x="1627323" y="248761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216" name="Group 9215">
                  <a:extLst>
                    <a:ext uri="{FF2B5EF4-FFF2-40B4-BE49-F238E27FC236}">
                      <a16:creationId xmlns:a16="http://schemas.microsoft.com/office/drawing/2014/main" id="{23068D93-1180-C248-352C-A6BD1849E585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97400"/>
                  <a:chOff x="995933" y="2403417"/>
                  <a:chExt cx="2845752" cy="197400"/>
                </a:xfrm>
              </p:grpSpPr>
              <p:cxnSp>
                <p:nvCxnSpPr>
                  <p:cNvPr id="9217" name="Straight Connector 9216">
                    <a:extLst>
                      <a:ext uri="{FF2B5EF4-FFF2-40B4-BE49-F238E27FC236}">
                        <a16:creationId xmlns:a16="http://schemas.microsoft.com/office/drawing/2014/main" id="{5A4AEC7C-1EE7-A0BF-3DAA-4FF855EA86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18" name="Straight Connector 9217">
                    <a:extLst>
                      <a:ext uri="{FF2B5EF4-FFF2-40B4-BE49-F238E27FC236}">
                        <a16:creationId xmlns:a16="http://schemas.microsoft.com/office/drawing/2014/main" id="{17E3EB6C-0889-88A9-F730-B2CB1DAB46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19" name="Straight Connector 9218">
                    <a:extLst>
                      <a:ext uri="{FF2B5EF4-FFF2-40B4-BE49-F238E27FC236}">
                        <a16:creationId xmlns:a16="http://schemas.microsoft.com/office/drawing/2014/main" id="{4B1BABC9-FFD4-DFE7-2DE2-668D40E5CE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0" name="Straight Connector 9219">
                    <a:extLst>
                      <a:ext uri="{FF2B5EF4-FFF2-40B4-BE49-F238E27FC236}">
                        <a16:creationId xmlns:a16="http://schemas.microsoft.com/office/drawing/2014/main" id="{0CB52274-74B8-159B-ECFF-83CE09377E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660000"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1" name="Straight Connector 9220">
                    <a:extLst>
                      <a:ext uri="{FF2B5EF4-FFF2-40B4-BE49-F238E27FC236}">
                        <a16:creationId xmlns:a16="http://schemas.microsoft.com/office/drawing/2014/main" id="{ACCFCC13-B78C-B867-96C0-994A1574B7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2" name="Straight Connector 9221">
                    <a:extLst>
                      <a:ext uri="{FF2B5EF4-FFF2-40B4-BE49-F238E27FC236}">
                        <a16:creationId xmlns:a16="http://schemas.microsoft.com/office/drawing/2014/main" id="{95B03172-1DC0-CAA7-B24B-76D03684E2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3" name="Straight Connector 9222">
                    <a:extLst>
                      <a:ext uri="{FF2B5EF4-FFF2-40B4-BE49-F238E27FC236}">
                        <a16:creationId xmlns:a16="http://schemas.microsoft.com/office/drawing/2014/main" id="{25C2F38B-3090-7595-ED10-716678E4A1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4" name="Straight Connector 9223">
                    <a:extLst>
                      <a:ext uri="{FF2B5EF4-FFF2-40B4-BE49-F238E27FC236}">
                        <a16:creationId xmlns:a16="http://schemas.microsoft.com/office/drawing/2014/main" id="{FE97F38A-E65D-F0B0-E0B6-043BA96FA9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5" name="Straight Connector 9224">
                    <a:extLst>
                      <a:ext uri="{FF2B5EF4-FFF2-40B4-BE49-F238E27FC236}">
                        <a16:creationId xmlns:a16="http://schemas.microsoft.com/office/drawing/2014/main" id="{74F5013F-97CA-8373-3D8F-7889BB9B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6" name="Straight Connector 9225">
                    <a:extLst>
                      <a:ext uri="{FF2B5EF4-FFF2-40B4-BE49-F238E27FC236}">
                        <a16:creationId xmlns:a16="http://schemas.microsoft.com/office/drawing/2014/main" id="{A48543CA-EA27-E389-896D-F1D509E875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7" name="Straight Connector 9226">
                    <a:extLst>
                      <a:ext uri="{FF2B5EF4-FFF2-40B4-BE49-F238E27FC236}">
                        <a16:creationId xmlns:a16="http://schemas.microsoft.com/office/drawing/2014/main" id="{DE8D0138-3849-1E4E-CDBB-03F4DD45F6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8" name="Straight Connector 9227">
                    <a:extLst>
                      <a:ext uri="{FF2B5EF4-FFF2-40B4-BE49-F238E27FC236}">
                        <a16:creationId xmlns:a16="http://schemas.microsoft.com/office/drawing/2014/main" id="{D6C01129-0175-6868-B9E7-CD958914D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9" name="Straight Connector 9228">
                    <a:extLst>
                      <a:ext uri="{FF2B5EF4-FFF2-40B4-BE49-F238E27FC236}">
                        <a16:creationId xmlns:a16="http://schemas.microsoft.com/office/drawing/2014/main" id="{3E1D362A-CC30-1803-319B-795A7FAE58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0" name="Straight Connector 9229">
                    <a:extLst>
                      <a:ext uri="{FF2B5EF4-FFF2-40B4-BE49-F238E27FC236}">
                        <a16:creationId xmlns:a16="http://schemas.microsoft.com/office/drawing/2014/main" id="{759C70F0-DB7F-E73F-4947-D8652B097D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1" name="Straight Connector 9230">
                    <a:extLst>
                      <a:ext uri="{FF2B5EF4-FFF2-40B4-BE49-F238E27FC236}">
                        <a16:creationId xmlns:a16="http://schemas.microsoft.com/office/drawing/2014/main" id="{7F1AC329-EE65-20F9-71D6-6259E17E73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2" name="Straight Connector 9231">
                    <a:extLst>
                      <a:ext uri="{FF2B5EF4-FFF2-40B4-BE49-F238E27FC236}">
                        <a16:creationId xmlns:a16="http://schemas.microsoft.com/office/drawing/2014/main" id="{6B760DFD-7C76-01B4-36C0-FE2D423697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3" name="Straight Connector 9232">
                    <a:extLst>
                      <a:ext uri="{FF2B5EF4-FFF2-40B4-BE49-F238E27FC236}">
                        <a16:creationId xmlns:a16="http://schemas.microsoft.com/office/drawing/2014/main" id="{B12458A3-D26C-7C31-1DE5-F87DA48012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4" name="Straight Connector 9233">
                    <a:extLst>
                      <a:ext uri="{FF2B5EF4-FFF2-40B4-BE49-F238E27FC236}">
                        <a16:creationId xmlns:a16="http://schemas.microsoft.com/office/drawing/2014/main" id="{988A43AB-58D0-D4BC-51C3-EAEE9167AB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5" name="Straight Connector 9234">
                    <a:extLst>
                      <a:ext uri="{FF2B5EF4-FFF2-40B4-BE49-F238E27FC236}">
                        <a16:creationId xmlns:a16="http://schemas.microsoft.com/office/drawing/2014/main" id="{D61592B6-2614-D4EF-0BB3-8AFD157C32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6" name="Straight Connector 9235">
                    <a:extLst>
                      <a:ext uri="{FF2B5EF4-FFF2-40B4-BE49-F238E27FC236}">
                        <a16:creationId xmlns:a16="http://schemas.microsoft.com/office/drawing/2014/main" id="{6A326DC8-A26D-33D2-905A-F7E11AC84F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7" name="Straight Connector 9236">
                    <a:extLst>
                      <a:ext uri="{FF2B5EF4-FFF2-40B4-BE49-F238E27FC236}">
                        <a16:creationId xmlns:a16="http://schemas.microsoft.com/office/drawing/2014/main" id="{FBE37C25-91EE-C747-D162-89660A7741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8" name="Straight Connector 9237">
                    <a:extLst>
                      <a:ext uri="{FF2B5EF4-FFF2-40B4-BE49-F238E27FC236}">
                        <a16:creationId xmlns:a16="http://schemas.microsoft.com/office/drawing/2014/main" id="{09CDD777-616C-8A2A-9CD4-60BAD96D776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9" name="Straight Connector 9238">
                    <a:extLst>
                      <a:ext uri="{FF2B5EF4-FFF2-40B4-BE49-F238E27FC236}">
                        <a16:creationId xmlns:a16="http://schemas.microsoft.com/office/drawing/2014/main" id="{940CDE41-1C08-FD08-3B50-1E15BD9592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0" name="Straight Connector 9239">
                    <a:extLst>
                      <a:ext uri="{FF2B5EF4-FFF2-40B4-BE49-F238E27FC236}">
                        <a16:creationId xmlns:a16="http://schemas.microsoft.com/office/drawing/2014/main" id="{C1231AF9-7621-2CFE-B0A0-0F2DB4FF1C6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1" name="Straight Connector 9240">
                    <a:extLst>
                      <a:ext uri="{FF2B5EF4-FFF2-40B4-BE49-F238E27FC236}">
                        <a16:creationId xmlns:a16="http://schemas.microsoft.com/office/drawing/2014/main" id="{E5983B1D-F016-C99F-4DA2-F47B47B42B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2" name="Straight Connector 9241">
                    <a:extLst>
                      <a:ext uri="{FF2B5EF4-FFF2-40B4-BE49-F238E27FC236}">
                        <a16:creationId xmlns:a16="http://schemas.microsoft.com/office/drawing/2014/main" id="{36373AA2-8BE6-D2BB-E75F-DA58EBA25F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3" name="Straight Connector 9242">
                    <a:extLst>
                      <a:ext uri="{FF2B5EF4-FFF2-40B4-BE49-F238E27FC236}">
                        <a16:creationId xmlns:a16="http://schemas.microsoft.com/office/drawing/2014/main" id="{52F62C86-F847-10AD-CE1F-E35287FCFAE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4" name="Straight Connector 9243">
                    <a:extLst>
                      <a:ext uri="{FF2B5EF4-FFF2-40B4-BE49-F238E27FC236}">
                        <a16:creationId xmlns:a16="http://schemas.microsoft.com/office/drawing/2014/main" id="{98BB953A-8C8C-7FFB-EBD9-E3F651A167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5" name="Straight Connector 9244">
                    <a:extLst>
                      <a:ext uri="{FF2B5EF4-FFF2-40B4-BE49-F238E27FC236}">
                        <a16:creationId xmlns:a16="http://schemas.microsoft.com/office/drawing/2014/main" id="{EA84458C-EF1C-2836-939C-1032826DCD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5159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6" name="Straight Connector 9245">
                    <a:extLst>
                      <a:ext uri="{FF2B5EF4-FFF2-40B4-BE49-F238E27FC236}">
                        <a16:creationId xmlns:a16="http://schemas.microsoft.com/office/drawing/2014/main" id="{AEE9B4E8-2872-53BD-589F-4251AFB0C2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5222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7" name="Straight Connector 9246">
                    <a:extLst>
                      <a:ext uri="{FF2B5EF4-FFF2-40B4-BE49-F238E27FC236}">
                        <a16:creationId xmlns:a16="http://schemas.microsoft.com/office/drawing/2014/main" id="{372059F4-8AD5-6B99-5751-753E8D4D863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5319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8" name="Straight Connector 9247">
                    <a:extLst>
                      <a:ext uri="{FF2B5EF4-FFF2-40B4-BE49-F238E27FC236}">
                        <a16:creationId xmlns:a16="http://schemas.microsoft.com/office/drawing/2014/main" id="{08E91629-6B91-502C-AA7B-212F68AE5D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54434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9" name="Straight Connector 9248">
                    <a:extLst>
                      <a:ext uri="{FF2B5EF4-FFF2-40B4-BE49-F238E27FC236}">
                        <a16:creationId xmlns:a16="http://schemas.microsoft.com/office/drawing/2014/main" id="{B67B0F57-65A1-6DDB-8C7D-EE9D091953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5431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0" name="Straight Connector 9249">
                    <a:extLst>
                      <a:ext uri="{FF2B5EF4-FFF2-40B4-BE49-F238E27FC236}">
                        <a16:creationId xmlns:a16="http://schemas.microsoft.com/office/drawing/2014/main" id="{5059A006-0E4D-6989-B32C-C84CFF96FE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54917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1" name="Straight Connector 9250">
                    <a:extLst>
                      <a:ext uri="{FF2B5EF4-FFF2-40B4-BE49-F238E27FC236}">
                        <a16:creationId xmlns:a16="http://schemas.microsoft.com/office/drawing/2014/main" id="{FD006068-6FBA-B5E9-A90F-BDDDEDEBBF9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550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2" name="Straight Connector 9251">
                    <a:extLst>
                      <a:ext uri="{FF2B5EF4-FFF2-40B4-BE49-F238E27FC236}">
                        <a16:creationId xmlns:a16="http://schemas.microsoft.com/office/drawing/2014/main" id="{DA8DC590-454E-A048-0D08-C84BAF76EF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54434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3" name="Straight Connector 9252">
                    <a:extLst>
                      <a:ext uri="{FF2B5EF4-FFF2-40B4-BE49-F238E27FC236}">
                        <a16:creationId xmlns:a16="http://schemas.microsoft.com/office/drawing/2014/main" id="{269CD09C-5F33-6DCA-42EC-4C5F3BECB0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5382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4" name="Straight Connector 9253">
                    <a:extLst>
                      <a:ext uri="{FF2B5EF4-FFF2-40B4-BE49-F238E27FC236}">
                        <a16:creationId xmlns:a16="http://schemas.microsoft.com/office/drawing/2014/main" id="{651D9D7D-A125-5508-9C66-F9DBB988B4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5254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5" name="Straight Connector 9254">
                    <a:extLst>
                      <a:ext uri="{FF2B5EF4-FFF2-40B4-BE49-F238E27FC236}">
                        <a16:creationId xmlns:a16="http://schemas.microsoft.com/office/drawing/2014/main" id="{6B20D104-C487-92E4-2425-DAFEC0F780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6" name="Straight Connector 9255">
                    <a:extLst>
                      <a:ext uri="{FF2B5EF4-FFF2-40B4-BE49-F238E27FC236}">
                        <a16:creationId xmlns:a16="http://schemas.microsoft.com/office/drawing/2014/main" id="{7BF024B2-8D90-2726-8EA8-923C8F61A9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7" name="Straight Connector 9256">
                    <a:extLst>
                      <a:ext uri="{FF2B5EF4-FFF2-40B4-BE49-F238E27FC236}">
                        <a16:creationId xmlns:a16="http://schemas.microsoft.com/office/drawing/2014/main" id="{F39F441E-F68C-3DFB-DBFA-961D82D36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880000">
                    <a:off x="1754758" y="24905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8" name="Straight Connector 9257">
                    <a:extLst>
                      <a:ext uri="{FF2B5EF4-FFF2-40B4-BE49-F238E27FC236}">
                        <a16:creationId xmlns:a16="http://schemas.microsoft.com/office/drawing/2014/main" id="{BA4A3945-86B8-ABD0-9582-8C9C2A103F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760000">
                    <a:off x="1792858" y="24683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9" name="Straight Connector 9258">
                    <a:extLst>
                      <a:ext uri="{FF2B5EF4-FFF2-40B4-BE49-F238E27FC236}">
                        <a16:creationId xmlns:a16="http://schemas.microsoft.com/office/drawing/2014/main" id="{B2CB6D34-FDF8-6FBD-74A9-7677097229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640000">
                    <a:off x="18309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0" name="Straight Connector 9259">
                    <a:extLst>
                      <a:ext uri="{FF2B5EF4-FFF2-40B4-BE49-F238E27FC236}">
                        <a16:creationId xmlns:a16="http://schemas.microsoft.com/office/drawing/2014/main" id="{6B680C50-EB64-514B-0F8F-75BAAC6D8D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1" name="Straight Connector 9260">
                    <a:extLst>
                      <a:ext uri="{FF2B5EF4-FFF2-40B4-BE49-F238E27FC236}">
                        <a16:creationId xmlns:a16="http://schemas.microsoft.com/office/drawing/2014/main" id="{2C438BE6-D0FF-663C-46A0-A2C245E9F7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2" name="Straight Connector 9261">
                    <a:extLst>
                      <a:ext uri="{FF2B5EF4-FFF2-40B4-BE49-F238E27FC236}">
                        <a16:creationId xmlns:a16="http://schemas.microsoft.com/office/drawing/2014/main" id="{D523657B-D951-68F0-A639-1251A9FE7F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3" name="Straight Connector 9262">
                    <a:extLst>
                      <a:ext uri="{FF2B5EF4-FFF2-40B4-BE49-F238E27FC236}">
                        <a16:creationId xmlns:a16="http://schemas.microsoft.com/office/drawing/2014/main" id="{6989C483-9FC0-10AF-4D73-D3BDB16E32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4" name="Straight Connector 9263">
                    <a:extLst>
                      <a:ext uri="{FF2B5EF4-FFF2-40B4-BE49-F238E27FC236}">
                        <a16:creationId xmlns:a16="http://schemas.microsoft.com/office/drawing/2014/main" id="{7737E37D-5693-F69F-1074-4F80A8DD40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5" name="Straight Connector 9264">
                    <a:extLst>
                      <a:ext uri="{FF2B5EF4-FFF2-40B4-BE49-F238E27FC236}">
                        <a16:creationId xmlns:a16="http://schemas.microsoft.com/office/drawing/2014/main" id="{5475FFFE-2E08-1F32-FFC1-5ED8AE33DA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6" name="Straight Connector 9265">
                    <a:extLst>
                      <a:ext uri="{FF2B5EF4-FFF2-40B4-BE49-F238E27FC236}">
                        <a16:creationId xmlns:a16="http://schemas.microsoft.com/office/drawing/2014/main" id="{5583AEF9-E9FC-044D-D46A-1B129CAF40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7" name="Straight Connector 9266">
                    <a:extLst>
                      <a:ext uri="{FF2B5EF4-FFF2-40B4-BE49-F238E27FC236}">
                        <a16:creationId xmlns:a16="http://schemas.microsoft.com/office/drawing/2014/main" id="{DB0B24B3-2F80-AFFB-8627-A916C8FD22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8" name="Straight Connector 9267">
                    <a:extLst>
                      <a:ext uri="{FF2B5EF4-FFF2-40B4-BE49-F238E27FC236}">
                        <a16:creationId xmlns:a16="http://schemas.microsoft.com/office/drawing/2014/main" id="{F7DB36AA-7DF8-E9B6-C699-48DBD35222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9" name="Straight Connector 9268">
                    <a:extLst>
                      <a:ext uri="{FF2B5EF4-FFF2-40B4-BE49-F238E27FC236}">
                        <a16:creationId xmlns:a16="http://schemas.microsoft.com/office/drawing/2014/main" id="{B9324893-D3D1-DD9A-3253-8C63130785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0" name="Straight Connector 9269">
                    <a:extLst>
                      <a:ext uri="{FF2B5EF4-FFF2-40B4-BE49-F238E27FC236}">
                        <a16:creationId xmlns:a16="http://schemas.microsoft.com/office/drawing/2014/main" id="{C8827E58-493D-8319-FEE4-7D907ACC61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1" name="Straight Connector 9270">
                    <a:extLst>
                      <a:ext uri="{FF2B5EF4-FFF2-40B4-BE49-F238E27FC236}">
                        <a16:creationId xmlns:a16="http://schemas.microsoft.com/office/drawing/2014/main" id="{71C02FF7-63EC-5648-414B-38CC808163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2" name="Straight Connector 9271">
                    <a:extLst>
                      <a:ext uri="{FF2B5EF4-FFF2-40B4-BE49-F238E27FC236}">
                        <a16:creationId xmlns:a16="http://schemas.microsoft.com/office/drawing/2014/main" id="{720B75A9-9BE1-E794-DCA7-E7BB146F17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3" name="Straight Connector 9272">
                    <a:extLst>
                      <a:ext uri="{FF2B5EF4-FFF2-40B4-BE49-F238E27FC236}">
                        <a16:creationId xmlns:a16="http://schemas.microsoft.com/office/drawing/2014/main" id="{0DA35454-8CCE-D4AA-67E3-F56616D7E1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4" name="Straight Connector 9273">
                    <a:extLst>
                      <a:ext uri="{FF2B5EF4-FFF2-40B4-BE49-F238E27FC236}">
                        <a16:creationId xmlns:a16="http://schemas.microsoft.com/office/drawing/2014/main" id="{DDD26AA4-435D-32E4-E91A-015A24B123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5" name="Straight Connector 9274">
                    <a:extLst>
                      <a:ext uri="{FF2B5EF4-FFF2-40B4-BE49-F238E27FC236}">
                        <a16:creationId xmlns:a16="http://schemas.microsoft.com/office/drawing/2014/main" id="{0BE0A921-BA98-7184-DC74-C7DE7D1CE0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6" name="Straight Connector 9275">
                    <a:extLst>
                      <a:ext uri="{FF2B5EF4-FFF2-40B4-BE49-F238E27FC236}">
                        <a16:creationId xmlns:a16="http://schemas.microsoft.com/office/drawing/2014/main" id="{76BB168D-DDBC-60F0-29E3-D615936102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7" name="Straight Connector 9276">
                    <a:extLst>
                      <a:ext uri="{FF2B5EF4-FFF2-40B4-BE49-F238E27FC236}">
                        <a16:creationId xmlns:a16="http://schemas.microsoft.com/office/drawing/2014/main" id="{3D34D435-031D-5AB5-1D60-06E257D80D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8" name="Straight Connector 9277">
                    <a:extLst>
                      <a:ext uri="{FF2B5EF4-FFF2-40B4-BE49-F238E27FC236}">
                        <a16:creationId xmlns:a16="http://schemas.microsoft.com/office/drawing/2014/main" id="{34940A02-FDFA-38D3-A344-5757E6D432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9" name="Straight Connector 9278">
                    <a:extLst>
                      <a:ext uri="{FF2B5EF4-FFF2-40B4-BE49-F238E27FC236}">
                        <a16:creationId xmlns:a16="http://schemas.microsoft.com/office/drawing/2014/main" id="{1B205486-A0B1-69D5-1B74-3DEC9FAC4B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80" name="Straight Connector 9279">
                    <a:extLst>
                      <a:ext uri="{FF2B5EF4-FFF2-40B4-BE49-F238E27FC236}">
                        <a16:creationId xmlns:a16="http://schemas.microsoft.com/office/drawing/2014/main" id="{E63ED387-C672-4F9F-7CDC-604A4F23AB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81" name="Straight Connector 9280">
                    <a:extLst>
                      <a:ext uri="{FF2B5EF4-FFF2-40B4-BE49-F238E27FC236}">
                        <a16:creationId xmlns:a16="http://schemas.microsoft.com/office/drawing/2014/main" id="{F7B47EF4-7544-0FF5-4455-419FCD9E72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208" name="Arc 9207">
                <a:extLst>
                  <a:ext uri="{FF2B5EF4-FFF2-40B4-BE49-F238E27FC236}">
                    <a16:creationId xmlns:a16="http://schemas.microsoft.com/office/drawing/2014/main" id="{E0845161-5FE3-721C-53C6-0AF7FEECDE34}"/>
                  </a:ext>
                </a:extLst>
              </p:cNvPr>
              <p:cNvSpPr/>
              <p:nvPr/>
            </p:nvSpPr>
            <p:spPr>
              <a:xfrm flipH="1">
                <a:off x="3499962" y="220584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09" name="Arc 9208">
                <a:extLst>
                  <a:ext uri="{FF2B5EF4-FFF2-40B4-BE49-F238E27FC236}">
                    <a16:creationId xmlns:a16="http://schemas.microsoft.com/office/drawing/2014/main" id="{870FEE17-B481-9E0A-27D5-146C197A1125}"/>
                  </a:ext>
                </a:extLst>
              </p:cNvPr>
              <p:cNvSpPr/>
              <p:nvPr/>
            </p:nvSpPr>
            <p:spPr>
              <a:xfrm flipH="1">
                <a:off x="1120174" y="220896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10" name="Arc 9209">
                <a:extLst>
                  <a:ext uri="{FF2B5EF4-FFF2-40B4-BE49-F238E27FC236}">
                    <a16:creationId xmlns:a16="http://schemas.microsoft.com/office/drawing/2014/main" id="{D9C07363-8570-8CE3-F9DB-276AF55C6419}"/>
                  </a:ext>
                </a:extLst>
              </p:cNvPr>
              <p:cNvSpPr/>
              <p:nvPr/>
            </p:nvSpPr>
            <p:spPr>
              <a:xfrm flipH="1">
                <a:off x="1612219" y="220937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11" name="Arc 9210">
                <a:extLst>
                  <a:ext uri="{FF2B5EF4-FFF2-40B4-BE49-F238E27FC236}">
                    <a16:creationId xmlns:a16="http://schemas.microsoft.com/office/drawing/2014/main" id="{FAE49F50-6D2A-43D3-5908-FEC88A90D4E6}"/>
                  </a:ext>
                </a:extLst>
              </p:cNvPr>
              <p:cNvSpPr/>
              <p:nvPr/>
            </p:nvSpPr>
            <p:spPr>
              <a:xfrm flipH="1">
                <a:off x="2448873" y="220940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003" name="Freeform 9002">
              <a:extLst>
                <a:ext uri="{FF2B5EF4-FFF2-40B4-BE49-F238E27FC236}">
                  <a16:creationId xmlns:a16="http://schemas.microsoft.com/office/drawing/2014/main" id="{BBB2DD5F-3D08-8DFC-6DFF-AED5EA6A1BC9}"/>
                </a:ext>
              </a:extLst>
            </p:cNvPr>
            <p:cNvSpPr/>
            <p:nvPr/>
          </p:nvSpPr>
          <p:spPr>
            <a:xfrm>
              <a:off x="5245100" y="2530475"/>
              <a:ext cx="284117" cy="32055"/>
            </a:xfrm>
            <a:custGeom>
              <a:avLst/>
              <a:gdLst>
                <a:gd name="connsiteX0" fmla="*/ 0 w 284117"/>
                <a:gd name="connsiteY0" fmla="*/ 0 h 32055"/>
                <a:gd name="connsiteX1" fmla="*/ 69850 w 284117"/>
                <a:gd name="connsiteY1" fmla="*/ 15875 h 32055"/>
                <a:gd name="connsiteX2" fmla="*/ 139700 w 284117"/>
                <a:gd name="connsiteY2" fmla="*/ 22225 h 32055"/>
                <a:gd name="connsiteX3" fmla="*/ 200025 w 284117"/>
                <a:gd name="connsiteY3" fmla="*/ 31750 h 32055"/>
                <a:gd name="connsiteX4" fmla="*/ 244475 w 284117"/>
                <a:gd name="connsiteY4" fmla="*/ 28575 h 32055"/>
                <a:gd name="connsiteX5" fmla="*/ 282575 w 284117"/>
                <a:gd name="connsiteY5" fmla="*/ 31750 h 32055"/>
                <a:gd name="connsiteX6" fmla="*/ 273050 w 284117"/>
                <a:gd name="connsiteY6" fmla="*/ 31750 h 32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117" h="32055">
                  <a:moveTo>
                    <a:pt x="0" y="0"/>
                  </a:moveTo>
                  <a:cubicBezTo>
                    <a:pt x="23283" y="6085"/>
                    <a:pt x="46567" y="12171"/>
                    <a:pt x="69850" y="15875"/>
                  </a:cubicBezTo>
                  <a:cubicBezTo>
                    <a:pt x="93133" y="19579"/>
                    <a:pt x="118004" y="19579"/>
                    <a:pt x="139700" y="22225"/>
                  </a:cubicBezTo>
                  <a:cubicBezTo>
                    <a:pt x="161396" y="24871"/>
                    <a:pt x="182563" y="30692"/>
                    <a:pt x="200025" y="31750"/>
                  </a:cubicBezTo>
                  <a:cubicBezTo>
                    <a:pt x="217487" y="32808"/>
                    <a:pt x="230717" y="28575"/>
                    <a:pt x="244475" y="28575"/>
                  </a:cubicBezTo>
                  <a:cubicBezTo>
                    <a:pt x="258233" y="28575"/>
                    <a:pt x="282575" y="31750"/>
                    <a:pt x="282575" y="31750"/>
                  </a:cubicBezTo>
                  <a:cubicBezTo>
                    <a:pt x="287338" y="32279"/>
                    <a:pt x="280194" y="32014"/>
                    <a:pt x="273050" y="31750"/>
                  </a:cubicBezTo>
                </a:path>
              </a:pathLst>
            </a:custGeom>
            <a:noFill/>
            <a:ln w="10795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004" name="Group 9003">
              <a:extLst>
                <a:ext uri="{FF2B5EF4-FFF2-40B4-BE49-F238E27FC236}">
                  <a16:creationId xmlns:a16="http://schemas.microsoft.com/office/drawing/2014/main" id="{8B90C375-8D7F-FC25-D791-BABA867679BE}"/>
                </a:ext>
              </a:extLst>
            </p:cNvPr>
            <p:cNvGrpSpPr/>
            <p:nvPr/>
          </p:nvGrpSpPr>
          <p:grpSpPr>
            <a:xfrm>
              <a:off x="4343475" y="2885684"/>
              <a:ext cx="2886903" cy="455179"/>
              <a:chOff x="943290" y="2182528"/>
              <a:chExt cx="2886903" cy="455179"/>
            </a:xfrm>
          </p:grpSpPr>
          <p:sp>
            <p:nvSpPr>
              <p:cNvPr id="9052" name="Arc 9051">
                <a:extLst>
                  <a:ext uri="{FF2B5EF4-FFF2-40B4-BE49-F238E27FC236}">
                    <a16:creationId xmlns:a16="http://schemas.microsoft.com/office/drawing/2014/main" id="{A7653BA0-4148-1209-8DE2-8B437876D0F8}"/>
                  </a:ext>
                </a:extLst>
              </p:cNvPr>
              <p:cNvSpPr/>
              <p:nvPr/>
            </p:nvSpPr>
            <p:spPr>
              <a:xfrm>
                <a:off x="3503164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53" name="Arc 9052">
                <a:extLst>
                  <a:ext uri="{FF2B5EF4-FFF2-40B4-BE49-F238E27FC236}">
                    <a16:creationId xmlns:a16="http://schemas.microsoft.com/office/drawing/2014/main" id="{184E90CB-7517-FC21-2FC4-B310F4AA4B1D}"/>
                  </a:ext>
                </a:extLst>
              </p:cNvPr>
              <p:cNvSpPr/>
              <p:nvPr/>
            </p:nvSpPr>
            <p:spPr>
              <a:xfrm>
                <a:off x="1116750" y="2209914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54" name="Arc 9053">
                <a:extLst>
                  <a:ext uri="{FF2B5EF4-FFF2-40B4-BE49-F238E27FC236}">
                    <a16:creationId xmlns:a16="http://schemas.microsoft.com/office/drawing/2014/main" id="{5001F7DF-F14F-F6B5-D86E-EE72FC4E2EE2}"/>
                  </a:ext>
                </a:extLst>
              </p:cNvPr>
              <p:cNvSpPr/>
              <p:nvPr/>
            </p:nvSpPr>
            <p:spPr>
              <a:xfrm>
                <a:off x="1617448" y="2213078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55" name="Arc 9054">
                <a:extLst>
                  <a:ext uri="{FF2B5EF4-FFF2-40B4-BE49-F238E27FC236}">
                    <a16:creationId xmlns:a16="http://schemas.microsoft.com/office/drawing/2014/main" id="{F72D97EC-3AB1-1D17-97BF-12EB4A8277C1}"/>
                  </a:ext>
                </a:extLst>
              </p:cNvPr>
              <p:cNvSpPr/>
              <p:nvPr/>
            </p:nvSpPr>
            <p:spPr>
              <a:xfrm>
                <a:off x="2447876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056" name="Group 9055">
                <a:extLst>
                  <a:ext uri="{FF2B5EF4-FFF2-40B4-BE49-F238E27FC236}">
                    <a16:creationId xmlns:a16="http://schemas.microsoft.com/office/drawing/2014/main" id="{DC764822-60A4-A487-BBD4-B14BFCD63C5B}"/>
                  </a:ext>
                </a:extLst>
              </p:cNvPr>
              <p:cNvGrpSpPr/>
              <p:nvPr/>
            </p:nvGrpSpPr>
            <p:grpSpPr>
              <a:xfrm>
                <a:off x="943290" y="2182528"/>
                <a:ext cx="2886903" cy="272266"/>
                <a:chOff x="954786" y="2182528"/>
                <a:chExt cx="2886903" cy="272266"/>
              </a:xfrm>
            </p:grpSpPr>
            <p:sp>
              <p:nvSpPr>
                <p:cNvPr id="9132" name="Freeform 9131">
                  <a:extLst>
                    <a:ext uri="{FF2B5EF4-FFF2-40B4-BE49-F238E27FC236}">
                      <a16:creationId xmlns:a16="http://schemas.microsoft.com/office/drawing/2014/main" id="{2BFFF599-BD03-5456-CA5A-3546C863D103}"/>
                    </a:ext>
                  </a:extLst>
                </p:cNvPr>
                <p:cNvSpPr/>
                <p:nvPr/>
              </p:nvSpPr>
              <p:spPr>
                <a:xfrm>
                  <a:off x="959004" y="2204715"/>
                  <a:ext cx="2882685" cy="155106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63995 h 400755"/>
                    <a:gd name="connsiteX1" fmla="*/ 216976 w 6106332"/>
                    <a:gd name="connsiteY1" fmla="*/ 110490 h 400755"/>
                    <a:gd name="connsiteX2" fmla="*/ 464949 w 6106332"/>
                    <a:gd name="connsiteY2" fmla="*/ 265473 h 400755"/>
                    <a:gd name="connsiteX3" fmla="*/ 790414 w 6106332"/>
                    <a:gd name="connsiteY3" fmla="*/ 125988 h 400755"/>
                    <a:gd name="connsiteX4" fmla="*/ 1053884 w 6106332"/>
                    <a:gd name="connsiteY4" fmla="*/ 400375 h 400755"/>
                    <a:gd name="connsiteX5" fmla="*/ 1379349 w 6106332"/>
                    <a:gd name="connsiteY5" fmla="*/ 187981 h 400755"/>
                    <a:gd name="connsiteX6" fmla="*/ 1549831 w 6106332"/>
                    <a:gd name="connsiteY6" fmla="*/ 280971 h 400755"/>
                    <a:gd name="connsiteX7" fmla="*/ 1844298 w 6106332"/>
                    <a:gd name="connsiteY7" fmla="*/ 125988 h 400755"/>
                    <a:gd name="connsiteX8" fmla="*/ 2340244 w 6106332"/>
                    <a:gd name="connsiteY8" fmla="*/ 32998 h 400755"/>
                    <a:gd name="connsiteX9" fmla="*/ 2712203 w 6106332"/>
                    <a:gd name="connsiteY9" fmla="*/ 63995 h 400755"/>
                    <a:gd name="connsiteX10" fmla="*/ 3130658 w 6106332"/>
                    <a:gd name="connsiteY10" fmla="*/ 187981 h 400755"/>
                    <a:gd name="connsiteX11" fmla="*/ 3316637 w 6106332"/>
                    <a:gd name="connsiteY11" fmla="*/ 265473 h 400755"/>
                    <a:gd name="connsiteX12" fmla="*/ 3642102 w 6106332"/>
                    <a:gd name="connsiteY12" fmla="*/ 125988 h 400755"/>
                    <a:gd name="connsiteX13" fmla="*/ 4308529 w 6106332"/>
                    <a:gd name="connsiteY13" fmla="*/ 2002 h 400755"/>
                    <a:gd name="connsiteX14" fmla="*/ 5036949 w 6106332"/>
                    <a:gd name="connsiteY14" fmla="*/ 63995 h 400755"/>
                    <a:gd name="connsiteX15" fmla="*/ 5532895 w 6106332"/>
                    <a:gd name="connsiteY15" fmla="*/ 249974 h 400755"/>
                    <a:gd name="connsiteX16" fmla="*/ 5749871 w 6106332"/>
                    <a:gd name="connsiteY16" fmla="*/ 156985 h 400755"/>
                    <a:gd name="connsiteX17" fmla="*/ 6106332 w 6106332"/>
                    <a:gd name="connsiteY17" fmla="*/ 48496 h 400755"/>
                    <a:gd name="connsiteX0" fmla="*/ 0 w 6106332"/>
                    <a:gd name="connsiteY0" fmla="*/ 63995 h 407068"/>
                    <a:gd name="connsiteX1" fmla="*/ 216976 w 6106332"/>
                    <a:gd name="connsiteY1" fmla="*/ 110490 h 407068"/>
                    <a:gd name="connsiteX2" fmla="*/ 464949 w 6106332"/>
                    <a:gd name="connsiteY2" fmla="*/ 265473 h 407068"/>
                    <a:gd name="connsiteX3" fmla="*/ 790414 w 6106332"/>
                    <a:gd name="connsiteY3" fmla="*/ 125988 h 407068"/>
                    <a:gd name="connsiteX4" fmla="*/ 1053884 w 6106332"/>
                    <a:gd name="connsiteY4" fmla="*/ 400375 h 407068"/>
                    <a:gd name="connsiteX5" fmla="*/ 1365898 w 6106332"/>
                    <a:gd name="connsiteY5" fmla="*/ 319251 h 407068"/>
                    <a:gd name="connsiteX6" fmla="*/ 1549831 w 6106332"/>
                    <a:gd name="connsiteY6" fmla="*/ 280971 h 407068"/>
                    <a:gd name="connsiteX7" fmla="*/ 1844298 w 6106332"/>
                    <a:gd name="connsiteY7" fmla="*/ 125988 h 407068"/>
                    <a:gd name="connsiteX8" fmla="*/ 2340244 w 6106332"/>
                    <a:gd name="connsiteY8" fmla="*/ 32998 h 407068"/>
                    <a:gd name="connsiteX9" fmla="*/ 2712203 w 6106332"/>
                    <a:gd name="connsiteY9" fmla="*/ 63995 h 407068"/>
                    <a:gd name="connsiteX10" fmla="*/ 3130658 w 6106332"/>
                    <a:gd name="connsiteY10" fmla="*/ 187981 h 407068"/>
                    <a:gd name="connsiteX11" fmla="*/ 3316637 w 6106332"/>
                    <a:gd name="connsiteY11" fmla="*/ 265473 h 407068"/>
                    <a:gd name="connsiteX12" fmla="*/ 3642102 w 6106332"/>
                    <a:gd name="connsiteY12" fmla="*/ 125988 h 407068"/>
                    <a:gd name="connsiteX13" fmla="*/ 4308529 w 6106332"/>
                    <a:gd name="connsiteY13" fmla="*/ 2002 h 407068"/>
                    <a:gd name="connsiteX14" fmla="*/ 5036949 w 6106332"/>
                    <a:gd name="connsiteY14" fmla="*/ 63995 h 407068"/>
                    <a:gd name="connsiteX15" fmla="*/ 5532895 w 6106332"/>
                    <a:gd name="connsiteY15" fmla="*/ 249974 h 407068"/>
                    <a:gd name="connsiteX16" fmla="*/ 5749871 w 6106332"/>
                    <a:gd name="connsiteY16" fmla="*/ 156985 h 407068"/>
                    <a:gd name="connsiteX17" fmla="*/ 6106332 w 6106332"/>
                    <a:gd name="connsiteY17" fmla="*/ 48496 h 407068"/>
                    <a:gd name="connsiteX0" fmla="*/ 0 w 6106332"/>
                    <a:gd name="connsiteY0" fmla="*/ 63995 h 400804"/>
                    <a:gd name="connsiteX1" fmla="*/ 216976 w 6106332"/>
                    <a:gd name="connsiteY1" fmla="*/ 110490 h 400804"/>
                    <a:gd name="connsiteX2" fmla="*/ 464949 w 6106332"/>
                    <a:gd name="connsiteY2" fmla="*/ 265473 h 400804"/>
                    <a:gd name="connsiteX3" fmla="*/ 756787 w 6106332"/>
                    <a:gd name="connsiteY3" fmla="*/ 347508 h 400804"/>
                    <a:gd name="connsiteX4" fmla="*/ 1053884 w 6106332"/>
                    <a:gd name="connsiteY4" fmla="*/ 400375 h 400804"/>
                    <a:gd name="connsiteX5" fmla="*/ 1365898 w 6106332"/>
                    <a:gd name="connsiteY5" fmla="*/ 319251 h 400804"/>
                    <a:gd name="connsiteX6" fmla="*/ 1549831 w 6106332"/>
                    <a:gd name="connsiteY6" fmla="*/ 280971 h 400804"/>
                    <a:gd name="connsiteX7" fmla="*/ 1844298 w 6106332"/>
                    <a:gd name="connsiteY7" fmla="*/ 125988 h 400804"/>
                    <a:gd name="connsiteX8" fmla="*/ 2340244 w 6106332"/>
                    <a:gd name="connsiteY8" fmla="*/ 32998 h 400804"/>
                    <a:gd name="connsiteX9" fmla="*/ 2712203 w 6106332"/>
                    <a:gd name="connsiteY9" fmla="*/ 63995 h 400804"/>
                    <a:gd name="connsiteX10" fmla="*/ 3130658 w 6106332"/>
                    <a:gd name="connsiteY10" fmla="*/ 187981 h 400804"/>
                    <a:gd name="connsiteX11" fmla="*/ 3316637 w 6106332"/>
                    <a:gd name="connsiteY11" fmla="*/ 265473 h 400804"/>
                    <a:gd name="connsiteX12" fmla="*/ 3642102 w 6106332"/>
                    <a:gd name="connsiteY12" fmla="*/ 125988 h 400804"/>
                    <a:gd name="connsiteX13" fmla="*/ 4308529 w 6106332"/>
                    <a:gd name="connsiteY13" fmla="*/ 2002 h 400804"/>
                    <a:gd name="connsiteX14" fmla="*/ 5036949 w 6106332"/>
                    <a:gd name="connsiteY14" fmla="*/ 63995 h 400804"/>
                    <a:gd name="connsiteX15" fmla="*/ 5532895 w 6106332"/>
                    <a:gd name="connsiteY15" fmla="*/ 249974 h 400804"/>
                    <a:gd name="connsiteX16" fmla="*/ 5749871 w 6106332"/>
                    <a:gd name="connsiteY16" fmla="*/ 156985 h 400804"/>
                    <a:gd name="connsiteX17" fmla="*/ 6106332 w 6106332"/>
                    <a:gd name="connsiteY17" fmla="*/ 48496 h 4008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400804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74981" y="225970"/>
                        <a:pt x="464949" y="265473"/>
                      </a:cubicBezTo>
                      <a:cubicBezTo>
                        <a:pt x="554917" y="304976"/>
                        <a:pt x="658631" y="325024"/>
                        <a:pt x="756787" y="347508"/>
                      </a:cubicBezTo>
                      <a:cubicBezTo>
                        <a:pt x="854943" y="369992"/>
                        <a:pt x="952366" y="405084"/>
                        <a:pt x="1053884" y="400375"/>
                      </a:cubicBezTo>
                      <a:cubicBezTo>
                        <a:pt x="1155402" y="395666"/>
                        <a:pt x="1283240" y="339152"/>
                        <a:pt x="1365898" y="319251"/>
                      </a:cubicBezTo>
                      <a:cubicBezTo>
                        <a:pt x="1448556" y="299350"/>
                        <a:pt x="1470098" y="313181"/>
                        <a:pt x="1549831" y="280971"/>
                      </a:cubicBezTo>
                      <a:cubicBezTo>
                        <a:pt x="1629564" y="248761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33" name="Oval 9132">
                  <a:extLst>
                    <a:ext uri="{FF2B5EF4-FFF2-40B4-BE49-F238E27FC236}">
                      <a16:creationId xmlns:a16="http://schemas.microsoft.com/office/drawing/2014/main" id="{204CA61E-4964-166B-94B7-52C2245D167D}"/>
                    </a:ext>
                  </a:extLst>
                </p:cNvPr>
                <p:cNvSpPr/>
                <p:nvPr/>
              </p:nvSpPr>
              <p:spPr>
                <a:xfrm>
                  <a:off x="1339518" y="2262573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34" name="Freeform 9133">
                  <a:extLst>
                    <a:ext uri="{FF2B5EF4-FFF2-40B4-BE49-F238E27FC236}">
                      <a16:creationId xmlns:a16="http://schemas.microsoft.com/office/drawing/2014/main" id="{F3ADCA9F-177C-7BE1-75FA-27F4D5F4EFE0}"/>
                    </a:ext>
                  </a:extLst>
                </p:cNvPr>
                <p:cNvSpPr/>
                <p:nvPr/>
              </p:nvSpPr>
              <p:spPr>
                <a:xfrm>
                  <a:off x="957960" y="2184687"/>
                  <a:ext cx="2882685" cy="148783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63995 h 311938"/>
                    <a:gd name="connsiteX1" fmla="*/ 216976 w 6106332"/>
                    <a:gd name="connsiteY1" fmla="*/ 110490 h 311938"/>
                    <a:gd name="connsiteX2" fmla="*/ 464949 w 6106332"/>
                    <a:gd name="connsiteY2" fmla="*/ 265473 h 311938"/>
                    <a:gd name="connsiteX3" fmla="*/ 797140 w 6106332"/>
                    <a:gd name="connsiteY3" fmla="*/ 298281 h 311938"/>
                    <a:gd name="connsiteX4" fmla="*/ 1053885 w 6106332"/>
                    <a:gd name="connsiteY4" fmla="*/ 63995 h 311938"/>
                    <a:gd name="connsiteX5" fmla="*/ 1379349 w 6106332"/>
                    <a:gd name="connsiteY5" fmla="*/ 187981 h 311938"/>
                    <a:gd name="connsiteX6" fmla="*/ 1549831 w 6106332"/>
                    <a:gd name="connsiteY6" fmla="*/ 280971 h 311938"/>
                    <a:gd name="connsiteX7" fmla="*/ 1844298 w 6106332"/>
                    <a:gd name="connsiteY7" fmla="*/ 125988 h 311938"/>
                    <a:gd name="connsiteX8" fmla="*/ 2340244 w 6106332"/>
                    <a:gd name="connsiteY8" fmla="*/ 32998 h 311938"/>
                    <a:gd name="connsiteX9" fmla="*/ 2712203 w 6106332"/>
                    <a:gd name="connsiteY9" fmla="*/ 63995 h 311938"/>
                    <a:gd name="connsiteX10" fmla="*/ 3130658 w 6106332"/>
                    <a:gd name="connsiteY10" fmla="*/ 187981 h 311938"/>
                    <a:gd name="connsiteX11" fmla="*/ 3316637 w 6106332"/>
                    <a:gd name="connsiteY11" fmla="*/ 265473 h 311938"/>
                    <a:gd name="connsiteX12" fmla="*/ 3642102 w 6106332"/>
                    <a:gd name="connsiteY12" fmla="*/ 125988 h 311938"/>
                    <a:gd name="connsiteX13" fmla="*/ 4308529 w 6106332"/>
                    <a:gd name="connsiteY13" fmla="*/ 2002 h 311938"/>
                    <a:gd name="connsiteX14" fmla="*/ 5036949 w 6106332"/>
                    <a:gd name="connsiteY14" fmla="*/ 63995 h 311938"/>
                    <a:gd name="connsiteX15" fmla="*/ 5532895 w 6106332"/>
                    <a:gd name="connsiteY15" fmla="*/ 249974 h 311938"/>
                    <a:gd name="connsiteX16" fmla="*/ 5749871 w 6106332"/>
                    <a:gd name="connsiteY16" fmla="*/ 156985 h 311938"/>
                    <a:gd name="connsiteX17" fmla="*/ 6106332 w 6106332"/>
                    <a:gd name="connsiteY17" fmla="*/ 48496 h 311938"/>
                    <a:gd name="connsiteX0" fmla="*/ 0 w 6106332"/>
                    <a:gd name="connsiteY0" fmla="*/ 63995 h 354764"/>
                    <a:gd name="connsiteX1" fmla="*/ 216976 w 6106332"/>
                    <a:gd name="connsiteY1" fmla="*/ 110490 h 354764"/>
                    <a:gd name="connsiteX2" fmla="*/ 464949 w 6106332"/>
                    <a:gd name="connsiteY2" fmla="*/ 265473 h 354764"/>
                    <a:gd name="connsiteX3" fmla="*/ 797140 w 6106332"/>
                    <a:gd name="connsiteY3" fmla="*/ 298281 h 354764"/>
                    <a:gd name="connsiteX4" fmla="*/ 1087512 w 6106332"/>
                    <a:gd name="connsiteY4" fmla="*/ 351149 h 354764"/>
                    <a:gd name="connsiteX5" fmla="*/ 1379349 w 6106332"/>
                    <a:gd name="connsiteY5" fmla="*/ 187981 h 354764"/>
                    <a:gd name="connsiteX6" fmla="*/ 1549831 w 6106332"/>
                    <a:gd name="connsiteY6" fmla="*/ 280971 h 354764"/>
                    <a:gd name="connsiteX7" fmla="*/ 1844298 w 6106332"/>
                    <a:gd name="connsiteY7" fmla="*/ 125988 h 354764"/>
                    <a:gd name="connsiteX8" fmla="*/ 2340244 w 6106332"/>
                    <a:gd name="connsiteY8" fmla="*/ 32998 h 354764"/>
                    <a:gd name="connsiteX9" fmla="*/ 2712203 w 6106332"/>
                    <a:gd name="connsiteY9" fmla="*/ 63995 h 354764"/>
                    <a:gd name="connsiteX10" fmla="*/ 3130658 w 6106332"/>
                    <a:gd name="connsiteY10" fmla="*/ 187981 h 354764"/>
                    <a:gd name="connsiteX11" fmla="*/ 3316637 w 6106332"/>
                    <a:gd name="connsiteY11" fmla="*/ 265473 h 354764"/>
                    <a:gd name="connsiteX12" fmla="*/ 3642102 w 6106332"/>
                    <a:gd name="connsiteY12" fmla="*/ 125988 h 354764"/>
                    <a:gd name="connsiteX13" fmla="*/ 4308529 w 6106332"/>
                    <a:gd name="connsiteY13" fmla="*/ 2002 h 354764"/>
                    <a:gd name="connsiteX14" fmla="*/ 5036949 w 6106332"/>
                    <a:gd name="connsiteY14" fmla="*/ 63995 h 354764"/>
                    <a:gd name="connsiteX15" fmla="*/ 5532895 w 6106332"/>
                    <a:gd name="connsiteY15" fmla="*/ 249974 h 354764"/>
                    <a:gd name="connsiteX16" fmla="*/ 5749871 w 6106332"/>
                    <a:gd name="connsiteY16" fmla="*/ 156985 h 354764"/>
                    <a:gd name="connsiteX17" fmla="*/ 6106332 w 6106332"/>
                    <a:gd name="connsiteY17" fmla="*/ 48496 h 354764"/>
                    <a:gd name="connsiteX0" fmla="*/ 0 w 6106332"/>
                    <a:gd name="connsiteY0" fmla="*/ 63995 h 351255"/>
                    <a:gd name="connsiteX1" fmla="*/ 216976 w 6106332"/>
                    <a:gd name="connsiteY1" fmla="*/ 110490 h 351255"/>
                    <a:gd name="connsiteX2" fmla="*/ 464949 w 6106332"/>
                    <a:gd name="connsiteY2" fmla="*/ 265473 h 351255"/>
                    <a:gd name="connsiteX3" fmla="*/ 797140 w 6106332"/>
                    <a:gd name="connsiteY3" fmla="*/ 298281 h 351255"/>
                    <a:gd name="connsiteX4" fmla="*/ 1087512 w 6106332"/>
                    <a:gd name="connsiteY4" fmla="*/ 351149 h 351255"/>
                    <a:gd name="connsiteX5" fmla="*/ 1372624 w 6106332"/>
                    <a:gd name="connsiteY5" fmla="*/ 311047 h 351255"/>
                    <a:gd name="connsiteX6" fmla="*/ 1549831 w 6106332"/>
                    <a:gd name="connsiteY6" fmla="*/ 280971 h 351255"/>
                    <a:gd name="connsiteX7" fmla="*/ 1844298 w 6106332"/>
                    <a:gd name="connsiteY7" fmla="*/ 125988 h 351255"/>
                    <a:gd name="connsiteX8" fmla="*/ 2340244 w 6106332"/>
                    <a:gd name="connsiteY8" fmla="*/ 32998 h 351255"/>
                    <a:gd name="connsiteX9" fmla="*/ 2712203 w 6106332"/>
                    <a:gd name="connsiteY9" fmla="*/ 63995 h 351255"/>
                    <a:gd name="connsiteX10" fmla="*/ 3130658 w 6106332"/>
                    <a:gd name="connsiteY10" fmla="*/ 187981 h 351255"/>
                    <a:gd name="connsiteX11" fmla="*/ 3316637 w 6106332"/>
                    <a:gd name="connsiteY11" fmla="*/ 265473 h 351255"/>
                    <a:gd name="connsiteX12" fmla="*/ 3642102 w 6106332"/>
                    <a:gd name="connsiteY12" fmla="*/ 125988 h 351255"/>
                    <a:gd name="connsiteX13" fmla="*/ 4308529 w 6106332"/>
                    <a:gd name="connsiteY13" fmla="*/ 2002 h 351255"/>
                    <a:gd name="connsiteX14" fmla="*/ 5036949 w 6106332"/>
                    <a:gd name="connsiteY14" fmla="*/ 63995 h 351255"/>
                    <a:gd name="connsiteX15" fmla="*/ 5532895 w 6106332"/>
                    <a:gd name="connsiteY15" fmla="*/ 249974 h 351255"/>
                    <a:gd name="connsiteX16" fmla="*/ 5749871 w 6106332"/>
                    <a:gd name="connsiteY16" fmla="*/ 156985 h 351255"/>
                    <a:gd name="connsiteX17" fmla="*/ 6106332 w 6106332"/>
                    <a:gd name="connsiteY17" fmla="*/ 48496 h 351255"/>
                    <a:gd name="connsiteX0" fmla="*/ 0 w 6106332"/>
                    <a:gd name="connsiteY0" fmla="*/ 63995 h 384024"/>
                    <a:gd name="connsiteX1" fmla="*/ 216976 w 6106332"/>
                    <a:gd name="connsiteY1" fmla="*/ 110490 h 384024"/>
                    <a:gd name="connsiteX2" fmla="*/ 464949 w 6106332"/>
                    <a:gd name="connsiteY2" fmla="*/ 265473 h 384024"/>
                    <a:gd name="connsiteX3" fmla="*/ 797140 w 6106332"/>
                    <a:gd name="connsiteY3" fmla="*/ 298281 h 384024"/>
                    <a:gd name="connsiteX4" fmla="*/ 1033708 w 6106332"/>
                    <a:gd name="connsiteY4" fmla="*/ 383967 h 384024"/>
                    <a:gd name="connsiteX5" fmla="*/ 1372624 w 6106332"/>
                    <a:gd name="connsiteY5" fmla="*/ 311047 h 384024"/>
                    <a:gd name="connsiteX6" fmla="*/ 1549831 w 6106332"/>
                    <a:gd name="connsiteY6" fmla="*/ 280971 h 384024"/>
                    <a:gd name="connsiteX7" fmla="*/ 1844298 w 6106332"/>
                    <a:gd name="connsiteY7" fmla="*/ 125988 h 384024"/>
                    <a:gd name="connsiteX8" fmla="*/ 2340244 w 6106332"/>
                    <a:gd name="connsiteY8" fmla="*/ 32998 h 384024"/>
                    <a:gd name="connsiteX9" fmla="*/ 2712203 w 6106332"/>
                    <a:gd name="connsiteY9" fmla="*/ 63995 h 384024"/>
                    <a:gd name="connsiteX10" fmla="*/ 3130658 w 6106332"/>
                    <a:gd name="connsiteY10" fmla="*/ 187981 h 384024"/>
                    <a:gd name="connsiteX11" fmla="*/ 3316637 w 6106332"/>
                    <a:gd name="connsiteY11" fmla="*/ 265473 h 384024"/>
                    <a:gd name="connsiteX12" fmla="*/ 3642102 w 6106332"/>
                    <a:gd name="connsiteY12" fmla="*/ 125988 h 384024"/>
                    <a:gd name="connsiteX13" fmla="*/ 4308529 w 6106332"/>
                    <a:gd name="connsiteY13" fmla="*/ 2002 h 384024"/>
                    <a:gd name="connsiteX14" fmla="*/ 5036949 w 6106332"/>
                    <a:gd name="connsiteY14" fmla="*/ 63995 h 384024"/>
                    <a:gd name="connsiteX15" fmla="*/ 5532895 w 6106332"/>
                    <a:gd name="connsiteY15" fmla="*/ 249974 h 384024"/>
                    <a:gd name="connsiteX16" fmla="*/ 5749871 w 6106332"/>
                    <a:gd name="connsiteY16" fmla="*/ 156985 h 384024"/>
                    <a:gd name="connsiteX17" fmla="*/ 6106332 w 6106332"/>
                    <a:gd name="connsiteY17" fmla="*/ 48496 h 384024"/>
                    <a:gd name="connsiteX0" fmla="*/ 0 w 6106332"/>
                    <a:gd name="connsiteY0" fmla="*/ 63995 h 384466"/>
                    <a:gd name="connsiteX1" fmla="*/ 216976 w 6106332"/>
                    <a:gd name="connsiteY1" fmla="*/ 110490 h 384466"/>
                    <a:gd name="connsiteX2" fmla="*/ 464949 w 6106332"/>
                    <a:gd name="connsiteY2" fmla="*/ 265473 h 384466"/>
                    <a:gd name="connsiteX3" fmla="*/ 770238 w 6106332"/>
                    <a:gd name="connsiteY3" fmla="*/ 339304 h 384466"/>
                    <a:gd name="connsiteX4" fmla="*/ 1033708 w 6106332"/>
                    <a:gd name="connsiteY4" fmla="*/ 383967 h 384466"/>
                    <a:gd name="connsiteX5" fmla="*/ 1372624 w 6106332"/>
                    <a:gd name="connsiteY5" fmla="*/ 311047 h 384466"/>
                    <a:gd name="connsiteX6" fmla="*/ 1549831 w 6106332"/>
                    <a:gd name="connsiteY6" fmla="*/ 280971 h 384466"/>
                    <a:gd name="connsiteX7" fmla="*/ 1844298 w 6106332"/>
                    <a:gd name="connsiteY7" fmla="*/ 125988 h 384466"/>
                    <a:gd name="connsiteX8" fmla="*/ 2340244 w 6106332"/>
                    <a:gd name="connsiteY8" fmla="*/ 32998 h 384466"/>
                    <a:gd name="connsiteX9" fmla="*/ 2712203 w 6106332"/>
                    <a:gd name="connsiteY9" fmla="*/ 63995 h 384466"/>
                    <a:gd name="connsiteX10" fmla="*/ 3130658 w 6106332"/>
                    <a:gd name="connsiteY10" fmla="*/ 187981 h 384466"/>
                    <a:gd name="connsiteX11" fmla="*/ 3316637 w 6106332"/>
                    <a:gd name="connsiteY11" fmla="*/ 265473 h 384466"/>
                    <a:gd name="connsiteX12" fmla="*/ 3642102 w 6106332"/>
                    <a:gd name="connsiteY12" fmla="*/ 125988 h 384466"/>
                    <a:gd name="connsiteX13" fmla="*/ 4308529 w 6106332"/>
                    <a:gd name="connsiteY13" fmla="*/ 2002 h 384466"/>
                    <a:gd name="connsiteX14" fmla="*/ 5036949 w 6106332"/>
                    <a:gd name="connsiteY14" fmla="*/ 63995 h 384466"/>
                    <a:gd name="connsiteX15" fmla="*/ 5532895 w 6106332"/>
                    <a:gd name="connsiteY15" fmla="*/ 249974 h 384466"/>
                    <a:gd name="connsiteX16" fmla="*/ 5749871 w 6106332"/>
                    <a:gd name="connsiteY16" fmla="*/ 156985 h 384466"/>
                    <a:gd name="connsiteX17" fmla="*/ 6106332 w 6106332"/>
                    <a:gd name="connsiteY17" fmla="*/ 48496 h 3844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84466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72739" y="227337"/>
                        <a:pt x="464949" y="265473"/>
                      </a:cubicBezTo>
                      <a:cubicBezTo>
                        <a:pt x="557159" y="303609"/>
                        <a:pt x="675445" y="319555"/>
                        <a:pt x="770238" y="339304"/>
                      </a:cubicBezTo>
                      <a:cubicBezTo>
                        <a:pt x="865031" y="359053"/>
                        <a:pt x="933310" y="388677"/>
                        <a:pt x="1033708" y="383967"/>
                      </a:cubicBezTo>
                      <a:cubicBezTo>
                        <a:pt x="1134106" y="379258"/>
                        <a:pt x="1286604" y="328213"/>
                        <a:pt x="1372624" y="311047"/>
                      </a:cubicBezTo>
                      <a:cubicBezTo>
                        <a:pt x="1458645" y="293881"/>
                        <a:pt x="1471219" y="311814"/>
                        <a:pt x="1549831" y="280971"/>
                      </a:cubicBezTo>
                      <a:cubicBezTo>
                        <a:pt x="1628443" y="250128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35" name="Freeform 9134">
                  <a:extLst>
                    <a:ext uri="{FF2B5EF4-FFF2-40B4-BE49-F238E27FC236}">
                      <a16:creationId xmlns:a16="http://schemas.microsoft.com/office/drawing/2014/main" id="{3F85F139-3D44-C14B-CD2C-9AF4FE387171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39797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63995 h 325983"/>
                    <a:gd name="connsiteX1" fmla="*/ 216976 w 6106332"/>
                    <a:gd name="connsiteY1" fmla="*/ 110490 h 325983"/>
                    <a:gd name="connsiteX2" fmla="*/ 464949 w 6106332"/>
                    <a:gd name="connsiteY2" fmla="*/ 265473 h 325983"/>
                    <a:gd name="connsiteX3" fmla="*/ 830768 w 6106332"/>
                    <a:gd name="connsiteY3" fmla="*/ 314690 h 325983"/>
                    <a:gd name="connsiteX4" fmla="*/ 1053885 w 6106332"/>
                    <a:gd name="connsiteY4" fmla="*/ 63995 h 325983"/>
                    <a:gd name="connsiteX5" fmla="*/ 1379349 w 6106332"/>
                    <a:gd name="connsiteY5" fmla="*/ 187981 h 325983"/>
                    <a:gd name="connsiteX6" fmla="*/ 1549831 w 6106332"/>
                    <a:gd name="connsiteY6" fmla="*/ 280971 h 325983"/>
                    <a:gd name="connsiteX7" fmla="*/ 1844298 w 6106332"/>
                    <a:gd name="connsiteY7" fmla="*/ 125988 h 325983"/>
                    <a:gd name="connsiteX8" fmla="*/ 2340244 w 6106332"/>
                    <a:gd name="connsiteY8" fmla="*/ 32998 h 325983"/>
                    <a:gd name="connsiteX9" fmla="*/ 2712203 w 6106332"/>
                    <a:gd name="connsiteY9" fmla="*/ 63995 h 325983"/>
                    <a:gd name="connsiteX10" fmla="*/ 3130658 w 6106332"/>
                    <a:gd name="connsiteY10" fmla="*/ 187981 h 325983"/>
                    <a:gd name="connsiteX11" fmla="*/ 3316637 w 6106332"/>
                    <a:gd name="connsiteY11" fmla="*/ 265473 h 325983"/>
                    <a:gd name="connsiteX12" fmla="*/ 3642102 w 6106332"/>
                    <a:gd name="connsiteY12" fmla="*/ 125988 h 325983"/>
                    <a:gd name="connsiteX13" fmla="*/ 4308529 w 6106332"/>
                    <a:gd name="connsiteY13" fmla="*/ 2002 h 325983"/>
                    <a:gd name="connsiteX14" fmla="*/ 5036949 w 6106332"/>
                    <a:gd name="connsiteY14" fmla="*/ 63995 h 325983"/>
                    <a:gd name="connsiteX15" fmla="*/ 5532895 w 6106332"/>
                    <a:gd name="connsiteY15" fmla="*/ 249974 h 325983"/>
                    <a:gd name="connsiteX16" fmla="*/ 5749871 w 6106332"/>
                    <a:gd name="connsiteY16" fmla="*/ 156985 h 325983"/>
                    <a:gd name="connsiteX17" fmla="*/ 6106332 w 6106332"/>
                    <a:gd name="connsiteY17" fmla="*/ 48496 h 325983"/>
                    <a:gd name="connsiteX0" fmla="*/ 0 w 6106332"/>
                    <a:gd name="connsiteY0" fmla="*/ 63995 h 364465"/>
                    <a:gd name="connsiteX1" fmla="*/ 216976 w 6106332"/>
                    <a:gd name="connsiteY1" fmla="*/ 110490 h 364465"/>
                    <a:gd name="connsiteX2" fmla="*/ 464949 w 6106332"/>
                    <a:gd name="connsiteY2" fmla="*/ 265473 h 364465"/>
                    <a:gd name="connsiteX3" fmla="*/ 830768 w 6106332"/>
                    <a:gd name="connsiteY3" fmla="*/ 314690 h 364465"/>
                    <a:gd name="connsiteX4" fmla="*/ 1100963 w 6106332"/>
                    <a:gd name="connsiteY4" fmla="*/ 359354 h 364465"/>
                    <a:gd name="connsiteX5" fmla="*/ 1379349 w 6106332"/>
                    <a:gd name="connsiteY5" fmla="*/ 187981 h 364465"/>
                    <a:gd name="connsiteX6" fmla="*/ 1549831 w 6106332"/>
                    <a:gd name="connsiteY6" fmla="*/ 280971 h 364465"/>
                    <a:gd name="connsiteX7" fmla="*/ 1844298 w 6106332"/>
                    <a:gd name="connsiteY7" fmla="*/ 125988 h 364465"/>
                    <a:gd name="connsiteX8" fmla="*/ 2340244 w 6106332"/>
                    <a:gd name="connsiteY8" fmla="*/ 32998 h 364465"/>
                    <a:gd name="connsiteX9" fmla="*/ 2712203 w 6106332"/>
                    <a:gd name="connsiteY9" fmla="*/ 63995 h 364465"/>
                    <a:gd name="connsiteX10" fmla="*/ 3130658 w 6106332"/>
                    <a:gd name="connsiteY10" fmla="*/ 187981 h 364465"/>
                    <a:gd name="connsiteX11" fmla="*/ 3316637 w 6106332"/>
                    <a:gd name="connsiteY11" fmla="*/ 265473 h 364465"/>
                    <a:gd name="connsiteX12" fmla="*/ 3642102 w 6106332"/>
                    <a:gd name="connsiteY12" fmla="*/ 125988 h 364465"/>
                    <a:gd name="connsiteX13" fmla="*/ 4308529 w 6106332"/>
                    <a:gd name="connsiteY13" fmla="*/ 2002 h 364465"/>
                    <a:gd name="connsiteX14" fmla="*/ 5036949 w 6106332"/>
                    <a:gd name="connsiteY14" fmla="*/ 63995 h 364465"/>
                    <a:gd name="connsiteX15" fmla="*/ 5532895 w 6106332"/>
                    <a:gd name="connsiteY15" fmla="*/ 249974 h 364465"/>
                    <a:gd name="connsiteX16" fmla="*/ 5749871 w 6106332"/>
                    <a:gd name="connsiteY16" fmla="*/ 156985 h 364465"/>
                    <a:gd name="connsiteX17" fmla="*/ 6106332 w 6106332"/>
                    <a:gd name="connsiteY17" fmla="*/ 48496 h 364465"/>
                    <a:gd name="connsiteX0" fmla="*/ 0 w 6106332"/>
                    <a:gd name="connsiteY0" fmla="*/ 63995 h 371576"/>
                    <a:gd name="connsiteX1" fmla="*/ 216976 w 6106332"/>
                    <a:gd name="connsiteY1" fmla="*/ 110490 h 371576"/>
                    <a:gd name="connsiteX2" fmla="*/ 464949 w 6106332"/>
                    <a:gd name="connsiteY2" fmla="*/ 265473 h 371576"/>
                    <a:gd name="connsiteX3" fmla="*/ 830768 w 6106332"/>
                    <a:gd name="connsiteY3" fmla="*/ 347508 h 371576"/>
                    <a:gd name="connsiteX4" fmla="*/ 1100963 w 6106332"/>
                    <a:gd name="connsiteY4" fmla="*/ 359354 h 371576"/>
                    <a:gd name="connsiteX5" fmla="*/ 1379349 w 6106332"/>
                    <a:gd name="connsiteY5" fmla="*/ 187981 h 371576"/>
                    <a:gd name="connsiteX6" fmla="*/ 1549831 w 6106332"/>
                    <a:gd name="connsiteY6" fmla="*/ 280971 h 371576"/>
                    <a:gd name="connsiteX7" fmla="*/ 1844298 w 6106332"/>
                    <a:gd name="connsiteY7" fmla="*/ 125988 h 371576"/>
                    <a:gd name="connsiteX8" fmla="*/ 2340244 w 6106332"/>
                    <a:gd name="connsiteY8" fmla="*/ 32998 h 371576"/>
                    <a:gd name="connsiteX9" fmla="*/ 2712203 w 6106332"/>
                    <a:gd name="connsiteY9" fmla="*/ 63995 h 371576"/>
                    <a:gd name="connsiteX10" fmla="*/ 3130658 w 6106332"/>
                    <a:gd name="connsiteY10" fmla="*/ 187981 h 371576"/>
                    <a:gd name="connsiteX11" fmla="*/ 3316637 w 6106332"/>
                    <a:gd name="connsiteY11" fmla="*/ 265473 h 371576"/>
                    <a:gd name="connsiteX12" fmla="*/ 3642102 w 6106332"/>
                    <a:gd name="connsiteY12" fmla="*/ 125988 h 371576"/>
                    <a:gd name="connsiteX13" fmla="*/ 4308529 w 6106332"/>
                    <a:gd name="connsiteY13" fmla="*/ 2002 h 371576"/>
                    <a:gd name="connsiteX14" fmla="*/ 5036949 w 6106332"/>
                    <a:gd name="connsiteY14" fmla="*/ 63995 h 371576"/>
                    <a:gd name="connsiteX15" fmla="*/ 5532895 w 6106332"/>
                    <a:gd name="connsiteY15" fmla="*/ 249974 h 371576"/>
                    <a:gd name="connsiteX16" fmla="*/ 5749871 w 6106332"/>
                    <a:gd name="connsiteY16" fmla="*/ 156985 h 371576"/>
                    <a:gd name="connsiteX17" fmla="*/ 6106332 w 6106332"/>
                    <a:gd name="connsiteY17" fmla="*/ 48496 h 371576"/>
                    <a:gd name="connsiteX0" fmla="*/ 0 w 6106332"/>
                    <a:gd name="connsiteY0" fmla="*/ 63995 h 361245"/>
                    <a:gd name="connsiteX1" fmla="*/ 216976 w 6106332"/>
                    <a:gd name="connsiteY1" fmla="*/ 110490 h 361245"/>
                    <a:gd name="connsiteX2" fmla="*/ 464949 w 6106332"/>
                    <a:gd name="connsiteY2" fmla="*/ 265473 h 361245"/>
                    <a:gd name="connsiteX3" fmla="*/ 830768 w 6106332"/>
                    <a:gd name="connsiteY3" fmla="*/ 347508 h 361245"/>
                    <a:gd name="connsiteX4" fmla="*/ 1100963 w 6106332"/>
                    <a:gd name="connsiteY4" fmla="*/ 359354 h 361245"/>
                    <a:gd name="connsiteX5" fmla="*/ 1372624 w 6106332"/>
                    <a:gd name="connsiteY5" fmla="*/ 327456 h 361245"/>
                    <a:gd name="connsiteX6" fmla="*/ 1549831 w 6106332"/>
                    <a:gd name="connsiteY6" fmla="*/ 280971 h 361245"/>
                    <a:gd name="connsiteX7" fmla="*/ 1844298 w 6106332"/>
                    <a:gd name="connsiteY7" fmla="*/ 125988 h 361245"/>
                    <a:gd name="connsiteX8" fmla="*/ 2340244 w 6106332"/>
                    <a:gd name="connsiteY8" fmla="*/ 32998 h 361245"/>
                    <a:gd name="connsiteX9" fmla="*/ 2712203 w 6106332"/>
                    <a:gd name="connsiteY9" fmla="*/ 63995 h 361245"/>
                    <a:gd name="connsiteX10" fmla="*/ 3130658 w 6106332"/>
                    <a:gd name="connsiteY10" fmla="*/ 187981 h 361245"/>
                    <a:gd name="connsiteX11" fmla="*/ 3316637 w 6106332"/>
                    <a:gd name="connsiteY11" fmla="*/ 265473 h 361245"/>
                    <a:gd name="connsiteX12" fmla="*/ 3642102 w 6106332"/>
                    <a:gd name="connsiteY12" fmla="*/ 125988 h 361245"/>
                    <a:gd name="connsiteX13" fmla="*/ 4308529 w 6106332"/>
                    <a:gd name="connsiteY13" fmla="*/ 2002 h 361245"/>
                    <a:gd name="connsiteX14" fmla="*/ 5036949 w 6106332"/>
                    <a:gd name="connsiteY14" fmla="*/ 63995 h 361245"/>
                    <a:gd name="connsiteX15" fmla="*/ 5532895 w 6106332"/>
                    <a:gd name="connsiteY15" fmla="*/ 249974 h 361245"/>
                    <a:gd name="connsiteX16" fmla="*/ 5749871 w 6106332"/>
                    <a:gd name="connsiteY16" fmla="*/ 156985 h 361245"/>
                    <a:gd name="connsiteX17" fmla="*/ 6106332 w 6106332"/>
                    <a:gd name="connsiteY17" fmla="*/ 48496 h 361245"/>
                    <a:gd name="connsiteX0" fmla="*/ 0 w 6106332"/>
                    <a:gd name="connsiteY0" fmla="*/ 63995 h 361245"/>
                    <a:gd name="connsiteX1" fmla="*/ 216976 w 6106332"/>
                    <a:gd name="connsiteY1" fmla="*/ 110490 h 361245"/>
                    <a:gd name="connsiteX2" fmla="*/ 464949 w 6106332"/>
                    <a:gd name="connsiteY2" fmla="*/ 265473 h 361245"/>
                    <a:gd name="connsiteX3" fmla="*/ 830768 w 6106332"/>
                    <a:gd name="connsiteY3" fmla="*/ 347508 h 361245"/>
                    <a:gd name="connsiteX4" fmla="*/ 1100963 w 6106332"/>
                    <a:gd name="connsiteY4" fmla="*/ 359354 h 361245"/>
                    <a:gd name="connsiteX5" fmla="*/ 1325545 w 6106332"/>
                    <a:gd name="connsiteY5" fmla="*/ 327456 h 361245"/>
                    <a:gd name="connsiteX6" fmla="*/ 1549831 w 6106332"/>
                    <a:gd name="connsiteY6" fmla="*/ 280971 h 361245"/>
                    <a:gd name="connsiteX7" fmla="*/ 1844298 w 6106332"/>
                    <a:gd name="connsiteY7" fmla="*/ 125988 h 361245"/>
                    <a:gd name="connsiteX8" fmla="*/ 2340244 w 6106332"/>
                    <a:gd name="connsiteY8" fmla="*/ 32998 h 361245"/>
                    <a:gd name="connsiteX9" fmla="*/ 2712203 w 6106332"/>
                    <a:gd name="connsiteY9" fmla="*/ 63995 h 361245"/>
                    <a:gd name="connsiteX10" fmla="*/ 3130658 w 6106332"/>
                    <a:gd name="connsiteY10" fmla="*/ 187981 h 361245"/>
                    <a:gd name="connsiteX11" fmla="*/ 3316637 w 6106332"/>
                    <a:gd name="connsiteY11" fmla="*/ 265473 h 361245"/>
                    <a:gd name="connsiteX12" fmla="*/ 3642102 w 6106332"/>
                    <a:gd name="connsiteY12" fmla="*/ 125988 h 361245"/>
                    <a:gd name="connsiteX13" fmla="*/ 4308529 w 6106332"/>
                    <a:gd name="connsiteY13" fmla="*/ 2002 h 361245"/>
                    <a:gd name="connsiteX14" fmla="*/ 5036949 w 6106332"/>
                    <a:gd name="connsiteY14" fmla="*/ 63995 h 361245"/>
                    <a:gd name="connsiteX15" fmla="*/ 5532895 w 6106332"/>
                    <a:gd name="connsiteY15" fmla="*/ 249974 h 361245"/>
                    <a:gd name="connsiteX16" fmla="*/ 5749871 w 6106332"/>
                    <a:gd name="connsiteY16" fmla="*/ 156985 h 361245"/>
                    <a:gd name="connsiteX17" fmla="*/ 6106332 w 6106332"/>
                    <a:gd name="connsiteY17" fmla="*/ 48496 h 3612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61245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2650" y="225970"/>
                        <a:pt x="464949" y="265473"/>
                      </a:cubicBezTo>
                      <a:cubicBezTo>
                        <a:pt x="567248" y="304976"/>
                        <a:pt x="724766" y="331861"/>
                        <a:pt x="830768" y="347508"/>
                      </a:cubicBezTo>
                      <a:cubicBezTo>
                        <a:pt x="936770" y="363155"/>
                        <a:pt x="1018500" y="362696"/>
                        <a:pt x="1100963" y="359354"/>
                      </a:cubicBezTo>
                      <a:cubicBezTo>
                        <a:pt x="1183426" y="356012"/>
                        <a:pt x="1250734" y="340520"/>
                        <a:pt x="1325545" y="327456"/>
                      </a:cubicBezTo>
                      <a:cubicBezTo>
                        <a:pt x="1400356" y="314392"/>
                        <a:pt x="1463372" y="314549"/>
                        <a:pt x="1549831" y="280971"/>
                      </a:cubicBezTo>
                      <a:cubicBezTo>
                        <a:pt x="1636290" y="247393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136" name="Group 9135">
                  <a:extLst>
                    <a:ext uri="{FF2B5EF4-FFF2-40B4-BE49-F238E27FC236}">
                      <a16:creationId xmlns:a16="http://schemas.microsoft.com/office/drawing/2014/main" id="{E345627A-5CBB-BAAB-3946-22FAC33B95D6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97106"/>
                  <a:chOff x="995933" y="2403417"/>
                  <a:chExt cx="2845752" cy="197106"/>
                </a:xfrm>
              </p:grpSpPr>
              <p:cxnSp>
                <p:nvCxnSpPr>
                  <p:cNvPr id="9137" name="Straight Connector 9136">
                    <a:extLst>
                      <a:ext uri="{FF2B5EF4-FFF2-40B4-BE49-F238E27FC236}">
                        <a16:creationId xmlns:a16="http://schemas.microsoft.com/office/drawing/2014/main" id="{A82636DB-C69E-4ABA-4BC9-0729C33BF4C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38" name="Straight Connector 9137">
                    <a:extLst>
                      <a:ext uri="{FF2B5EF4-FFF2-40B4-BE49-F238E27FC236}">
                        <a16:creationId xmlns:a16="http://schemas.microsoft.com/office/drawing/2014/main" id="{AA0A8A28-C069-E509-3333-F2A6010E78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39" name="Straight Connector 9138">
                    <a:extLst>
                      <a:ext uri="{FF2B5EF4-FFF2-40B4-BE49-F238E27FC236}">
                        <a16:creationId xmlns:a16="http://schemas.microsoft.com/office/drawing/2014/main" id="{8467013D-82DF-4D81-835F-9B32CA4EDD2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0" name="Straight Connector 9139">
                    <a:extLst>
                      <a:ext uri="{FF2B5EF4-FFF2-40B4-BE49-F238E27FC236}">
                        <a16:creationId xmlns:a16="http://schemas.microsoft.com/office/drawing/2014/main" id="{94DD994E-7366-CE0F-D70D-5AB376C439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1" name="Straight Connector 9140">
                    <a:extLst>
                      <a:ext uri="{FF2B5EF4-FFF2-40B4-BE49-F238E27FC236}">
                        <a16:creationId xmlns:a16="http://schemas.microsoft.com/office/drawing/2014/main" id="{97ACD283-9C4E-1711-06B5-010399FBEFD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2" name="Straight Connector 9141">
                    <a:extLst>
                      <a:ext uri="{FF2B5EF4-FFF2-40B4-BE49-F238E27FC236}">
                        <a16:creationId xmlns:a16="http://schemas.microsoft.com/office/drawing/2014/main" id="{AD617AE8-74A6-4EBC-A782-1DED104F07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3" name="Straight Connector 9142">
                    <a:extLst>
                      <a:ext uri="{FF2B5EF4-FFF2-40B4-BE49-F238E27FC236}">
                        <a16:creationId xmlns:a16="http://schemas.microsoft.com/office/drawing/2014/main" id="{6D271BE7-8280-032C-7720-EE72246927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4" name="Straight Connector 9143">
                    <a:extLst>
                      <a:ext uri="{FF2B5EF4-FFF2-40B4-BE49-F238E27FC236}">
                        <a16:creationId xmlns:a16="http://schemas.microsoft.com/office/drawing/2014/main" id="{83DC42DE-629C-C072-F189-808F852334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5" name="Straight Connector 9144">
                    <a:extLst>
                      <a:ext uri="{FF2B5EF4-FFF2-40B4-BE49-F238E27FC236}">
                        <a16:creationId xmlns:a16="http://schemas.microsoft.com/office/drawing/2014/main" id="{FF860DF7-D857-405E-5DD5-623ED708518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6" name="Straight Connector 9145">
                    <a:extLst>
                      <a:ext uri="{FF2B5EF4-FFF2-40B4-BE49-F238E27FC236}">
                        <a16:creationId xmlns:a16="http://schemas.microsoft.com/office/drawing/2014/main" id="{CE455B7E-059F-00B0-D68D-AB8EBE5BB9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7" name="Straight Connector 9146">
                    <a:extLst>
                      <a:ext uri="{FF2B5EF4-FFF2-40B4-BE49-F238E27FC236}">
                        <a16:creationId xmlns:a16="http://schemas.microsoft.com/office/drawing/2014/main" id="{D06B92B4-284E-1D13-62CC-2B62EF646F1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8" name="Straight Connector 9147">
                    <a:extLst>
                      <a:ext uri="{FF2B5EF4-FFF2-40B4-BE49-F238E27FC236}">
                        <a16:creationId xmlns:a16="http://schemas.microsoft.com/office/drawing/2014/main" id="{2A45E6D2-2063-60B6-6D7F-56B2CE60E6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9" name="Straight Connector 9148">
                    <a:extLst>
                      <a:ext uri="{FF2B5EF4-FFF2-40B4-BE49-F238E27FC236}">
                        <a16:creationId xmlns:a16="http://schemas.microsoft.com/office/drawing/2014/main" id="{4ED19097-9DFF-1376-F29C-EED7794D1E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0" name="Straight Connector 9149">
                    <a:extLst>
                      <a:ext uri="{FF2B5EF4-FFF2-40B4-BE49-F238E27FC236}">
                        <a16:creationId xmlns:a16="http://schemas.microsoft.com/office/drawing/2014/main" id="{24AA1937-814E-05B6-E63B-F3C9603EA3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1" name="Straight Connector 9150">
                    <a:extLst>
                      <a:ext uri="{FF2B5EF4-FFF2-40B4-BE49-F238E27FC236}">
                        <a16:creationId xmlns:a16="http://schemas.microsoft.com/office/drawing/2014/main" id="{F66C03B9-86D4-952D-5EB2-6B467D6F3B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2" name="Straight Connector 9151">
                    <a:extLst>
                      <a:ext uri="{FF2B5EF4-FFF2-40B4-BE49-F238E27FC236}">
                        <a16:creationId xmlns:a16="http://schemas.microsoft.com/office/drawing/2014/main" id="{A99E77E6-D491-AAF1-FEB4-AD620EC55E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3" name="Straight Connector 9152">
                    <a:extLst>
                      <a:ext uri="{FF2B5EF4-FFF2-40B4-BE49-F238E27FC236}">
                        <a16:creationId xmlns:a16="http://schemas.microsoft.com/office/drawing/2014/main" id="{51237677-8D50-2698-0C46-3E7A679BA20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4" name="Straight Connector 9153">
                    <a:extLst>
                      <a:ext uri="{FF2B5EF4-FFF2-40B4-BE49-F238E27FC236}">
                        <a16:creationId xmlns:a16="http://schemas.microsoft.com/office/drawing/2014/main" id="{B572FB3C-7611-B4AA-3480-8B1F989D64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5" name="Straight Connector 9154">
                    <a:extLst>
                      <a:ext uri="{FF2B5EF4-FFF2-40B4-BE49-F238E27FC236}">
                        <a16:creationId xmlns:a16="http://schemas.microsoft.com/office/drawing/2014/main" id="{FD985881-64C5-7661-28A5-FB0D4C59BC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6" name="Straight Connector 9155">
                    <a:extLst>
                      <a:ext uri="{FF2B5EF4-FFF2-40B4-BE49-F238E27FC236}">
                        <a16:creationId xmlns:a16="http://schemas.microsoft.com/office/drawing/2014/main" id="{3CC41D22-A7C2-9F21-9208-91B7A658D0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7" name="Straight Connector 9156">
                    <a:extLst>
                      <a:ext uri="{FF2B5EF4-FFF2-40B4-BE49-F238E27FC236}">
                        <a16:creationId xmlns:a16="http://schemas.microsoft.com/office/drawing/2014/main" id="{E7A4E874-FEB4-C2B5-A6D4-7019FB64D3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8" name="Straight Connector 9157">
                    <a:extLst>
                      <a:ext uri="{FF2B5EF4-FFF2-40B4-BE49-F238E27FC236}">
                        <a16:creationId xmlns:a16="http://schemas.microsoft.com/office/drawing/2014/main" id="{337B007B-2BF1-3DF8-7301-7633CC7DB9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9" name="Straight Connector 9158">
                    <a:extLst>
                      <a:ext uri="{FF2B5EF4-FFF2-40B4-BE49-F238E27FC236}">
                        <a16:creationId xmlns:a16="http://schemas.microsoft.com/office/drawing/2014/main" id="{DC2F1B63-3F63-30DA-52FC-A50139D910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0" name="Straight Connector 9159">
                    <a:extLst>
                      <a:ext uri="{FF2B5EF4-FFF2-40B4-BE49-F238E27FC236}">
                        <a16:creationId xmlns:a16="http://schemas.microsoft.com/office/drawing/2014/main" id="{2BB1CAF8-BE11-9352-4D9C-0297695006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1" name="Straight Connector 9160">
                    <a:extLst>
                      <a:ext uri="{FF2B5EF4-FFF2-40B4-BE49-F238E27FC236}">
                        <a16:creationId xmlns:a16="http://schemas.microsoft.com/office/drawing/2014/main" id="{60A828C3-8706-B966-6B0F-81FF1D06EF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2" name="Straight Connector 9161">
                    <a:extLst>
                      <a:ext uri="{FF2B5EF4-FFF2-40B4-BE49-F238E27FC236}">
                        <a16:creationId xmlns:a16="http://schemas.microsoft.com/office/drawing/2014/main" id="{D7B2A5BF-EF4A-8330-338E-E99710E677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3" name="Straight Connector 9162">
                    <a:extLst>
                      <a:ext uri="{FF2B5EF4-FFF2-40B4-BE49-F238E27FC236}">
                        <a16:creationId xmlns:a16="http://schemas.microsoft.com/office/drawing/2014/main" id="{3C7B5E1C-E2AA-4318-F1F5-A4C6196554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4" name="Straight Connector 9163">
                    <a:extLst>
                      <a:ext uri="{FF2B5EF4-FFF2-40B4-BE49-F238E27FC236}">
                        <a16:creationId xmlns:a16="http://schemas.microsoft.com/office/drawing/2014/main" id="{31F3B3B5-9473-B0BC-F4BD-B1B5DBC884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5" name="Straight Connector 9164">
                    <a:extLst>
                      <a:ext uri="{FF2B5EF4-FFF2-40B4-BE49-F238E27FC236}">
                        <a16:creationId xmlns:a16="http://schemas.microsoft.com/office/drawing/2014/main" id="{36AF0EA4-DC1A-5C26-062E-234713B731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5159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6" name="Straight Connector 9165">
                    <a:extLst>
                      <a:ext uri="{FF2B5EF4-FFF2-40B4-BE49-F238E27FC236}">
                        <a16:creationId xmlns:a16="http://schemas.microsoft.com/office/drawing/2014/main" id="{5E92127C-6249-E38A-1E78-477E52920F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52521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7" name="Straight Connector 9166">
                    <a:extLst>
                      <a:ext uri="{FF2B5EF4-FFF2-40B4-BE49-F238E27FC236}">
                        <a16:creationId xmlns:a16="http://schemas.microsoft.com/office/drawing/2014/main" id="{9FB582B5-7C21-A3D2-15C7-4FD2DDFF63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53132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8" name="Straight Connector 9167">
                    <a:extLst>
                      <a:ext uri="{FF2B5EF4-FFF2-40B4-BE49-F238E27FC236}">
                        <a16:creationId xmlns:a16="http://schemas.microsoft.com/office/drawing/2014/main" id="{DEB9664A-698A-DFDB-E650-8F19C74B8F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543044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9" name="Straight Connector 9168">
                    <a:extLst>
                      <a:ext uri="{FF2B5EF4-FFF2-40B4-BE49-F238E27FC236}">
                        <a16:creationId xmlns:a16="http://schemas.microsoft.com/office/drawing/2014/main" id="{9027DD42-3217-2890-59F4-FD054F6AFE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54402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0" name="Straight Connector 9169">
                    <a:extLst>
                      <a:ext uri="{FF2B5EF4-FFF2-40B4-BE49-F238E27FC236}">
                        <a16:creationId xmlns:a16="http://schemas.microsoft.com/office/drawing/2014/main" id="{2576E766-A0F1-32E0-0B11-F0310CD4CF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55012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1" name="Straight Connector 9170">
                    <a:extLst>
                      <a:ext uri="{FF2B5EF4-FFF2-40B4-BE49-F238E27FC236}">
                        <a16:creationId xmlns:a16="http://schemas.microsoft.com/office/drawing/2014/main" id="{4BB2CB4B-FA12-DE52-C1BA-56D9950738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5457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2" name="Straight Connector 9171">
                    <a:extLst>
                      <a:ext uri="{FF2B5EF4-FFF2-40B4-BE49-F238E27FC236}">
                        <a16:creationId xmlns:a16="http://schemas.microsoft.com/office/drawing/2014/main" id="{45948250-61DF-AB9F-16B7-A1C86C6771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543044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3" name="Straight Connector 9172">
                    <a:extLst>
                      <a:ext uri="{FF2B5EF4-FFF2-40B4-BE49-F238E27FC236}">
                        <a16:creationId xmlns:a16="http://schemas.microsoft.com/office/drawing/2014/main" id="{52347D94-373C-EC8F-F282-5136EA1005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529609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4" name="Straight Connector 9173">
                    <a:extLst>
                      <a:ext uri="{FF2B5EF4-FFF2-40B4-BE49-F238E27FC236}">
                        <a16:creationId xmlns:a16="http://schemas.microsoft.com/office/drawing/2014/main" id="{5AE03547-044A-59CF-AC57-1F9694D7D4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527898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5" name="Straight Connector 9174">
                    <a:extLst>
                      <a:ext uri="{FF2B5EF4-FFF2-40B4-BE49-F238E27FC236}">
                        <a16:creationId xmlns:a16="http://schemas.microsoft.com/office/drawing/2014/main" id="{3779536E-8998-9E5C-788E-A365B48884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6" name="Straight Connector 9175">
                    <a:extLst>
                      <a:ext uri="{FF2B5EF4-FFF2-40B4-BE49-F238E27FC236}">
                        <a16:creationId xmlns:a16="http://schemas.microsoft.com/office/drawing/2014/main" id="{D478224E-A2FC-5803-BBB1-26DAF69E63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1000000"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7" name="Straight Connector 9176">
                    <a:extLst>
                      <a:ext uri="{FF2B5EF4-FFF2-40B4-BE49-F238E27FC236}">
                        <a16:creationId xmlns:a16="http://schemas.microsoft.com/office/drawing/2014/main" id="{F644E7F3-CB72-C23D-C0AC-CBCE54B288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220000">
                    <a:off x="1748408" y="24905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8" name="Straight Connector 9177">
                    <a:extLst>
                      <a:ext uri="{FF2B5EF4-FFF2-40B4-BE49-F238E27FC236}">
                        <a16:creationId xmlns:a16="http://schemas.microsoft.com/office/drawing/2014/main" id="{AA702B73-219C-5709-3887-98F98C136A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280000">
                    <a:off x="1789683" y="24714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9" name="Straight Connector 9178">
                    <a:extLst>
                      <a:ext uri="{FF2B5EF4-FFF2-40B4-BE49-F238E27FC236}">
                        <a16:creationId xmlns:a16="http://schemas.microsoft.com/office/drawing/2014/main" id="{FB9F1060-9430-EB2D-7853-0856DF2CF9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100000">
                    <a:off x="1865883" y="24460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0" name="Straight Connector 9179">
                    <a:extLst>
                      <a:ext uri="{FF2B5EF4-FFF2-40B4-BE49-F238E27FC236}">
                        <a16:creationId xmlns:a16="http://schemas.microsoft.com/office/drawing/2014/main" id="{C25A39D2-A716-6256-0A80-410A8E5F44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1" name="Straight Connector 9180">
                    <a:extLst>
                      <a:ext uri="{FF2B5EF4-FFF2-40B4-BE49-F238E27FC236}">
                        <a16:creationId xmlns:a16="http://schemas.microsoft.com/office/drawing/2014/main" id="{1993FF95-5193-A2D4-38CB-0D58A38239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2" name="Straight Connector 9181">
                    <a:extLst>
                      <a:ext uri="{FF2B5EF4-FFF2-40B4-BE49-F238E27FC236}">
                        <a16:creationId xmlns:a16="http://schemas.microsoft.com/office/drawing/2014/main" id="{BB6A4AD9-3B8F-80A4-9CE4-86803B59DC7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3" name="Straight Connector 9182">
                    <a:extLst>
                      <a:ext uri="{FF2B5EF4-FFF2-40B4-BE49-F238E27FC236}">
                        <a16:creationId xmlns:a16="http://schemas.microsoft.com/office/drawing/2014/main" id="{3F5CD941-5420-39C0-ADCB-F19E881EBD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4" name="Straight Connector 9183">
                    <a:extLst>
                      <a:ext uri="{FF2B5EF4-FFF2-40B4-BE49-F238E27FC236}">
                        <a16:creationId xmlns:a16="http://schemas.microsoft.com/office/drawing/2014/main" id="{E7A24812-0918-A242-5F4C-92C157A6B9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5" name="Straight Connector 9184">
                    <a:extLst>
                      <a:ext uri="{FF2B5EF4-FFF2-40B4-BE49-F238E27FC236}">
                        <a16:creationId xmlns:a16="http://schemas.microsoft.com/office/drawing/2014/main" id="{C049B8CB-0C46-C741-6DFA-248E955B98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6" name="Straight Connector 9185">
                    <a:extLst>
                      <a:ext uri="{FF2B5EF4-FFF2-40B4-BE49-F238E27FC236}">
                        <a16:creationId xmlns:a16="http://schemas.microsoft.com/office/drawing/2014/main" id="{3BB854A1-F2AC-604A-D020-2D321E4151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7" name="Straight Connector 9186">
                    <a:extLst>
                      <a:ext uri="{FF2B5EF4-FFF2-40B4-BE49-F238E27FC236}">
                        <a16:creationId xmlns:a16="http://schemas.microsoft.com/office/drawing/2014/main" id="{5FF6C370-D31D-7A83-91D6-69FB62AD39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8" name="Straight Connector 9187">
                    <a:extLst>
                      <a:ext uri="{FF2B5EF4-FFF2-40B4-BE49-F238E27FC236}">
                        <a16:creationId xmlns:a16="http://schemas.microsoft.com/office/drawing/2014/main" id="{DC021E25-A961-6F48-16C2-CB523BBA23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9" name="Straight Connector 9188">
                    <a:extLst>
                      <a:ext uri="{FF2B5EF4-FFF2-40B4-BE49-F238E27FC236}">
                        <a16:creationId xmlns:a16="http://schemas.microsoft.com/office/drawing/2014/main" id="{8AFD7011-6B56-6FC1-8C47-E9A5E34DC9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0" name="Straight Connector 9189">
                    <a:extLst>
                      <a:ext uri="{FF2B5EF4-FFF2-40B4-BE49-F238E27FC236}">
                        <a16:creationId xmlns:a16="http://schemas.microsoft.com/office/drawing/2014/main" id="{48D40A39-D6C9-4B7F-657C-2CAD650280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1" name="Straight Connector 9190">
                    <a:extLst>
                      <a:ext uri="{FF2B5EF4-FFF2-40B4-BE49-F238E27FC236}">
                        <a16:creationId xmlns:a16="http://schemas.microsoft.com/office/drawing/2014/main" id="{9222442A-B100-DF08-185A-ED3F8E8E3FF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2" name="Straight Connector 9191">
                    <a:extLst>
                      <a:ext uri="{FF2B5EF4-FFF2-40B4-BE49-F238E27FC236}">
                        <a16:creationId xmlns:a16="http://schemas.microsoft.com/office/drawing/2014/main" id="{81A8A5C0-1F23-17B2-CD64-9A887B43EA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3" name="Straight Connector 9192">
                    <a:extLst>
                      <a:ext uri="{FF2B5EF4-FFF2-40B4-BE49-F238E27FC236}">
                        <a16:creationId xmlns:a16="http://schemas.microsoft.com/office/drawing/2014/main" id="{90C4E231-9335-A5B5-DB20-5A6C698011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4" name="Straight Connector 9193">
                    <a:extLst>
                      <a:ext uri="{FF2B5EF4-FFF2-40B4-BE49-F238E27FC236}">
                        <a16:creationId xmlns:a16="http://schemas.microsoft.com/office/drawing/2014/main" id="{60265955-5C2C-1108-6E4E-21BE3052CD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5" name="Straight Connector 9194">
                    <a:extLst>
                      <a:ext uri="{FF2B5EF4-FFF2-40B4-BE49-F238E27FC236}">
                        <a16:creationId xmlns:a16="http://schemas.microsoft.com/office/drawing/2014/main" id="{37F24773-27CE-1BBA-89CD-F8B5568480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6" name="Straight Connector 9195">
                    <a:extLst>
                      <a:ext uri="{FF2B5EF4-FFF2-40B4-BE49-F238E27FC236}">
                        <a16:creationId xmlns:a16="http://schemas.microsoft.com/office/drawing/2014/main" id="{FE9A8E9F-CDE7-8196-502D-043DD1D12D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7" name="Straight Connector 9196">
                    <a:extLst>
                      <a:ext uri="{FF2B5EF4-FFF2-40B4-BE49-F238E27FC236}">
                        <a16:creationId xmlns:a16="http://schemas.microsoft.com/office/drawing/2014/main" id="{A224F461-1B53-C55B-5F0D-6032020D05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8" name="Straight Connector 9197">
                    <a:extLst>
                      <a:ext uri="{FF2B5EF4-FFF2-40B4-BE49-F238E27FC236}">
                        <a16:creationId xmlns:a16="http://schemas.microsoft.com/office/drawing/2014/main" id="{75D40550-8268-F8E6-D143-450B5A8583F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9" name="Straight Connector 9198">
                    <a:extLst>
                      <a:ext uri="{FF2B5EF4-FFF2-40B4-BE49-F238E27FC236}">
                        <a16:creationId xmlns:a16="http://schemas.microsoft.com/office/drawing/2014/main" id="{BE53D13C-B966-057D-3EB9-E5632569B07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00" name="Straight Connector 9199">
                    <a:extLst>
                      <a:ext uri="{FF2B5EF4-FFF2-40B4-BE49-F238E27FC236}">
                        <a16:creationId xmlns:a16="http://schemas.microsoft.com/office/drawing/2014/main" id="{18EAC72E-BE06-34B4-AAE0-5CCE22ABA76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01" name="Straight Connector 9200">
                    <a:extLst>
                      <a:ext uri="{FF2B5EF4-FFF2-40B4-BE49-F238E27FC236}">
                        <a16:creationId xmlns:a16="http://schemas.microsoft.com/office/drawing/2014/main" id="{549A953D-489D-0E5E-2D40-67ADD2E544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057" name="Group 9056">
                <a:extLst>
                  <a:ext uri="{FF2B5EF4-FFF2-40B4-BE49-F238E27FC236}">
                    <a16:creationId xmlns:a16="http://schemas.microsoft.com/office/drawing/2014/main" id="{CF1B5C0D-BA3E-602C-D45C-9DCB7EF757BA}"/>
                  </a:ext>
                </a:extLst>
              </p:cNvPr>
              <p:cNvGrpSpPr/>
              <p:nvPr/>
            </p:nvGrpSpPr>
            <p:grpSpPr>
              <a:xfrm flipV="1">
                <a:off x="943290" y="2438590"/>
                <a:ext cx="2886903" cy="199117"/>
                <a:chOff x="954786" y="2143146"/>
                <a:chExt cx="2886903" cy="199117"/>
              </a:xfrm>
            </p:grpSpPr>
            <p:sp>
              <p:nvSpPr>
                <p:cNvPr id="9062" name="Freeform 9061">
                  <a:extLst>
                    <a:ext uri="{FF2B5EF4-FFF2-40B4-BE49-F238E27FC236}">
                      <a16:creationId xmlns:a16="http://schemas.microsoft.com/office/drawing/2014/main" id="{7B50F375-CF56-2D69-6EB1-C0122CA8969F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63" name="Oval 9062">
                  <a:extLst>
                    <a:ext uri="{FF2B5EF4-FFF2-40B4-BE49-F238E27FC236}">
                      <a16:creationId xmlns:a16="http://schemas.microsoft.com/office/drawing/2014/main" id="{18FA4D14-23CD-B779-4055-95767CE9704E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64" name="Freeform 9063">
                  <a:extLst>
                    <a:ext uri="{FF2B5EF4-FFF2-40B4-BE49-F238E27FC236}">
                      <a16:creationId xmlns:a16="http://schemas.microsoft.com/office/drawing/2014/main" id="{DFDCAE2E-7DDE-A4C9-CE21-C12E783E0695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65" name="Freeform 9064">
                  <a:extLst>
                    <a:ext uri="{FF2B5EF4-FFF2-40B4-BE49-F238E27FC236}">
                      <a16:creationId xmlns:a16="http://schemas.microsoft.com/office/drawing/2014/main" id="{2C8DF521-4472-9156-C996-DA4915069C76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066" name="Group 9065">
                  <a:extLst>
                    <a:ext uri="{FF2B5EF4-FFF2-40B4-BE49-F238E27FC236}">
                      <a16:creationId xmlns:a16="http://schemas.microsoft.com/office/drawing/2014/main" id="{69AAD244-CA4C-8993-254A-756858540816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9067" name="Straight Connector 9066">
                    <a:extLst>
                      <a:ext uri="{FF2B5EF4-FFF2-40B4-BE49-F238E27FC236}">
                        <a16:creationId xmlns:a16="http://schemas.microsoft.com/office/drawing/2014/main" id="{28D7C2E1-259C-16D3-870E-6009706507B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68" name="Straight Connector 9067">
                    <a:extLst>
                      <a:ext uri="{FF2B5EF4-FFF2-40B4-BE49-F238E27FC236}">
                        <a16:creationId xmlns:a16="http://schemas.microsoft.com/office/drawing/2014/main" id="{DD3BDAFA-8BC7-3063-A526-21D049A000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69" name="Straight Connector 9068">
                    <a:extLst>
                      <a:ext uri="{FF2B5EF4-FFF2-40B4-BE49-F238E27FC236}">
                        <a16:creationId xmlns:a16="http://schemas.microsoft.com/office/drawing/2014/main" id="{0033E4DC-8CC7-36A5-8E6F-710C5E5F90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0" name="Straight Connector 9069">
                    <a:extLst>
                      <a:ext uri="{FF2B5EF4-FFF2-40B4-BE49-F238E27FC236}">
                        <a16:creationId xmlns:a16="http://schemas.microsoft.com/office/drawing/2014/main" id="{020CA3EF-4160-5982-AE1D-FCB1A0416F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1" name="Straight Connector 9070">
                    <a:extLst>
                      <a:ext uri="{FF2B5EF4-FFF2-40B4-BE49-F238E27FC236}">
                        <a16:creationId xmlns:a16="http://schemas.microsoft.com/office/drawing/2014/main" id="{9FDF8FDF-984C-03CB-C7C1-653271B050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2" name="Straight Connector 9071">
                    <a:extLst>
                      <a:ext uri="{FF2B5EF4-FFF2-40B4-BE49-F238E27FC236}">
                        <a16:creationId xmlns:a16="http://schemas.microsoft.com/office/drawing/2014/main" id="{50DAB1A0-8310-A8AA-95A7-579A0FF37A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3" name="Straight Connector 9072">
                    <a:extLst>
                      <a:ext uri="{FF2B5EF4-FFF2-40B4-BE49-F238E27FC236}">
                        <a16:creationId xmlns:a16="http://schemas.microsoft.com/office/drawing/2014/main" id="{BB990DE2-F58B-1817-C713-EF5C51B303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4" name="Straight Connector 9073">
                    <a:extLst>
                      <a:ext uri="{FF2B5EF4-FFF2-40B4-BE49-F238E27FC236}">
                        <a16:creationId xmlns:a16="http://schemas.microsoft.com/office/drawing/2014/main" id="{C30959ED-B7EF-19F6-690E-043174D235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5" name="Straight Connector 9074">
                    <a:extLst>
                      <a:ext uri="{FF2B5EF4-FFF2-40B4-BE49-F238E27FC236}">
                        <a16:creationId xmlns:a16="http://schemas.microsoft.com/office/drawing/2014/main" id="{AE1CCF4C-E203-6C77-0404-37EAD4EF8E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6" name="Straight Connector 9075">
                    <a:extLst>
                      <a:ext uri="{FF2B5EF4-FFF2-40B4-BE49-F238E27FC236}">
                        <a16:creationId xmlns:a16="http://schemas.microsoft.com/office/drawing/2014/main" id="{5C6EA0D8-3630-DA69-0129-E057467F31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7" name="Straight Connector 9076">
                    <a:extLst>
                      <a:ext uri="{FF2B5EF4-FFF2-40B4-BE49-F238E27FC236}">
                        <a16:creationId xmlns:a16="http://schemas.microsoft.com/office/drawing/2014/main" id="{B9B715F7-52EC-3AAB-9EDC-9F812C4186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8" name="Straight Connector 9077">
                    <a:extLst>
                      <a:ext uri="{FF2B5EF4-FFF2-40B4-BE49-F238E27FC236}">
                        <a16:creationId xmlns:a16="http://schemas.microsoft.com/office/drawing/2014/main" id="{8F26992A-2A1F-292E-98B7-94117CC689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9" name="Straight Connector 9078">
                    <a:extLst>
                      <a:ext uri="{FF2B5EF4-FFF2-40B4-BE49-F238E27FC236}">
                        <a16:creationId xmlns:a16="http://schemas.microsoft.com/office/drawing/2014/main" id="{B426CDDE-ADA3-AA45-1BA4-2BE80939E3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0" name="Straight Connector 9079">
                    <a:extLst>
                      <a:ext uri="{FF2B5EF4-FFF2-40B4-BE49-F238E27FC236}">
                        <a16:creationId xmlns:a16="http://schemas.microsoft.com/office/drawing/2014/main" id="{6E2F2CFB-A055-2F24-279B-E73CB7FF03C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1" name="Straight Connector 9080">
                    <a:extLst>
                      <a:ext uri="{FF2B5EF4-FFF2-40B4-BE49-F238E27FC236}">
                        <a16:creationId xmlns:a16="http://schemas.microsoft.com/office/drawing/2014/main" id="{72CA5D44-6431-31DC-2B8F-8625D498C3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2" name="Straight Connector 9081">
                    <a:extLst>
                      <a:ext uri="{FF2B5EF4-FFF2-40B4-BE49-F238E27FC236}">
                        <a16:creationId xmlns:a16="http://schemas.microsoft.com/office/drawing/2014/main" id="{5E0A68CC-27CA-E2E6-64C5-3CC7760E79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3" name="Straight Connector 9082">
                    <a:extLst>
                      <a:ext uri="{FF2B5EF4-FFF2-40B4-BE49-F238E27FC236}">
                        <a16:creationId xmlns:a16="http://schemas.microsoft.com/office/drawing/2014/main" id="{FBC4760C-475C-D258-D828-D323C1D638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4" name="Straight Connector 9083">
                    <a:extLst>
                      <a:ext uri="{FF2B5EF4-FFF2-40B4-BE49-F238E27FC236}">
                        <a16:creationId xmlns:a16="http://schemas.microsoft.com/office/drawing/2014/main" id="{DB4FDD67-0B3D-62A4-8B0B-2D43D2DDD36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5" name="Straight Connector 9084">
                    <a:extLst>
                      <a:ext uri="{FF2B5EF4-FFF2-40B4-BE49-F238E27FC236}">
                        <a16:creationId xmlns:a16="http://schemas.microsoft.com/office/drawing/2014/main" id="{9FDB34D7-DF42-DB18-D6D4-FC61CC50B2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6" name="Straight Connector 9085">
                    <a:extLst>
                      <a:ext uri="{FF2B5EF4-FFF2-40B4-BE49-F238E27FC236}">
                        <a16:creationId xmlns:a16="http://schemas.microsoft.com/office/drawing/2014/main" id="{2968AA2B-5DC7-604C-1D84-C426CB1BF5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7" name="Straight Connector 9086">
                    <a:extLst>
                      <a:ext uri="{FF2B5EF4-FFF2-40B4-BE49-F238E27FC236}">
                        <a16:creationId xmlns:a16="http://schemas.microsoft.com/office/drawing/2014/main" id="{463BF378-4375-3E00-8F46-165DC78EBA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8" name="Straight Connector 9087">
                    <a:extLst>
                      <a:ext uri="{FF2B5EF4-FFF2-40B4-BE49-F238E27FC236}">
                        <a16:creationId xmlns:a16="http://schemas.microsoft.com/office/drawing/2014/main" id="{5ADE0788-3568-AE97-CDDD-2DD933D7BB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9" name="Straight Connector 9088">
                    <a:extLst>
                      <a:ext uri="{FF2B5EF4-FFF2-40B4-BE49-F238E27FC236}">
                        <a16:creationId xmlns:a16="http://schemas.microsoft.com/office/drawing/2014/main" id="{955075C7-CCCF-EAE3-46C5-108206B98C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0" name="Straight Connector 9089">
                    <a:extLst>
                      <a:ext uri="{FF2B5EF4-FFF2-40B4-BE49-F238E27FC236}">
                        <a16:creationId xmlns:a16="http://schemas.microsoft.com/office/drawing/2014/main" id="{0DFC72DE-6684-C721-746A-D2D9FF2A89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1" name="Straight Connector 9090">
                    <a:extLst>
                      <a:ext uri="{FF2B5EF4-FFF2-40B4-BE49-F238E27FC236}">
                        <a16:creationId xmlns:a16="http://schemas.microsoft.com/office/drawing/2014/main" id="{B297E618-107A-338F-8B9F-67EC7B1D1B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2" name="Straight Connector 9091">
                    <a:extLst>
                      <a:ext uri="{FF2B5EF4-FFF2-40B4-BE49-F238E27FC236}">
                        <a16:creationId xmlns:a16="http://schemas.microsoft.com/office/drawing/2014/main" id="{1752C719-96B8-AE8A-E4D6-9846B93586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3" name="Straight Connector 9092">
                    <a:extLst>
                      <a:ext uri="{FF2B5EF4-FFF2-40B4-BE49-F238E27FC236}">
                        <a16:creationId xmlns:a16="http://schemas.microsoft.com/office/drawing/2014/main" id="{9DAE0FE5-9004-DAAA-DE42-B389FB5B91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4" name="Straight Connector 9093">
                    <a:extLst>
                      <a:ext uri="{FF2B5EF4-FFF2-40B4-BE49-F238E27FC236}">
                        <a16:creationId xmlns:a16="http://schemas.microsoft.com/office/drawing/2014/main" id="{224F1239-8D86-4280-32BC-1C25DD6C73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5" name="Straight Connector 9094">
                    <a:extLst>
                      <a:ext uri="{FF2B5EF4-FFF2-40B4-BE49-F238E27FC236}">
                        <a16:creationId xmlns:a16="http://schemas.microsoft.com/office/drawing/2014/main" id="{B35CAE40-B52F-2363-39AC-D451C32F6D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6" name="Straight Connector 9095">
                    <a:extLst>
                      <a:ext uri="{FF2B5EF4-FFF2-40B4-BE49-F238E27FC236}">
                        <a16:creationId xmlns:a16="http://schemas.microsoft.com/office/drawing/2014/main" id="{FFEEE27B-CADB-6388-E24A-CDB4A350BD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7" name="Straight Connector 9096">
                    <a:extLst>
                      <a:ext uri="{FF2B5EF4-FFF2-40B4-BE49-F238E27FC236}">
                        <a16:creationId xmlns:a16="http://schemas.microsoft.com/office/drawing/2014/main" id="{33BDC199-8C53-D546-77C3-37F57D5FFB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8" name="Straight Connector 9097">
                    <a:extLst>
                      <a:ext uri="{FF2B5EF4-FFF2-40B4-BE49-F238E27FC236}">
                        <a16:creationId xmlns:a16="http://schemas.microsoft.com/office/drawing/2014/main" id="{4B713389-AFF6-8242-9386-19DC5F59FC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9" name="Straight Connector 9098">
                    <a:extLst>
                      <a:ext uri="{FF2B5EF4-FFF2-40B4-BE49-F238E27FC236}">
                        <a16:creationId xmlns:a16="http://schemas.microsoft.com/office/drawing/2014/main" id="{B00D551C-AE5A-7734-A462-29BFD7E31C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0" name="Straight Connector 9099">
                    <a:extLst>
                      <a:ext uri="{FF2B5EF4-FFF2-40B4-BE49-F238E27FC236}">
                        <a16:creationId xmlns:a16="http://schemas.microsoft.com/office/drawing/2014/main" id="{0DFC23C5-9619-0A71-8656-770F4EDF37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1" name="Straight Connector 9100">
                    <a:extLst>
                      <a:ext uri="{FF2B5EF4-FFF2-40B4-BE49-F238E27FC236}">
                        <a16:creationId xmlns:a16="http://schemas.microsoft.com/office/drawing/2014/main" id="{57396B0E-6D34-30E3-CA1B-62DA145AAA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2" name="Straight Connector 9101">
                    <a:extLst>
                      <a:ext uri="{FF2B5EF4-FFF2-40B4-BE49-F238E27FC236}">
                        <a16:creationId xmlns:a16="http://schemas.microsoft.com/office/drawing/2014/main" id="{023B4D60-38EA-C3A7-8446-F23531D43C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3" name="Straight Connector 9102">
                    <a:extLst>
                      <a:ext uri="{FF2B5EF4-FFF2-40B4-BE49-F238E27FC236}">
                        <a16:creationId xmlns:a16="http://schemas.microsoft.com/office/drawing/2014/main" id="{7BCCB1DB-B315-4768-B67A-0DE9C3FE33D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4" name="Straight Connector 9103">
                    <a:extLst>
                      <a:ext uri="{FF2B5EF4-FFF2-40B4-BE49-F238E27FC236}">
                        <a16:creationId xmlns:a16="http://schemas.microsoft.com/office/drawing/2014/main" id="{E44CE6E8-B7BD-A743-6896-3E70BEEA7C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5" name="Straight Connector 9104">
                    <a:extLst>
                      <a:ext uri="{FF2B5EF4-FFF2-40B4-BE49-F238E27FC236}">
                        <a16:creationId xmlns:a16="http://schemas.microsoft.com/office/drawing/2014/main" id="{6C06F337-2C41-D878-5B8A-0ED1382575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6" name="Straight Connector 9105">
                    <a:extLst>
                      <a:ext uri="{FF2B5EF4-FFF2-40B4-BE49-F238E27FC236}">
                        <a16:creationId xmlns:a16="http://schemas.microsoft.com/office/drawing/2014/main" id="{2E485E24-52CD-C2C5-B4F0-5A571C523E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7" name="Straight Connector 9106">
                    <a:extLst>
                      <a:ext uri="{FF2B5EF4-FFF2-40B4-BE49-F238E27FC236}">
                        <a16:creationId xmlns:a16="http://schemas.microsoft.com/office/drawing/2014/main" id="{FD7DC681-6BC3-DD15-A084-BDA4FD6353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8" name="Straight Connector 9107">
                    <a:extLst>
                      <a:ext uri="{FF2B5EF4-FFF2-40B4-BE49-F238E27FC236}">
                        <a16:creationId xmlns:a16="http://schemas.microsoft.com/office/drawing/2014/main" id="{4067E8A6-B633-440C-EF5F-AA52F51C1A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9" name="Straight Connector 9108">
                    <a:extLst>
                      <a:ext uri="{FF2B5EF4-FFF2-40B4-BE49-F238E27FC236}">
                        <a16:creationId xmlns:a16="http://schemas.microsoft.com/office/drawing/2014/main" id="{C32306C2-4229-10E9-D802-BCE88DAB10E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0" name="Straight Connector 9109">
                    <a:extLst>
                      <a:ext uri="{FF2B5EF4-FFF2-40B4-BE49-F238E27FC236}">
                        <a16:creationId xmlns:a16="http://schemas.microsoft.com/office/drawing/2014/main" id="{F4E63D55-DBFF-33AE-55FC-7D1C40EF2C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1" name="Straight Connector 9110">
                    <a:extLst>
                      <a:ext uri="{FF2B5EF4-FFF2-40B4-BE49-F238E27FC236}">
                        <a16:creationId xmlns:a16="http://schemas.microsoft.com/office/drawing/2014/main" id="{62E7C39B-DBAB-726E-2582-2D152E5797C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2" name="Straight Connector 9111">
                    <a:extLst>
                      <a:ext uri="{FF2B5EF4-FFF2-40B4-BE49-F238E27FC236}">
                        <a16:creationId xmlns:a16="http://schemas.microsoft.com/office/drawing/2014/main" id="{619D5EB5-626E-FE9C-FBB8-36C824591B6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3" name="Straight Connector 9112">
                    <a:extLst>
                      <a:ext uri="{FF2B5EF4-FFF2-40B4-BE49-F238E27FC236}">
                        <a16:creationId xmlns:a16="http://schemas.microsoft.com/office/drawing/2014/main" id="{AA3830A4-35F4-BA89-8C96-CC733438E7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4" name="Straight Connector 9113">
                    <a:extLst>
                      <a:ext uri="{FF2B5EF4-FFF2-40B4-BE49-F238E27FC236}">
                        <a16:creationId xmlns:a16="http://schemas.microsoft.com/office/drawing/2014/main" id="{69108731-44EE-A83A-549D-AB7FB12CFD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5" name="Straight Connector 9114">
                    <a:extLst>
                      <a:ext uri="{FF2B5EF4-FFF2-40B4-BE49-F238E27FC236}">
                        <a16:creationId xmlns:a16="http://schemas.microsoft.com/office/drawing/2014/main" id="{84393532-F995-9C5A-1D2C-501F706B77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6" name="Straight Connector 9115">
                    <a:extLst>
                      <a:ext uri="{FF2B5EF4-FFF2-40B4-BE49-F238E27FC236}">
                        <a16:creationId xmlns:a16="http://schemas.microsoft.com/office/drawing/2014/main" id="{240FA041-E153-5BB6-0F29-8067B6AA35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7" name="Straight Connector 9116">
                    <a:extLst>
                      <a:ext uri="{FF2B5EF4-FFF2-40B4-BE49-F238E27FC236}">
                        <a16:creationId xmlns:a16="http://schemas.microsoft.com/office/drawing/2014/main" id="{8EBEAEA7-5F4E-E293-A6C4-5F3DCC60BE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8" name="Straight Connector 9117">
                    <a:extLst>
                      <a:ext uri="{FF2B5EF4-FFF2-40B4-BE49-F238E27FC236}">
                        <a16:creationId xmlns:a16="http://schemas.microsoft.com/office/drawing/2014/main" id="{9824AD5D-5809-4A24-2CE9-AA2CCCB619A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9" name="Straight Connector 9118">
                    <a:extLst>
                      <a:ext uri="{FF2B5EF4-FFF2-40B4-BE49-F238E27FC236}">
                        <a16:creationId xmlns:a16="http://schemas.microsoft.com/office/drawing/2014/main" id="{D247128D-592D-EFF9-3D33-DC0A1A049E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0" name="Straight Connector 9119">
                    <a:extLst>
                      <a:ext uri="{FF2B5EF4-FFF2-40B4-BE49-F238E27FC236}">
                        <a16:creationId xmlns:a16="http://schemas.microsoft.com/office/drawing/2014/main" id="{CCD8E2DD-D78F-4248-67DC-537CB23E1F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1" name="Straight Connector 9120">
                    <a:extLst>
                      <a:ext uri="{FF2B5EF4-FFF2-40B4-BE49-F238E27FC236}">
                        <a16:creationId xmlns:a16="http://schemas.microsoft.com/office/drawing/2014/main" id="{904DB15F-9DB0-F60E-65CC-38DAEED3A6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2" name="Straight Connector 9121">
                    <a:extLst>
                      <a:ext uri="{FF2B5EF4-FFF2-40B4-BE49-F238E27FC236}">
                        <a16:creationId xmlns:a16="http://schemas.microsoft.com/office/drawing/2014/main" id="{7187D843-ED33-3675-5082-8F061C613D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3" name="Straight Connector 9122">
                    <a:extLst>
                      <a:ext uri="{FF2B5EF4-FFF2-40B4-BE49-F238E27FC236}">
                        <a16:creationId xmlns:a16="http://schemas.microsoft.com/office/drawing/2014/main" id="{0DF6B96B-832F-E20C-02FB-6B67A393CBF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4" name="Straight Connector 9123">
                    <a:extLst>
                      <a:ext uri="{FF2B5EF4-FFF2-40B4-BE49-F238E27FC236}">
                        <a16:creationId xmlns:a16="http://schemas.microsoft.com/office/drawing/2014/main" id="{ADDBE7AD-C61D-0757-CD7E-D6347443C5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5" name="Straight Connector 9124">
                    <a:extLst>
                      <a:ext uri="{FF2B5EF4-FFF2-40B4-BE49-F238E27FC236}">
                        <a16:creationId xmlns:a16="http://schemas.microsoft.com/office/drawing/2014/main" id="{1C6A16B2-C2CD-897F-7B9A-8236E24047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6" name="Straight Connector 9125">
                    <a:extLst>
                      <a:ext uri="{FF2B5EF4-FFF2-40B4-BE49-F238E27FC236}">
                        <a16:creationId xmlns:a16="http://schemas.microsoft.com/office/drawing/2014/main" id="{C4FFE22A-4A5B-6BB3-32A3-305461A00A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7" name="Straight Connector 9126">
                    <a:extLst>
                      <a:ext uri="{FF2B5EF4-FFF2-40B4-BE49-F238E27FC236}">
                        <a16:creationId xmlns:a16="http://schemas.microsoft.com/office/drawing/2014/main" id="{95EA0F39-C2AC-AFA9-34A7-53F0A4B0CC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8" name="Straight Connector 9127">
                    <a:extLst>
                      <a:ext uri="{FF2B5EF4-FFF2-40B4-BE49-F238E27FC236}">
                        <a16:creationId xmlns:a16="http://schemas.microsoft.com/office/drawing/2014/main" id="{B698D90E-C72B-BD52-6F79-88E5B59724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9" name="Straight Connector 9128">
                    <a:extLst>
                      <a:ext uri="{FF2B5EF4-FFF2-40B4-BE49-F238E27FC236}">
                        <a16:creationId xmlns:a16="http://schemas.microsoft.com/office/drawing/2014/main" id="{BDAD30A9-6CEA-4606-220C-45E97CAF98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30" name="Straight Connector 9129">
                    <a:extLst>
                      <a:ext uri="{FF2B5EF4-FFF2-40B4-BE49-F238E27FC236}">
                        <a16:creationId xmlns:a16="http://schemas.microsoft.com/office/drawing/2014/main" id="{4042A369-5ADC-1FD7-804D-AFCCA54570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31" name="Straight Connector 9130">
                    <a:extLst>
                      <a:ext uri="{FF2B5EF4-FFF2-40B4-BE49-F238E27FC236}">
                        <a16:creationId xmlns:a16="http://schemas.microsoft.com/office/drawing/2014/main" id="{570EFCA6-460C-A0BE-27A3-38C336A2EF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058" name="Arc 9057">
                <a:extLst>
                  <a:ext uri="{FF2B5EF4-FFF2-40B4-BE49-F238E27FC236}">
                    <a16:creationId xmlns:a16="http://schemas.microsoft.com/office/drawing/2014/main" id="{A935FB5C-3678-DA8C-4F4B-0B7DFF9D38BC}"/>
                  </a:ext>
                </a:extLst>
              </p:cNvPr>
              <p:cNvSpPr/>
              <p:nvPr/>
            </p:nvSpPr>
            <p:spPr>
              <a:xfrm flipH="1">
                <a:off x="3499962" y="220584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59" name="Arc 9058">
                <a:extLst>
                  <a:ext uri="{FF2B5EF4-FFF2-40B4-BE49-F238E27FC236}">
                    <a16:creationId xmlns:a16="http://schemas.microsoft.com/office/drawing/2014/main" id="{831FB43E-7599-DFD2-3233-78913D1FF609}"/>
                  </a:ext>
                </a:extLst>
              </p:cNvPr>
              <p:cNvSpPr/>
              <p:nvPr/>
            </p:nvSpPr>
            <p:spPr>
              <a:xfrm flipH="1">
                <a:off x="1120174" y="220896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60" name="Arc 9059">
                <a:extLst>
                  <a:ext uri="{FF2B5EF4-FFF2-40B4-BE49-F238E27FC236}">
                    <a16:creationId xmlns:a16="http://schemas.microsoft.com/office/drawing/2014/main" id="{73F2C4B7-4B1E-FBB8-066F-7C14B9999631}"/>
                  </a:ext>
                </a:extLst>
              </p:cNvPr>
              <p:cNvSpPr/>
              <p:nvPr/>
            </p:nvSpPr>
            <p:spPr>
              <a:xfrm flipH="1">
                <a:off x="1612219" y="220937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61" name="Arc 9060">
                <a:extLst>
                  <a:ext uri="{FF2B5EF4-FFF2-40B4-BE49-F238E27FC236}">
                    <a16:creationId xmlns:a16="http://schemas.microsoft.com/office/drawing/2014/main" id="{82B84C19-98BF-A124-00DC-8D4D03E13A0D}"/>
                  </a:ext>
                </a:extLst>
              </p:cNvPr>
              <p:cNvSpPr/>
              <p:nvPr/>
            </p:nvSpPr>
            <p:spPr>
              <a:xfrm flipH="1">
                <a:off x="2448873" y="220940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005" name="Freeform 9004">
              <a:extLst>
                <a:ext uri="{FF2B5EF4-FFF2-40B4-BE49-F238E27FC236}">
                  <a16:creationId xmlns:a16="http://schemas.microsoft.com/office/drawing/2014/main" id="{9F357521-514C-FFF1-ED60-11A3FB4DDBEC}"/>
                </a:ext>
              </a:extLst>
            </p:cNvPr>
            <p:cNvSpPr/>
            <p:nvPr/>
          </p:nvSpPr>
          <p:spPr>
            <a:xfrm flipV="1">
              <a:off x="5248840" y="2919093"/>
              <a:ext cx="284117" cy="32055"/>
            </a:xfrm>
            <a:custGeom>
              <a:avLst/>
              <a:gdLst>
                <a:gd name="connsiteX0" fmla="*/ 0 w 284117"/>
                <a:gd name="connsiteY0" fmla="*/ 0 h 32055"/>
                <a:gd name="connsiteX1" fmla="*/ 69850 w 284117"/>
                <a:gd name="connsiteY1" fmla="*/ 15875 h 32055"/>
                <a:gd name="connsiteX2" fmla="*/ 139700 w 284117"/>
                <a:gd name="connsiteY2" fmla="*/ 22225 h 32055"/>
                <a:gd name="connsiteX3" fmla="*/ 200025 w 284117"/>
                <a:gd name="connsiteY3" fmla="*/ 31750 h 32055"/>
                <a:gd name="connsiteX4" fmla="*/ 244475 w 284117"/>
                <a:gd name="connsiteY4" fmla="*/ 28575 h 32055"/>
                <a:gd name="connsiteX5" fmla="*/ 282575 w 284117"/>
                <a:gd name="connsiteY5" fmla="*/ 31750 h 32055"/>
                <a:gd name="connsiteX6" fmla="*/ 273050 w 284117"/>
                <a:gd name="connsiteY6" fmla="*/ 31750 h 32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117" h="32055">
                  <a:moveTo>
                    <a:pt x="0" y="0"/>
                  </a:moveTo>
                  <a:cubicBezTo>
                    <a:pt x="23283" y="6085"/>
                    <a:pt x="46567" y="12171"/>
                    <a:pt x="69850" y="15875"/>
                  </a:cubicBezTo>
                  <a:cubicBezTo>
                    <a:pt x="93133" y="19579"/>
                    <a:pt x="118004" y="19579"/>
                    <a:pt x="139700" y="22225"/>
                  </a:cubicBezTo>
                  <a:cubicBezTo>
                    <a:pt x="161396" y="24871"/>
                    <a:pt x="182563" y="30692"/>
                    <a:pt x="200025" y="31750"/>
                  </a:cubicBezTo>
                  <a:cubicBezTo>
                    <a:pt x="217487" y="32808"/>
                    <a:pt x="230717" y="28575"/>
                    <a:pt x="244475" y="28575"/>
                  </a:cubicBezTo>
                  <a:cubicBezTo>
                    <a:pt x="258233" y="28575"/>
                    <a:pt x="282575" y="31750"/>
                    <a:pt x="282575" y="31750"/>
                  </a:cubicBezTo>
                  <a:cubicBezTo>
                    <a:pt x="287338" y="32279"/>
                    <a:pt x="280194" y="32014"/>
                    <a:pt x="273050" y="31750"/>
                  </a:cubicBezTo>
                </a:path>
              </a:pathLst>
            </a:custGeom>
            <a:noFill/>
            <a:ln w="10795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6" name="Freeform 9005">
              <a:extLst>
                <a:ext uri="{FF2B5EF4-FFF2-40B4-BE49-F238E27FC236}">
                  <a16:creationId xmlns:a16="http://schemas.microsoft.com/office/drawing/2014/main" id="{163B9B57-8822-7A47-DFE5-9961B62AF94F}"/>
                </a:ext>
              </a:extLst>
            </p:cNvPr>
            <p:cNvSpPr/>
            <p:nvPr/>
          </p:nvSpPr>
          <p:spPr>
            <a:xfrm flipH="1" flipV="1">
              <a:off x="5411897" y="2725736"/>
              <a:ext cx="193675" cy="206375"/>
            </a:xfrm>
            <a:custGeom>
              <a:avLst/>
              <a:gdLst>
                <a:gd name="connsiteX0" fmla="*/ 0 w 193675"/>
                <a:gd name="connsiteY0" fmla="*/ 0 h 206375"/>
                <a:gd name="connsiteX1" fmla="*/ 76200 w 193675"/>
                <a:gd name="connsiteY1" fmla="*/ 28575 h 206375"/>
                <a:gd name="connsiteX2" fmla="*/ 130175 w 193675"/>
                <a:gd name="connsiteY2" fmla="*/ 107950 h 206375"/>
                <a:gd name="connsiteX3" fmla="*/ 174625 w 193675"/>
                <a:gd name="connsiteY3" fmla="*/ 174625 h 206375"/>
                <a:gd name="connsiteX4" fmla="*/ 193675 w 193675"/>
                <a:gd name="connsiteY4" fmla="*/ 206375 h 2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5" h="206375">
                  <a:moveTo>
                    <a:pt x="0" y="0"/>
                  </a:moveTo>
                  <a:cubicBezTo>
                    <a:pt x="27252" y="5291"/>
                    <a:pt x="54504" y="10583"/>
                    <a:pt x="76200" y="28575"/>
                  </a:cubicBezTo>
                  <a:cubicBezTo>
                    <a:pt x="97896" y="46567"/>
                    <a:pt x="113771" y="83608"/>
                    <a:pt x="130175" y="107950"/>
                  </a:cubicBezTo>
                  <a:cubicBezTo>
                    <a:pt x="146579" y="132292"/>
                    <a:pt x="164042" y="158221"/>
                    <a:pt x="174625" y="174625"/>
                  </a:cubicBezTo>
                  <a:cubicBezTo>
                    <a:pt x="185208" y="191029"/>
                    <a:pt x="189441" y="198702"/>
                    <a:pt x="193675" y="206375"/>
                  </a:cubicBezTo>
                </a:path>
              </a:pathLst>
            </a:custGeom>
            <a:noFill/>
            <a:ln w="1016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7" name="Freeform 9006">
              <a:extLst>
                <a:ext uri="{FF2B5EF4-FFF2-40B4-BE49-F238E27FC236}">
                  <a16:creationId xmlns:a16="http://schemas.microsoft.com/office/drawing/2014/main" id="{87907632-9D23-B9D1-91F8-21483E1560D9}"/>
                </a:ext>
              </a:extLst>
            </p:cNvPr>
            <p:cNvSpPr/>
            <p:nvPr/>
          </p:nvSpPr>
          <p:spPr>
            <a:xfrm>
              <a:off x="5238431" y="2533297"/>
              <a:ext cx="193675" cy="206375"/>
            </a:xfrm>
            <a:custGeom>
              <a:avLst/>
              <a:gdLst>
                <a:gd name="connsiteX0" fmla="*/ 0 w 193675"/>
                <a:gd name="connsiteY0" fmla="*/ 0 h 206375"/>
                <a:gd name="connsiteX1" fmla="*/ 76200 w 193675"/>
                <a:gd name="connsiteY1" fmla="*/ 28575 h 206375"/>
                <a:gd name="connsiteX2" fmla="*/ 130175 w 193675"/>
                <a:gd name="connsiteY2" fmla="*/ 107950 h 206375"/>
                <a:gd name="connsiteX3" fmla="*/ 174625 w 193675"/>
                <a:gd name="connsiteY3" fmla="*/ 174625 h 206375"/>
                <a:gd name="connsiteX4" fmla="*/ 193675 w 193675"/>
                <a:gd name="connsiteY4" fmla="*/ 206375 h 2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5" h="206375">
                  <a:moveTo>
                    <a:pt x="0" y="0"/>
                  </a:moveTo>
                  <a:cubicBezTo>
                    <a:pt x="27252" y="5291"/>
                    <a:pt x="54504" y="10583"/>
                    <a:pt x="76200" y="28575"/>
                  </a:cubicBezTo>
                  <a:cubicBezTo>
                    <a:pt x="97896" y="46567"/>
                    <a:pt x="113771" y="83608"/>
                    <a:pt x="130175" y="107950"/>
                  </a:cubicBezTo>
                  <a:cubicBezTo>
                    <a:pt x="146579" y="132292"/>
                    <a:pt x="164042" y="158221"/>
                    <a:pt x="174625" y="174625"/>
                  </a:cubicBezTo>
                  <a:cubicBezTo>
                    <a:pt x="185208" y="191029"/>
                    <a:pt x="189441" y="198702"/>
                    <a:pt x="193675" y="206375"/>
                  </a:cubicBezTo>
                </a:path>
              </a:pathLst>
            </a:custGeom>
            <a:noFill/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008" name="Group 9007">
              <a:extLst>
                <a:ext uri="{FF2B5EF4-FFF2-40B4-BE49-F238E27FC236}">
                  <a16:creationId xmlns:a16="http://schemas.microsoft.com/office/drawing/2014/main" id="{587C18FB-F298-66CF-4047-1136AC67BA93}"/>
                </a:ext>
              </a:extLst>
            </p:cNvPr>
            <p:cNvGrpSpPr/>
            <p:nvPr/>
          </p:nvGrpSpPr>
          <p:grpSpPr>
            <a:xfrm flipH="1">
              <a:off x="5207008" y="2509282"/>
              <a:ext cx="235600" cy="242618"/>
              <a:chOff x="5399134" y="2532161"/>
              <a:chExt cx="235600" cy="242618"/>
            </a:xfrm>
          </p:grpSpPr>
          <p:sp>
            <p:nvSpPr>
              <p:cNvPr id="9050" name="Freeform 9049">
                <a:extLst>
                  <a:ext uri="{FF2B5EF4-FFF2-40B4-BE49-F238E27FC236}">
                    <a16:creationId xmlns:a16="http://schemas.microsoft.com/office/drawing/2014/main" id="{046CB8A3-4BDE-9CC7-F0DF-D083FAD69BB7}"/>
                  </a:ext>
                </a:extLst>
              </p:cNvPr>
              <p:cNvSpPr/>
              <p:nvPr/>
            </p:nvSpPr>
            <p:spPr>
              <a:xfrm flipH="1">
                <a:off x="5399134" y="2532161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51" name="Freeform 9050">
                <a:extLst>
                  <a:ext uri="{FF2B5EF4-FFF2-40B4-BE49-F238E27FC236}">
                    <a16:creationId xmlns:a16="http://schemas.microsoft.com/office/drawing/2014/main" id="{9D79D3B7-2820-5BD4-806D-95B3FA23B3F8}"/>
                  </a:ext>
                </a:extLst>
              </p:cNvPr>
              <p:cNvSpPr/>
              <p:nvPr/>
            </p:nvSpPr>
            <p:spPr>
              <a:xfrm flipH="1">
                <a:off x="5441059" y="2568404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09" name="Group 9008">
              <a:extLst>
                <a:ext uri="{FF2B5EF4-FFF2-40B4-BE49-F238E27FC236}">
                  <a16:creationId xmlns:a16="http://schemas.microsoft.com/office/drawing/2014/main" id="{9E1B0417-93BB-C967-5487-605C9C6B43B8}"/>
                </a:ext>
              </a:extLst>
            </p:cNvPr>
            <p:cNvGrpSpPr/>
            <p:nvPr/>
          </p:nvGrpSpPr>
          <p:grpSpPr>
            <a:xfrm flipV="1">
              <a:off x="5399986" y="2709729"/>
              <a:ext cx="235600" cy="242618"/>
              <a:chOff x="5399134" y="2532161"/>
              <a:chExt cx="235600" cy="242618"/>
            </a:xfrm>
          </p:grpSpPr>
          <p:sp>
            <p:nvSpPr>
              <p:cNvPr id="9048" name="Freeform 9047">
                <a:extLst>
                  <a:ext uri="{FF2B5EF4-FFF2-40B4-BE49-F238E27FC236}">
                    <a16:creationId xmlns:a16="http://schemas.microsoft.com/office/drawing/2014/main" id="{B2D75C74-770A-3C7E-7ED7-B04CCDF4233E}"/>
                  </a:ext>
                </a:extLst>
              </p:cNvPr>
              <p:cNvSpPr/>
              <p:nvPr/>
            </p:nvSpPr>
            <p:spPr>
              <a:xfrm flipH="1">
                <a:off x="5399134" y="2532161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49" name="Freeform 9048">
                <a:extLst>
                  <a:ext uri="{FF2B5EF4-FFF2-40B4-BE49-F238E27FC236}">
                    <a16:creationId xmlns:a16="http://schemas.microsoft.com/office/drawing/2014/main" id="{F37791BD-C0E6-5EA6-18F9-5BC913641644}"/>
                  </a:ext>
                </a:extLst>
              </p:cNvPr>
              <p:cNvSpPr/>
              <p:nvPr/>
            </p:nvSpPr>
            <p:spPr>
              <a:xfrm flipH="1">
                <a:off x="5441059" y="2568404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010" name="Freeform 9009">
              <a:extLst>
                <a:ext uri="{FF2B5EF4-FFF2-40B4-BE49-F238E27FC236}">
                  <a16:creationId xmlns:a16="http://schemas.microsoft.com/office/drawing/2014/main" id="{52259F92-0D31-CB49-BC31-D8EB017DD405}"/>
                </a:ext>
              </a:extLst>
            </p:cNvPr>
            <p:cNvSpPr/>
            <p:nvPr/>
          </p:nvSpPr>
          <p:spPr>
            <a:xfrm flipH="1">
              <a:off x="5411184" y="2553068"/>
              <a:ext cx="193675" cy="206375"/>
            </a:xfrm>
            <a:custGeom>
              <a:avLst/>
              <a:gdLst>
                <a:gd name="connsiteX0" fmla="*/ 0 w 193675"/>
                <a:gd name="connsiteY0" fmla="*/ 0 h 206375"/>
                <a:gd name="connsiteX1" fmla="*/ 76200 w 193675"/>
                <a:gd name="connsiteY1" fmla="*/ 28575 h 206375"/>
                <a:gd name="connsiteX2" fmla="*/ 130175 w 193675"/>
                <a:gd name="connsiteY2" fmla="*/ 107950 h 206375"/>
                <a:gd name="connsiteX3" fmla="*/ 174625 w 193675"/>
                <a:gd name="connsiteY3" fmla="*/ 174625 h 206375"/>
                <a:gd name="connsiteX4" fmla="*/ 193675 w 193675"/>
                <a:gd name="connsiteY4" fmla="*/ 206375 h 2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5" h="206375">
                  <a:moveTo>
                    <a:pt x="0" y="0"/>
                  </a:moveTo>
                  <a:cubicBezTo>
                    <a:pt x="27252" y="5291"/>
                    <a:pt x="54504" y="10583"/>
                    <a:pt x="76200" y="28575"/>
                  </a:cubicBezTo>
                  <a:cubicBezTo>
                    <a:pt x="97896" y="46567"/>
                    <a:pt x="113771" y="83608"/>
                    <a:pt x="130175" y="107950"/>
                  </a:cubicBezTo>
                  <a:cubicBezTo>
                    <a:pt x="146579" y="132292"/>
                    <a:pt x="164042" y="158221"/>
                    <a:pt x="174625" y="174625"/>
                  </a:cubicBezTo>
                  <a:cubicBezTo>
                    <a:pt x="185208" y="191029"/>
                    <a:pt x="189441" y="198702"/>
                    <a:pt x="193675" y="206375"/>
                  </a:cubicBezTo>
                </a:path>
              </a:pathLst>
            </a:custGeom>
            <a:noFill/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1" name="Freeform 9010">
              <a:extLst>
                <a:ext uri="{FF2B5EF4-FFF2-40B4-BE49-F238E27FC236}">
                  <a16:creationId xmlns:a16="http://schemas.microsoft.com/office/drawing/2014/main" id="{5902BC97-D7B1-9B63-5740-52135E49D3EF}"/>
                </a:ext>
              </a:extLst>
            </p:cNvPr>
            <p:cNvSpPr/>
            <p:nvPr/>
          </p:nvSpPr>
          <p:spPr>
            <a:xfrm flipV="1">
              <a:off x="5235786" y="2746643"/>
              <a:ext cx="193675" cy="206375"/>
            </a:xfrm>
            <a:custGeom>
              <a:avLst/>
              <a:gdLst>
                <a:gd name="connsiteX0" fmla="*/ 0 w 193675"/>
                <a:gd name="connsiteY0" fmla="*/ 0 h 206375"/>
                <a:gd name="connsiteX1" fmla="*/ 76200 w 193675"/>
                <a:gd name="connsiteY1" fmla="*/ 28575 h 206375"/>
                <a:gd name="connsiteX2" fmla="*/ 130175 w 193675"/>
                <a:gd name="connsiteY2" fmla="*/ 107950 h 206375"/>
                <a:gd name="connsiteX3" fmla="*/ 174625 w 193675"/>
                <a:gd name="connsiteY3" fmla="*/ 174625 h 206375"/>
                <a:gd name="connsiteX4" fmla="*/ 193675 w 193675"/>
                <a:gd name="connsiteY4" fmla="*/ 206375 h 2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5" h="206375">
                  <a:moveTo>
                    <a:pt x="0" y="0"/>
                  </a:moveTo>
                  <a:cubicBezTo>
                    <a:pt x="27252" y="5291"/>
                    <a:pt x="54504" y="10583"/>
                    <a:pt x="76200" y="28575"/>
                  </a:cubicBezTo>
                  <a:cubicBezTo>
                    <a:pt x="97896" y="46567"/>
                    <a:pt x="113771" y="83608"/>
                    <a:pt x="130175" y="107950"/>
                  </a:cubicBezTo>
                  <a:cubicBezTo>
                    <a:pt x="146579" y="132292"/>
                    <a:pt x="164042" y="158221"/>
                    <a:pt x="174625" y="174625"/>
                  </a:cubicBezTo>
                  <a:cubicBezTo>
                    <a:pt x="185208" y="191029"/>
                    <a:pt x="189441" y="198702"/>
                    <a:pt x="193675" y="206375"/>
                  </a:cubicBezTo>
                </a:path>
              </a:pathLst>
            </a:custGeom>
            <a:noFill/>
            <a:ln w="1016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012" name="Group 9011">
              <a:extLst>
                <a:ext uri="{FF2B5EF4-FFF2-40B4-BE49-F238E27FC236}">
                  <a16:creationId xmlns:a16="http://schemas.microsoft.com/office/drawing/2014/main" id="{A535C1EF-1BB4-E20A-0BF2-0418166E5392}"/>
                </a:ext>
              </a:extLst>
            </p:cNvPr>
            <p:cNvGrpSpPr/>
            <p:nvPr/>
          </p:nvGrpSpPr>
          <p:grpSpPr>
            <a:xfrm>
              <a:off x="5399134" y="2532161"/>
              <a:ext cx="235600" cy="242618"/>
              <a:chOff x="5399134" y="2532161"/>
              <a:chExt cx="235600" cy="242618"/>
            </a:xfrm>
          </p:grpSpPr>
          <p:sp>
            <p:nvSpPr>
              <p:cNvPr id="9046" name="Freeform 9045">
                <a:extLst>
                  <a:ext uri="{FF2B5EF4-FFF2-40B4-BE49-F238E27FC236}">
                    <a16:creationId xmlns:a16="http://schemas.microsoft.com/office/drawing/2014/main" id="{E664834E-090E-1A2A-2BDE-9810E70BD12F}"/>
                  </a:ext>
                </a:extLst>
              </p:cNvPr>
              <p:cNvSpPr/>
              <p:nvPr/>
            </p:nvSpPr>
            <p:spPr>
              <a:xfrm flipH="1">
                <a:off x="5399134" y="2532161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47" name="Freeform 9046">
                <a:extLst>
                  <a:ext uri="{FF2B5EF4-FFF2-40B4-BE49-F238E27FC236}">
                    <a16:creationId xmlns:a16="http://schemas.microsoft.com/office/drawing/2014/main" id="{9180E415-F04B-1FA0-39AC-D58C1C801361}"/>
                  </a:ext>
                </a:extLst>
              </p:cNvPr>
              <p:cNvSpPr/>
              <p:nvPr/>
            </p:nvSpPr>
            <p:spPr>
              <a:xfrm flipH="1">
                <a:off x="5441059" y="2568404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13" name="Group 9012">
              <a:extLst>
                <a:ext uri="{FF2B5EF4-FFF2-40B4-BE49-F238E27FC236}">
                  <a16:creationId xmlns:a16="http://schemas.microsoft.com/office/drawing/2014/main" id="{F264D099-8900-2AC8-4D0F-7AC5C63EEF81}"/>
                </a:ext>
              </a:extLst>
            </p:cNvPr>
            <p:cNvGrpSpPr/>
            <p:nvPr/>
          </p:nvGrpSpPr>
          <p:grpSpPr>
            <a:xfrm flipH="1" flipV="1">
              <a:off x="5212516" y="2729257"/>
              <a:ext cx="235600" cy="242618"/>
              <a:chOff x="5399134" y="2532161"/>
              <a:chExt cx="235600" cy="242618"/>
            </a:xfrm>
          </p:grpSpPr>
          <p:sp>
            <p:nvSpPr>
              <p:cNvPr id="9044" name="Freeform 9043">
                <a:extLst>
                  <a:ext uri="{FF2B5EF4-FFF2-40B4-BE49-F238E27FC236}">
                    <a16:creationId xmlns:a16="http://schemas.microsoft.com/office/drawing/2014/main" id="{AA95776F-82BA-9438-2D40-F8E8AE5653BD}"/>
                  </a:ext>
                </a:extLst>
              </p:cNvPr>
              <p:cNvSpPr/>
              <p:nvPr/>
            </p:nvSpPr>
            <p:spPr>
              <a:xfrm flipH="1">
                <a:off x="5399134" y="2532161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45" name="Freeform 9044">
                <a:extLst>
                  <a:ext uri="{FF2B5EF4-FFF2-40B4-BE49-F238E27FC236}">
                    <a16:creationId xmlns:a16="http://schemas.microsoft.com/office/drawing/2014/main" id="{4E2D2F62-0AA8-DE7F-1D4D-A354D80CE0FE}"/>
                  </a:ext>
                </a:extLst>
              </p:cNvPr>
              <p:cNvSpPr/>
              <p:nvPr/>
            </p:nvSpPr>
            <p:spPr>
              <a:xfrm flipH="1">
                <a:off x="5441059" y="2568404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014" name="Straight Connector 9013">
              <a:extLst>
                <a:ext uri="{FF2B5EF4-FFF2-40B4-BE49-F238E27FC236}">
                  <a16:creationId xmlns:a16="http://schemas.microsoft.com/office/drawing/2014/main" id="{E6CB91CD-BBF8-0325-42C8-F99C1688D894}"/>
                </a:ext>
              </a:extLst>
            </p:cNvPr>
            <p:cNvCxnSpPr>
              <a:cxnSpLocks/>
            </p:cNvCxnSpPr>
            <p:nvPr/>
          </p:nvCxnSpPr>
          <p:spPr>
            <a:xfrm rot="960000">
              <a:off x="5592809" y="2906911"/>
              <a:ext cx="0" cy="504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15" name="Straight Connector 9014">
              <a:extLst>
                <a:ext uri="{FF2B5EF4-FFF2-40B4-BE49-F238E27FC236}">
                  <a16:creationId xmlns:a16="http://schemas.microsoft.com/office/drawing/2014/main" id="{49F2D3F8-135C-D72C-21AB-E50D756E06C0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313409" y="2541784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16" name="Straight Connector 9015">
              <a:extLst>
                <a:ext uri="{FF2B5EF4-FFF2-40B4-BE49-F238E27FC236}">
                  <a16:creationId xmlns:a16="http://schemas.microsoft.com/office/drawing/2014/main" id="{C91DA7E2-E5CA-84F2-48BE-B9BE02B19991}"/>
                </a:ext>
              </a:extLst>
            </p:cNvPr>
            <p:cNvCxnSpPr>
              <a:cxnSpLocks/>
            </p:cNvCxnSpPr>
            <p:nvPr/>
          </p:nvCxnSpPr>
          <p:spPr>
            <a:xfrm rot="-1020000" flipH="1">
              <a:off x="5277870" y="2533746"/>
              <a:ext cx="31082" cy="28689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17" name="Straight Connector 9016">
              <a:extLst>
                <a:ext uri="{FF2B5EF4-FFF2-40B4-BE49-F238E27FC236}">
                  <a16:creationId xmlns:a16="http://schemas.microsoft.com/office/drawing/2014/main" id="{EAF91B96-3A1E-78B7-88A2-063A46E9746B}"/>
                </a:ext>
              </a:extLst>
            </p:cNvPr>
            <p:cNvCxnSpPr>
              <a:cxnSpLocks/>
            </p:cNvCxnSpPr>
            <p:nvPr/>
          </p:nvCxnSpPr>
          <p:spPr>
            <a:xfrm>
              <a:off x="5573628" y="2949421"/>
              <a:ext cx="54143" cy="1401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18" name="Straight Connector 9017">
              <a:extLst>
                <a:ext uri="{FF2B5EF4-FFF2-40B4-BE49-F238E27FC236}">
                  <a16:creationId xmlns:a16="http://schemas.microsoft.com/office/drawing/2014/main" id="{C5E70A7B-B84F-2692-83D9-D86420FF618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342572" y="2574887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19" name="Straight Connector 9018">
              <a:extLst>
                <a:ext uri="{FF2B5EF4-FFF2-40B4-BE49-F238E27FC236}">
                  <a16:creationId xmlns:a16="http://schemas.microsoft.com/office/drawing/2014/main" id="{7185E9EF-BDDE-236C-A60F-2C2F9DA8A420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365542" y="2609371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0" name="Straight Connector 9019">
              <a:extLst>
                <a:ext uri="{FF2B5EF4-FFF2-40B4-BE49-F238E27FC236}">
                  <a16:creationId xmlns:a16="http://schemas.microsoft.com/office/drawing/2014/main" id="{B368A3DC-4248-7BED-9C4E-515EAFA98680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381426" y="2644572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1" name="Straight Connector 9020">
              <a:extLst>
                <a:ext uri="{FF2B5EF4-FFF2-40B4-BE49-F238E27FC236}">
                  <a16:creationId xmlns:a16="http://schemas.microsoft.com/office/drawing/2014/main" id="{5C50B81B-5869-DE0A-FD0F-001CDC0E2A68}"/>
                </a:ext>
              </a:extLst>
            </p:cNvPr>
            <p:cNvCxnSpPr>
              <a:cxnSpLocks/>
            </p:cNvCxnSpPr>
            <p:nvPr/>
          </p:nvCxnSpPr>
          <p:spPr>
            <a:xfrm rot="-1020000" flipH="1">
              <a:off x="5237658" y="2522954"/>
              <a:ext cx="31082" cy="28689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2" name="Straight Connector 9021">
              <a:extLst>
                <a:ext uri="{FF2B5EF4-FFF2-40B4-BE49-F238E27FC236}">
                  <a16:creationId xmlns:a16="http://schemas.microsoft.com/office/drawing/2014/main" id="{C65261E4-ED43-7208-A528-206AE535464B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467151" y="2771572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3" name="Straight Connector 9022">
              <a:extLst>
                <a:ext uri="{FF2B5EF4-FFF2-40B4-BE49-F238E27FC236}">
                  <a16:creationId xmlns:a16="http://schemas.microsoft.com/office/drawing/2014/main" id="{24BB3E02-AA24-E24E-2888-04D9080557D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493379" y="2807359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4" name="Straight Connector 9023">
              <a:extLst>
                <a:ext uri="{FF2B5EF4-FFF2-40B4-BE49-F238E27FC236}">
                  <a16:creationId xmlns:a16="http://schemas.microsoft.com/office/drawing/2014/main" id="{12BE72D3-3587-CB9B-FADA-3AFECD721C7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523564" y="2854430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5" name="Straight Connector 9024">
              <a:extLst>
                <a:ext uri="{FF2B5EF4-FFF2-40B4-BE49-F238E27FC236}">
                  <a16:creationId xmlns:a16="http://schemas.microsoft.com/office/drawing/2014/main" id="{DC403D94-ECC7-96F1-B2DF-E9583AF9CF47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555301" y="2886299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6" name="Straight Connector 9025">
              <a:extLst>
                <a:ext uri="{FF2B5EF4-FFF2-40B4-BE49-F238E27FC236}">
                  <a16:creationId xmlns:a16="http://schemas.microsoft.com/office/drawing/2014/main" id="{10C04752-37AB-E096-E701-716E9E7A6FE1}"/>
                </a:ext>
              </a:extLst>
            </p:cNvPr>
            <p:cNvCxnSpPr>
              <a:cxnSpLocks/>
            </p:cNvCxnSpPr>
            <p:nvPr/>
          </p:nvCxnSpPr>
          <p:spPr>
            <a:xfrm rot="660000" flipH="1">
              <a:off x="5219203" y="2507494"/>
              <a:ext cx="51184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7" name="Straight Connector 9026">
              <a:extLst>
                <a:ext uri="{FF2B5EF4-FFF2-40B4-BE49-F238E27FC236}">
                  <a16:creationId xmlns:a16="http://schemas.microsoft.com/office/drawing/2014/main" id="{78382EBB-6C5D-7426-C904-D7236B437454}"/>
                </a:ext>
              </a:extLst>
            </p:cNvPr>
            <p:cNvCxnSpPr>
              <a:cxnSpLocks/>
            </p:cNvCxnSpPr>
            <p:nvPr/>
          </p:nvCxnSpPr>
          <p:spPr>
            <a:xfrm rot="360000" flipH="1">
              <a:off x="5569839" y="2517921"/>
              <a:ext cx="63278" cy="2115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8" name="Straight Connector 9027">
              <a:extLst>
                <a:ext uri="{FF2B5EF4-FFF2-40B4-BE49-F238E27FC236}">
                  <a16:creationId xmlns:a16="http://schemas.microsoft.com/office/drawing/2014/main" id="{D82C51D3-8AA3-3778-141F-ED4E0C2F14F6}"/>
                </a:ext>
              </a:extLst>
            </p:cNvPr>
            <p:cNvCxnSpPr>
              <a:cxnSpLocks/>
            </p:cNvCxnSpPr>
            <p:nvPr/>
          </p:nvCxnSpPr>
          <p:spPr>
            <a:xfrm rot="1200000" flipH="1">
              <a:off x="5221475" y="2952362"/>
              <a:ext cx="64762" cy="444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9" name="Straight Connector 9028">
              <a:extLst>
                <a:ext uri="{FF2B5EF4-FFF2-40B4-BE49-F238E27FC236}">
                  <a16:creationId xmlns:a16="http://schemas.microsoft.com/office/drawing/2014/main" id="{47347E6B-1519-0BBF-40EB-02DB893CC1E8}"/>
                </a:ext>
              </a:extLst>
            </p:cNvPr>
            <p:cNvCxnSpPr>
              <a:cxnSpLocks/>
            </p:cNvCxnSpPr>
            <p:nvPr/>
          </p:nvCxnSpPr>
          <p:spPr>
            <a:xfrm rot="-540000">
              <a:off x="5303976" y="2885069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0" name="Straight Connector 9029">
              <a:extLst>
                <a:ext uri="{FF2B5EF4-FFF2-40B4-BE49-F238E27FC236}">
                  <a16:creationId xmlns:a16="http://schemas.microsoft.com/office/drawing/2014/main" id="{54B0C968-9909-BAA6-AF74-79C74C7B5C1B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332551" y="2856494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1" name="Straight Connector 9030">
              <a:extLst>
                <a:ext uri="{FF2B5EF4-FFF2-40B4-BE49-F238E27FC236}">
                  <a16:creationId xmlns:a16="http://schemas.microsoft.com/office/drawing/2014/main" id="{D4CBDF96-42A8-8B0A-A9F3-9ED6BD399B6D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351633" y="2822365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2" name="Straight Connector 9031">
              <a:extLst>
                <a:ext uri="{FF2B5EF4-FFF2-40B4-BE49-F238E27FC236}">
                  <a16:creationId xmlns:a16="http://schemas.microsoft.com/office/drawing/2014/main" id="{1E93BE27-1B84-7C9D-246F-CCEE6DDCE8C4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373396" y="2777054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3" name="Straight Connector 9032">
              <a:extLst>
                <a:ext uri="{FF2B5EF4-FFF2-40B4-BE49-F238E27FC236}">
                  <a16:creationId xmlns:a16="http://schemas.microsoft.com/office/drawing/2014/main" id="{6F24E277-65B9-D2E6-D77A-979F43729F36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399097" y="2745320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4" name="Straight Connector 9033">
              <a:extLst>
                <a:ext uri="{FF2B5EF4-FFF2-40B4-BE49-F238E27FC236}">
                  <a16:creationId xmlns:a16="http://schemas.microsoft.com/office/drawing/2014/main" id="{1B6E94B9-E2F4-D282-B44A-2DC5454C94C4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418360" y="2710409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5" name="Straight Connector 9034">
              <a:extLst>
                <a:ext uri="{FF2B5EF4-FFF2-40B4-BE49-F238E27FC236}">
                  <a16:creationId xmlns:a16="http://schemas.microsoft.com/office/drawing/2014/main" id="{E83390F5-6695-DB0A-D6AC-6BA19695912A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440124" y="2678490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6" name="Straight Connector 9035">
              <a:extLst>
                <a:ext uri="{FF2B5EF4-FFF2-40B4-BE49-F238E27FC236}">
                  <a16:creationId xmlns:a16="http://schemas.microsoft.com/office/drawing/2014/main" id="{C3DA952D-A8F0-3352-6F11-0D41A9DA2960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463733" y="2644416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7" name="Straight Connector 9036">
              <a:extLst>
                <a:ext uri="{FF2B5EF4-FFF2-40B4-BE49-F238E27FC236}">
                  <a16:creationId xmlns:a16="http://schemas.microsoft.com/office/drawing/2014/main" id="{9EA53A85-29E5-676D-8B11-83763C242F13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483651" y="2605040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8" name="Straight Connector 9037">
              <a:extLst>
                <a:ext uri="{FF2B5EF4-FFF2-40B4-BE49-F238E27FC236}">
                  <a16:creationId xmlns:a16="http://schemas.microsoft.com/office/drawing/2014/main" id="{9C93218C-194B-0926-E1A4-7E515FAF250B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505200" y="2570341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9" name="Straight Connector 9038">
              <a:extLst>
                <a:ext uri="{FF2B5EF4-FFF2-40B4-BE49-F238E27FC236}">
                  <a16:creationId xmlns:a16="http://schemas.microsoft.com/office/drawing/2014/main" id="{63DC7061-94A1-4795-1CC2-25488D844E55}"/>
                </a:ext>
              </a:extLst>
            </p:cNvPr>
            <p:cNvCxnSpPr>
              <a:cxnSpLocks/>
            </p:cNvCxnSpPr>
            <p:nvPr/>
          </p:nvCxnSpPr>
          <p:spPr>
            <a:xfrm>
              <a:off x="5269235" y="2908244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40" name="Straight Connector 9039">
              <a:extLst>
                <a:ext uri="{FF2B5EF4-FFF2-40B4-BE49-F238E27FC236}">
                  <a16:creationId xmlns:a16="http://schemas.microsoft.com/office/drawing/2014/main" id="{84D9FFFC-3C98-85F6-24D1-CFAAA6F46BBE}"/>
                </a:ext>
              </a:extLst>
            </p:cNvPr>
            <p:cNvCxnSpPr>
              <a:cxnSpLocks/>
            </p:cNvCxnSpPr>
            <p:nvPr/>
          </p:nvCxnSpPr>
          <p:spPr>
            <a:xfrm rot="960000">
              <a:off x="5190422" y="2939926"/>
              <a:ext cx="33474" cy="36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41" name="Straight Connector 9040">
              <a:extLst>
                <a:ext uri="{FF2B5EF4-FFF2-40B4-BE49-F238E27FC236}">
                  <a16:creationId xmlns:a16="http://schemas.microsoft.com/office/drawing/2014/main" id="{BBF1E0F8-A860-0EE0-7B23-807EF5D78902}"/>
                </a:ext>
              </a:extLst>
            </p:cNvPr>
            <p:cNvCxnSpPr>
              <a:cxnSpLocks/>
            </p:cNvCxnSpPr>
            <p:nvPr/>
          </p:nvCxnSpPr>
          <p:spPr>
            <a:xfrm rot="1140000">
              <a:off x="5232842" y="2930077"/>
              <a:ext cx="33474" cy="36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42" name="Straight Connector 9041">
              <a:extLst>
                <a:ext uri="{FF2B5EF4-FFF2-40B4-BE49-F238E27FC236}">
                  <a16:creationId xmlns:a16="http://schemas.microsoft.com/office/drawing/2014/main" id="{6A6E1F66-2CB0-0E4B-5125-1AE427C18733}"/>
                </a:ext>
              </a:extLst>
            </p:cNvPr>
            <p:cNvCxnSpPr>
              <a:cxnSpLocks/>
            </p:cNvCxnSpPr>
            <p:nvPr/>
          </p:nvCxnSpPr>
          <p:spPr>
            <a:xfrm rot="120000">
              <a:off x="5536541" y="2543933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43" name="Straight Connector 9042">
              <a:extLst>
                <a:ext uri="{FF2B5EF4-FFF2-40B4-BE49-F238E27FC236}">
                  <a16:creationId xmlns:a16="http://schemas.microsoft.com/office/drawing/2014/main" id="{DDACF4DB-F45D-84D0-D355-649EAAEA5805}"/>
                </a:ext>
              </a:extLst>
            </p:cNvPr>
            <p:cNvCxnSpPr>
              <a:cxnSpLocks/>
            </p:cNvCxnSpPr>
            <p:nvPr/>
          </p:nvCxnSpPr>
          <p:spPr>
            <a:xfrm rot="3240000">
              <a:off x="5568093" y="2541624"/>
              <a:ext cx="43200" cy="15579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57" name="Group 9356">
            <a:extLst>
              <a:ext uri="{FF2B5EF4-FFF2-40B4-BE49-F238E27FC236}">
                <a16:creationId xmlns:a16="http://schemas.microsoft.com/office/drawing/2014/main" id="{BBE5B435-9413-316A-4B4C-5D393C03426A}"/>
              </a:ext>
            </a:extLst>
          </p:cNvPr>
          <p:cNvGrpSpPr/>
          <p:nvPr/>
        </p:nvGrpSpPr>
        <p:grpSpPr>
          <a:xfrm>
            <a:off x="9353263" y="5697225"/>
            <a:ext cx="50969" cy="1579501"/>
            <a:chOff x="2003893" y="4371384"/>
            <a:chExt cx="50969" cy="1579501"/>
          </a:xfrm>
        </p:grpSpPr>
        <p:sp>
          <p:nvSpPr>
            <p:cNvPr id="9353" name="Rectangle 9352">
              <a:extLst>
                <a:ext uri="{FF2B5EF4-FFF2-40B4-BE49-F238E27FC236}">
                  <a16:creationId xmlns:a16="http://schemas.microsoft.com/office/drawing/2014/main" id="{2B3AEFFA-DED9-815F-EC9E-640E9DE9ADEC}"/>
                </a:ext>
              </a:extLst>
            </p:cNvPr>
            <p:cNvSpPr/>
            <p:nvPr/>
          </p:nvSpPr>
          <p:spPr>
            <a:xfrm rot="5400000" flipV="1">
              <a:off x="1784392" y="5680415"/>
              <a:ext cx="495221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rgbClr val="FFC2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54" name="Straight Arrow Connector 9353">
              <a:extLst>
                <a:ext uri="{FF2B5EF4-FFF2-40B4-BE49-F238E27FC236}">
                  <a16:creationId xmlns:a16="http://schemas.microsoft.com/office/drawing/2014/main" id="{5776E241-03E6-E424-E4A5-68D103AFBAD2}"/>
                </a:ext>
              </a:extLst>
            </p:cNvPr>
            <p:cNvCxnSpPr>
              <a:cxnSpLocks/>
            </p:cNvCxnSpPr>
            <p:nvPr/>
          </p:nvCxnSpPr>
          <p:spPr>
            <a:xfrm>
              <a:off x="2032002" y="5446139"/>
              <a:ext cx="0" cy="343529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55" name="Rectangle 9354">
              <a:extLst>
                <a:ext uri="{FF2B5EF4-FFF2-40B4-BE49-F238E27FC236}">
                  <a16:creationId xmlns:a16="http://schemas.microsoft.com/office/drawing/2014/main" id="{DECDD721-6182-FC65-D4D0-39C5E8676ADA}"/>
                </a:ext>
              </a:extLst>
            </p:cNvPr>
            <p:cNvSpPr/>
            <p:nvPr/>
          </p:nvSpPr>
          <p:spPr>
            <a:xfrm rot="16200000">
              <a:off x="1779142" y="4596135"/>
              <a:ext cx="495221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rgbClr val="FFC2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56" name="Straight Arrow Connector 9355">
              <a:extLst>
                <a:ext uri="{FF2B5EF4-FFF2-40B4-BE49-F238E27FC236}">
                  <a16:creationId xmlns:a16="http://schemas.microsoft.com/office/drawing/2014/main" id="{16405378-8F11-07AD-1862-23762DA593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26752" y="4518524"/>
              <a:ext cx="0" cy="343529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58" name="Oval 9357">
            <a:extLst>
              <a:ext uri="{FF2B5EF4-FFF2-40B4-BE49-F238E27FC236}">
                <a16:creationId xmlns:a16="http://schemas.microsoft.com/office/drawing/2014/main" id="{17FEC36E-6DB9-1B55-C47C-0DC3680D6B5C}"/>
              </a:ext>
            </a:extLst>
          </p:cNvPr>
          <p:cNvSpPr/>
          <p:nvPr/>
        </p:nvSpPr>
        <p:spPr>
          <a:xfrm>
            <a:off x="5277645" y="5891248"/>
            <a:ext cx="234170" cy="404577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2" name="Oval 9361">
            <a:extLst>
              <a:ext uri="{FF2B5EF4-FFF2-40B4-BE49-F238E27FC236}">
                <a16:creationId xmlns:a16="http://schemas.microsoft.com/office/drawing/2014/main" id="{62959DC2-D888-DCF9-23BD-FC539CCAD2F2}"/>
              </a:ext>
            </a:extLst>
          </p:cNvPr>
          <p:cNvSpPr/>
          <p:nvPr/>
        </p:nvSpPr>
        <p:spPr>
          <a:xfrm>
            <a:off x="5266533" y="6695192"/>
            <a:ext cx="234170" cy="404577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3" name="Rectangle 9362">
            <a:extLst>
              <a:ext uri="{FF2B5EF4-FFF2-40B4-BE49-F238E27FC236}">
                <a16:creationId xmlns:a16="http://schemas.microsoft.com/office/drawing/2014/main" id="{E190917A-F08E-D957-187E-70E7507B75C9}"/>
              </a:ext>
            </a:extLst>
          </p:cNvPr>
          <p:cNvSpPr/>
          <p:nvPr/>
        </p:nvSpPr>
        <p:spPr>
          <a:xfrm rot="5400000" flipV="1">
            <a:off x="5143310" y="7358981"/>
            <a:ext cx="495221" cy="45719"/>
          </a:xfrm>
          <a:prstGeom prst="rect">
            <a:avLst/>
          </a:prstGeom>
          <a:gradFill flip="none" rotWithShape="1">
            <a:gsLst>
              <a:gs pos="50000">
                <a:schemeClr val="accent2"/>
              </a:gs>
              <a:gs pos="0">
                <a:schemeClr val="accent2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364" name="Straight Arrow Connector 9363">
            <a:extLst>
              <a:ext uri="{FF2B5EF4-FFF2-40B4-BE49-F238E27FC236}">
                <a16:creationId xmlns:a16="http://schemas.microsoft.com/office/drawing/2014/main" id="{1D91EB9E-7774-FA90-C839-F578804E5DCC}"/>
              </a:ext>
            </a:extLst>
          </p:cNvPr>
          <p:cNvCxnSpPr>
            <a:cxnSpLocks/>
          </p:cNvCxnSpPr>
          <p:nvPr/>
        </p:nvCxnSpPr>
        <p:spPr>
          <a:xfrm>
            <a:off x="5395972" y="7087412"/>
            <a:ext cx="0" cy="343529"/>
          </a:xfrm>
          <a:prstGeom prst="straightConnector1">
            <a:avLst/>
          </a:prstGeom>
          <a:ln w="381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65" name="Rectangle 9364">
            <a:extLst>
              <a:ext uri="{FF2B5EF4-FFF2-40B4-BE49-F238E27FC236}">
                <a16:creationId xmlns:a16="http://schemas.microsoft.com/office/drawing/2014/main" id="{A623C7E5-B966-9B46-ED6A-51614980C89A}"/>
              </a:ext>
            </a:extLst>
          </p:cNvPr>
          <p:cNvSpPr/>
          <p:nvPr/>
        </p:nvSpPr>
        <p:spPr>
          <a:xfrm rot="16200000">
            <a:off x="5152171" y="5593926"/>
            <a:ext cx="495221" cy="45719"/>
          </a:xfrm>
          <a:prstGeom prst="rect">
            <a:avLst/>
          </a:prstGeom>
          <a:gradFill flip="none" rotWithShape="1">
            <a:gsLst>
              <a:gs pos="50000">
                <a:schemeClr val="accent2"/>
              </a:gs>
              <a:gs pos="0">
                <a:schemeClr val="accent2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366" name="Straight Arrow Connector 9365">
            <a:extLst>
              <a:ext uri="{FF2B5EF4-FFF2-40B4-BE49-F238E27FC236}">
                <a16:creationId xmlns:a16="http://schemas.microsoft.com/office/drawing/2014/main" id="{937DA1C6-BB95-EACC-535B-63DE8F0A1ACA}"/>
              </a:ext>
            </a:extLst>
          </p:cNvPr>
          <p:cNvCxnSpPr>
            <a:cxnSpLocks/>
          </p:cNvCxnSpPr>
          <p:nvPr/>
        </p:nvCxnSpPr>
        <p:spPr>
          <a:xfrm flipV="1">
            <a:off x="5395689" y="5522943"/>
            <a:ext cx="0" cy="343529"/>
          </a:xfrm>
          <a:prstGeom prst="straightConnector1">
            <a:avLst/>
          </a:prstGeom>
          <a:ln w="381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D95C1C6-34EB-024A-DA8D-383523EB2422}"/>
              </a:ext>
            </a:extLst>
          </p:cNvPr>
          <p:cNvSpPr txBox="1"/>
          <p:nvPr/>
        </p:nvSpPr>
        <p:spPr>
          <a:xfrm>
            <a:off x="570468" y="605072"/>
            <a:ext cx="12029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highlight>
                  <a:srgbClr val="FFFF00"/>
                </a:highlight>
              </a:rPr>
              <a:t>The editable figure, with components ungrouped:</a:t>
            </a:r>
          </a:p>
        </p:txBody>
      </p:sp>
    </p:spTree>
    <p:extLst>
      <p:ext uri="{BB962C8B-B14F-4D97-AF65-F5344CB8AC3E}">
        <p14:creationId xmlns:p14="http://schemas.microsoft.com/office/powerpoint/2010/main" val="2760639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2" name="Rectangle 9351">
            <a:extLst>
              <a:ext uri="{FF2B5EF4-FFF2-40B4-BE49-F238E27FC236}">
                <a16:creationId xmlns:a16="http://schemas.microsoft.com/office/drawing/2014/main" id="{D81E979F-4C53-6CA4-A130-AC9081BEE6D3}"/>
              </a:ext>
            </a:extLst>
          </p:cNvPr>
          <p:cNvSpPr/>
          <p:nvPr/>
        </p:nvSpPr>
        <p:spPr>
          <a:xfrm>
            <a:off x="1285103" y="5244396"/>
            <a:ext cx="3246538" cy="2755874"/>
          </a:xfrm>
          <a:prstGeom prst="rect">
            <a:avLst/>
          </a:prstGeom>
          <a:solidFill>
            <a:srgbClr val="FFD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56" name="Rectangle 6955">
            <a:extLst>
              <a:ext uri="{FF2B5EF4-FFF2-40B4-BE49-F238E27FC236}">
                <a16:creationId xmlns:a16="http://schemas.microsoft.com/office/drawing/2014/main" id="{FDCD71AA-0C6F-CD68-3954-8F63F9C0C6C3}"/>
              </a:ext>
            </a:extLst>
          </p:cNvPr>
          <p:cNvSpPr/>
          <p:nvPr/>
        </p:nvSpPr>
        <p:spPr>
          <a:xfrm>
            <a:off x="1278192" y="7632180"/>
            <a:ext cx="3246538" cy="2359716"/>
          </a:xfrm>
          <a:prstGeom prst="rect">
            <a:avLst/>
          </a:prstGeom>
          <a:solidFill>
            <a:srgbClr val="FFC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61" name="Rectangle 6960">
            <a:extLst>
              <a:ext uri="{FF2B5EF4-FFF2-40B4-BE49-F238E27FC236}">
                <a16:creationId xmlns:a16="http://schemas.microsoft.com/office/drawing/2014/main" id="{2E08A809-469A-C4AF-C101-1F2B5D47731C}"/>
              </a:ext>
            </a:extLst>
          </p:cNvPr>
          <p:cNvSpPr/>
          <p:nvPr/>
        </p:nvSpPr>
        <p:spPr>
          <a:xfrm>
            <a:off x="1283568" y="2479983"/>
            <a:ext cx="3246538" cy="2755874"/>
          </a:xfrm>
          <a:prstGeom prst="rect">
            <a:avLst/>
          </a:prstGeom>
          <a:solidFill>
            <a:srgbClr val="FFD9FF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62" name="TextBox 6961">
            <a:extLst>
              <a:ext uri="{FF2B5EF4-FFF2-40B4-BE49-F238E27FC236}">
                <a16:creationId xmlns:a16="http://schemas.microsoft.com/office/drawing/2014/main" id="{F4A89851-4F3A-9C50-7E9D-FAA1973569F5}"/>
              </a:ext>
            </a:extLst>
          </p:cNvPr>
          <p:cNvSpPr txBox="1"/>
          <p:nvPr/>
        </p:nvSpPr>
        <p:spPr>
          <a:xfrm>
            <a:off x="2289061" y="2009306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Mitosis</a:t>
            </a:r>
          </a:p>
        </p:txBody>
      </p:sp>
      <p:cxnSp>
        <p:nvCxnSpPr>
          <p:cNvPr id="6968" name="Straight Connector 6967">
            <a:extLst>
              <a:ext uri="{FF2B5EF4-FFF2-40B4-BE49-F238E27FC236}">
                <a16:creationId xmlns:a16="http://schemas.microsoft.com/office/drawing/2014/main" id="{4942C19F-E864-AD2E-CFC1-57F8DFDEAF05}"/>
              </a:ext>
            </a:extLst>
          </p:cNvPr>
          <p:cNvCxnSpPr>
            <a:cxnSpLocks/>
          </p:cNvCxnSpPr>
          <p:nvPr/>
        </p:nvCxnSpPr>
        <p:spPr>
          <a:xfrm flipH="1" flipV="1">
            <a:off x="588880" y="2470972"/>
            <a:ext cx="3935850" cy="90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9" name="Straight Connector 6968">
            <a:extLst>
              <a:ext uri="{FF2B5EF4-FFF2-40B4-BE49-F238E27FC236}">
                <a16:creationId xmlns:a16="http://schemas.microsoft.com/office/drawing/2014/main" id="{128BD20D-AEB5-A09E-9479-901545299282}"/>
              </a:ext>
            </a:extLst>
          </p:cNvPr>
          <p:cNvCxnSpPr>
            <a:cxnSpLocks/>
          </p:cNvCxnSpPr>
          <p:nvPr/>
        </p:nvCxnSpPr>
        <p:spPr>
          <a:xfrm flipH="1">
            <a:off x="594654" y="7626031"/>
            <a:ext cx="39300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72" name="TextBox 6971">
            <a:extLst>
              <a:ext uri="{FF2B5EF4-FFF2-40B4-BE49-F238E27FC236}">
                <a16:creationId xmlns:a16="http://schemas.microsoft.com/office/drawing/2014/main" id="{9FD08DF0-B491-D7FE-5505-51F3A9CA9A28}"/>
              </a:ext>
            </a:extLst>
          </p:cNvPr>
          <p:cNvSpPr txBox="1"/>
          <p:nvPr/>
        </p:nvSpPr>
        <p:spPr>
          <a:xfrm>
            <a:off x="1287388" y="2501955"/>
            <a:ext cx="3156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cohesins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to tie pairs of sister DNAs together.</a:t>
            </a:r>
          </a:p>
        </p:txBody>
      </p:sp>
      <p:sp>
        <p:nvSpPr>
          <p:cNvPr id="6977" name="TextBox 6976">
            <a:extLst>
              <a:ext uri="{FF2B5EF4-FFF2-40B4-BE49-F238E27FC236}">
                <a16:creationId xmlns:a16="http://schemas.microsoft.com/office/drawing/2014/main" id="{A9734406-2061-D025-CED7-C1118DC30372}"/>
              </a:ext>
            </a:extLst>
          </p:cNvPr>
          <p:cNvSpPr txBox="1"/>
          <p:nvPr/>
        </p:nvSpPr>
        <p:spPr>
          <a:xfrm>
            <a:off x="2570492" y="7957201"/>
            <a:ext cx="1443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 all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cohesins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78" name="TextBox 6977">
            <a:extLst>
              <a:ext uri="{FF2B5EF4-FFF2-40B4-BE49-F238E27FC236}">
                <a16:creationId xmlns:a16="http://schemas.microsoft.com/office/drawing/2014/main" id="{7683F37B-0B7A-9848-E6FB-BC522C2F2513}"/>
              </a:ext>
            </a:extLst>
          </p:cNvPr>
          <p:cNvSpPr txBox="1"/>
          <p:nvPr/>
        </p:nvSpPr>
        <p:spPr>
          <a:xfrm>
            <a:off x="2362690" y="9525208"/>
            <a:ext cx="2286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Pull sister pairs apart.</a:t>
            </a:r>
          </a:p>
        </p:txBody>
      </p:sp>
      <p:grpSp>
        <p:nvGrpSpPr>
          <p:cNvPr id="6983" name="Group 6982">
            <a:extLst>
              <a:ext uri="{FF2B5EF4-FFF2-40B4-BE49-F238E27FC236}">
                <a16:creationId xmlns:a16="http://schemas.microsoft.com/office/drawing/2014/main" id="{BBCDFD0A-7614-2E95-D7C1-E17CCC38BE37}"/>
              </a:ext>
            </a:extLst>
          </p:cNvPr>
          <p:cNvGrpSpPr/>
          <p:nvPr/>
        </p:nvGrpSpPr>
        <p:grpSpPr>
          <a:xfrm>
            <a:off x="1377742" y="3561437"/>
            <a:ext cx="2886903" cy="494561"/>
            <a:chOff x="943290" y="2143146"/>
            <a:chExt cx="2886903" cy="494561"/>
          </a:xfrm>
        </p:grpSpPr>
        <p:sp>
          <p:nvSpPr>
            <p:cNvPr id="6984" name="Arc 6983">
              <a:extLst>
                <a:ext uri="{FF2B5EF4-FFF2-40B4-BE49-F238E27FC236}">
                  <a16:creationId xmlns:a16="http://schemas.microsoft.com/office/drawing/2014/main" id="{E0DFB00B-3E8A-C52C-FAE3-B17805D77763}"/>
                </a:ext>
              </a:extLst>
            </p:cNvPr>
            <p:cNvSpPr/>
            <p:nvPr/>
          </p:nvSpPr>
          <p:spPr>
            <a:xfrm>
              <a:off x="3503164" y="2208527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5" name="Arc 6984">
              <a:extLst>
                <a:ext uri="{FF2B5EF4-FFF2-40B4-BE49-F238E27FC236}">
                  <a16:creationId xmlns:a16="http://schemas.microsoft.com/office/drawing/2014/main" id="{ECDC4A5E-9AA3-9CBE-3F01-3FDDE86EF7B9}"/>
                </a:ext>
              </a:extLst>
            </p:cNvPr>
            <p:cNvSpPr/>
            <p:nvPr/>
          </p:nvSpPr>
          <p:spPr>
            <a:xfrm>
              <a:off x="1116750" y="2209914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6" name="Arc 6985">
              <a:extLst>
                <a:ext uri="{FF2B5EF4-FFF2-40B4-BE49-F238E27FC236}">
                  <a16:creationId xmlns:a16="http://schemas.microsoft.com/office/drawing/2014/main" id="{9D1CB29E-F6D3-CACC-FB9C-B06D08B914B3}"/>
                </a:ext>
              </a:extLst>
            </p:cNvPr>
            <p:cNvSpPr/>
            <p:nvPr/>
          </p:nvSpPr>
          <p:spPr>
            <a:xfrm>
              <a:off x="1617448" y="2213078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7" name="Arc 6986">
              <a:extLst>
                <a:ext uri="{FF2B5EF4-FFF2-40B4-BE49-F238E27FC236}">
                  <a16:creationId xmlns:a16="http://schemas.microsoft.com/office/drawing/2014/main" id="{3C3DC79D-3B49-FBC6-67E4-4C7C32F503BB}"/>
                </a:ext>
              </a:extLst>
            </p:cNvPr>
            <p:cNvSpPr/>
            <p:nvPr/>
          </p:nvSpPr>
          <p:spPr>
            <a:xfrm>
              <a:off x="2447876" y="2208527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88" name="Group 6987">
              <a:extLst>
                <a:ext uri="{FF2B5EF4-FFF2-40B4-BE49-F238E27FC236}">
                  <a16:creationId xmlns:a16="http://schemas.microsoft.com/office/drawing/2014/main" id="{D961084B-AAC4-8DF8-B1B4-17DF4CB4D1CF}"/>
                </a:ext>
              </a:extLst>
            </p:cNvPr>
            <p:cNvGrpSpPr/>
            <p:nvPr/>
          </p:nvGrpSpPr>
          <p:grpSpPr>
            <a:xfrm>
              <a:off x="943290" y="2143146"/>
              <a:ext cx="2886903" cy="199117"/>
              <a:chOff x="954786" y="2143146"/>
              <a:chExt cx="2886903" cy="199117"/>
            </a:xfrm>
          </p:grpSpPr>
          <p:sp>
            <p:nvSpPr>
              <p:cNvPr id="7064" name="Freeform 7063">
                <a:extLst>
                  <a:ext uri="{FF2B5EF4-FFF2-40B4-BE49-F238E27FC236}">
                    <a16:creationId xmlns:a16="http://schemas.microsoft.com/office/drawing/2014/main" id="{4E913704-E5CA-4044-B88F-3EFAF2F3CBEC}"/>
                  </a:ext>
                </a:extLst>
              </p:cNvPr>
              <p:cNvSpPr/>
              <p:nvPr/>
            </p:nvSpPr>
            <p:spPr>
              <a:xfrm>
                <a:off x="959004" y="2204714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1016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65" name="Oval 7064">
                <a:extLst>
                  <a:ext uri="{FF2B5EF4-FFF2-40B4-BE49-F238E27FC236}">
                    <a16:creationId xmlns:a16="http://schemas.microsoft.com/office/drawing/2014/main" id="{145B27A8-674B-35DA-6F2C-6B5E944F9748}"/>
                  </a:ext>
                </a:extLst>
              </p:cNvPr>
              <p:cNvSpPr/>
              <p:nvPr/>
            </p:nvSpPr>
            <p:spPr>
              <a:xfrm>
                <a:off x="1339518" y="2143146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66" name="Freeform 7065">
                <a:extLst>
                  <a:ext uri="{FF2B5EF4-FFF2-40B4-BE49-F238E27FC236}">
                    <a16:creationId xmlns:a16="http://schemas.microsoft.com/office/drawing/2014/main" id="{5447761D-35DC-13FA-DFA4-E724BA666C75}"/>
                  </a:ext>
                </a:extLst>
              </p:cNvPr>
              <p:cNvSpPr/>
              <p:nvPr/>
            </p:nvSpPr>
            <p:spPr>
              <a:xfrm>
                <a:off x="957960" y="2184685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67" name="Freeform 7066">
                <a:extLst>
                  <a:ext uri="{FF2B5EF4-FFF2-40B4-BE49-F238E27FC236}">
                    <a16:creationId xmlns:a16="http://schemas.microsoft.com/office/drawing/2014/main" id="{D54BB7FE-3227-4B82-6665-237F715FD8D4}"/>
                  </a:ext>
                </a:extLst>
              </p:cNvPr>
              <p:cNvSpPr/>
              <p:nvPr/>
            </p:nvSpPr>
            <p:spPr>
              <a:xfrm>
                <a:off x="954786" y="2231490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68" name="Group 7067">
                <a:extLst>
                  <a:ext uri="{FF2B5EF4-FFF2-40B4-BE49-F238E27FC236}">
                    <a16:creationId xmlns:a16="http://schemas.microsoft.com/office/drawing/2014/main" id="{AA9EBEBB-9F40-4F68-A909-34456C9DA967}"/>
                  </a:ext>
                </a:extLst>
              </p:cNvPr>
              <p:cNvGrpSpPr/>
              <p:nvPr/>
            </p:nvGrpSpPr>
            <p:grpSpPr>
              <a:xfrm>
                <a:off x="987483" y="2182528"/>
                <a:ext cx="2845752" cy="159735"/>
                <a:chOff x="995933" y="2403417"/>
                <a:chExt cx="2845752" cy="159735"/>
              </a:xfrm>
            </p:grpSpPr>
            <p:cxnSp>
              <p:nvCxnSpPr>
                <p:cNvPr id="7069" name="Straight Connector 7068">
                  <a:extLst>
                    <a:ext uri="{FF2B5EF4-FFF2-40B4-BE49-F238E27FC236}">
                      <a16:creationId xmlns:a16="http://schemas.microsoft.com/office/drawing/2014/main" id="{4B100A27-FA45-DA1F-0DBF-D62B2AF413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1666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0" name="Straight Connector 7069">
                  <a:extLst>
                    <a:ext uri="{FF2B5EF4-FFF2-40B4-BE49-F238E27FC236}">
                      <a16:creationId xmlns:a16="http://schemas.microsoft.com/office/drawing/2014/main" id="{0EC987D4-555C-EC26-8033-E13112746B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611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1" name="Straight Connector 7070">
                  <a:extLst>
                    <a:ext uri="{FF2B5EF4-FFF2-40B4-BE49-F238E27FC236}">
                      <a16:creationId xmlns:a16="http://schemas.microsoft.com/office/drawing/2014/main" id="{806F8778-E001-CFA6-2BE8-FA832AE4D6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055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2" name="Straight Connector 7071">
                  <a:extLst>
                    <a:ext uri="{FF2B5EF4-FFF2-40B4-BE49-F238E27FC236}">
                      <a16:creationId xmlns:a16="http://schemas.microsoft.com/office/drawing/2014/main" id="{A33D1B40-62D5-EF32-1FD9-65BB4F7E77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50016" y="24288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3" name="Straight Connector 7072">
                  <a:extLst>
                    <a:ext uri="{FF2B5EF4-FFF2-40B4-BE49-F238E27FC236}">
                      <a16:creationId xmlns:a16="http://schemas.microsoft.com/office/drawing/2014/main" id="{A8D7275B-870F-49AD-94F8-07D627A31C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94466" y="24383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4" name="Straight Connector 7073">
                  <a:extLst>
                    <a:ext uri="{FF2B5EF4-FFF2-40B4-BE49-F238E27FC236}">
                      <a16:creationId xmlns:a16="http://schemas.microsoft.com/office/drawing/2014/main" id="{77B010A6-49EA-134A-F5BA-50289FB058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38916" y="24510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5" name="Straight Connector 7074">
                  <a:extLst>
                    <a:ext uri="{FF2B5EF4-FFF2-40B4-BE49-F238E27FC236}">
                      <a16:creationId xmlns:a16="http://schemas.microsoft.com/office/drawing/2014/main" id="{49F04EAF-291D-C5DC-154A-8F19EA88C1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83366" y="24637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6" name="Straight Connector 7075">
                  <a:extLst>
                    <a:ext uri="{FF2B5EF4-FFF2-40B4-BE49-F238E27FC236}">
                      <a16:creationId xmlns:a16="http://schemas.microsoft.com/office/drawing/2014/main" id="{FB0CA253-927F-B585-6C08-7057385609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7816" y="24764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7" name="Straight Connector 7076">
                  <a:extLst>
                    <a:ext uri="{FF2B5EF4-FFF2-40B4-BE49-F238E27FC236}">
                      <a16:creationId xmlns:a16="http://schemas.microsoft.com/office/drawing/2014/main" id="{7652DFF1-0690-4EB3-2DE4-56B0B154B5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2266" y="24954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8" name="Straight Connector 7077">
                  <a:extLst>
                    <a:ext uri="{FF2B5EF4-FFF2-40B4-BE49-F238E27FC236}">
                      <a16:creationId xmlns:a16="http://schemas.microsoft.com/office/drawing/2014/main" id="{7B150EC2-0560-8811-2211-113C77AEF5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16716" y="25081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79" name="Straight Connector 7078">
                  <a:extLst>
                    <a:ext uri="{FF2B5EF4-FFF2-40B4-BE49-F238E27FC236}">
                      <a16:creationId xmlns:a16="http://schemas.microsoft.com/office/drawing/2014/main" id="{A5348AB7-D0DA-8606-43E1-9D524013AF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61166" y="24923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0" name="Straight Connector 7079">
                  <a:extLst>
                    <a:ext uri="{FF2B5EF4-FFF2-40B4-BE49-F238E27FC236}">
                      <a16:creationId xmlns:a16="http://schemas.microsoft.com/office/drawing/2014/main" id="{CF2EDD9D-C830-7EEB-B5E0-7FAF24A5C2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05616" y="24732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1" name="Straight Connector 7080">
                  <a:extLst>
                    <a:ext uri="{FF2B5EF4-FFF2-40B4-BE49-F238E27FC236}">
                      <a16:creationId xmlns:a16="http://schemas.microsoft.com/office/drawing/2014/main" id="{3C48BC8B-8DD5-07FE-B554-BB448E1115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50066" y="24573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2" name="Straight Connector 7081">
                  <a:extLst>
                    <a:ext uri="{FF2B5EF4-FFF2-40B4-BE49-F238E27FC236}">
                      <a16:creationId xmlns:a16="http://schemas.microsoft.com/office/drawing/2014/main" id="{7C2DE48D-F63E-0362-9ABC-BCE4965561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94516" y="24542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3" name="Straight Connector 7082">
                  <a:extLst>
                    <a:ext uri="{FF2B5EF4-FFF2-40B4-BE49-F238E27FC236}">
                      <a16:creationId xmlns:a16="http://schemas.microsoft.com/office/drawing/2014/main" id="{8203A48E-78AC-A371-491E-2CB8EF4A91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966" y="24415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4" name="Straight Connector 7083">
                  <a:extLst>
                    <a:ext uri="{FF2B5EF4-FFF2-40B4-BE49-F238E27FC236}">
                      <a16:creationId xmlns:a16="http://schemas.microsoft.com/office/drawing/2014/main" id="{45A7C0ED-6431-B6F2-D4AE-4F58CE572D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83416" y="24319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5" name="Straight Connector 7084">
                  <a:extLst>
                    <a:ext uri="{FF2B5EF4-FFF2-40B4-BE49-F238E27FC236}">
                      <a16:creationId xmlns:a16="http://schemas.microsoft.com/office/drawing/2014/main" id="{31CD8301-FE67-7C8B-BF94-88DA96949C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278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6" name="Straight Connector 7085">
                  <a:extLst>
                    <a:ext uri="{FF2B5EF4-FFF2-40B4-BE49-F238E27FC236}">
                      <a16:creationId xmlns:a16="http://schemas.microsoft.com/office/drawing/2014/main" id="{A91F69A9-0442-CB45-0256-E6915F9F29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723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7" name="Straight Connector 7086">
                  <a:extLst>
                    <a:ext uri="{FF2B5EF4-FFF2-40B4-BE49-F238E27FC236}">
                      <a16:creationId xmlns:a16="http://schemas.microsoft.com/office/drawing/2014/main" id="{E9601FA7-5E6C-317E-98C8-32B4760BC2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167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8" name="Straight Connector 7087">
                  <a:extLst>
                    <a:ext uri="{FF2B5EF4-FFF2-40B4-BE49-F238E27FC236}">
                      <a16:creationId xmlns:a16="http://schemas.microsoft.com/office/drawing/2014/main" id="{17C0A75F-65C2-C916-F5ED-07A3D166AB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12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9" name="Straight Connector 7088">
                  <a:extLst>
                    <a:ext uri="{FF2B5EF4-FFF2-40B4-BE49-F238E27FC236}">
                      <a16:creationId xmlns:a16="http://schemas.microsoft.com/office/drawing/2014/main" id="{2AFF0FBD-2522-3217-643F-A5B0854FBC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056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0" name="Straight Connector 7089">
                  <a:extLst>
                    <a:ext uri="{FF2B5EF4-FFF2-40B4-BE49-F238E27FC236}">
                      <a16:creationId xmlns:a16="http://schemas.microsoft.com/office/drawing/2014/main" id="{9D73BDD5-7DB3-9D20-3AF5-A7C56C0C37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0116" y="24034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1" name="Straight Connector 7090">
                  <a:extLst>
                    <a:ext uri="{FF2B5EF4-FFF2-40B4-BE49-F238E27FC236}">
                      <a16:creationId xmlns:a16="http://schemas.microsoft.com/office/drawing/2014/main" id="{811A0858-0A4F-3418-F9D2-5723E6D4B0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45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2" name="Straight Connector 7091">
                  <a:extLst>
                    <a:ext uri="{FF2B5EF4-FFF2-40B4-BE49-F238E27FC236}">
                      <a16:creationId xmlns:a16="http://schemas.microsoft.com/office/drawing/2014/main" id="{C54850BC-2956-34C0-F528-7E77D0BE6D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390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3" name="Straight Connector 7092">
                  <a:extLst>
                    <a:ext uri="{FF2B5EF4-FFF2-40B4-BE49-F238E27FC236}">
                      <a16:creationId xmlns:a16="http://schemas.microsoft.com/office/drawing/2014/main" id="{14380AC1-F37A-A6DD-E3C2-CD04219CDD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558" y="24429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4" name="Straight Connector 7093">
                  <a:extLst>
                    <a:ext uri="{FF2B5EF4-FFF2-40B4-BE49-F238E27FC236}">
                      <a16:creationId xmlns:a16="http://schemas.microsoft.com/office/drawing/2014/main" id="{AA798280-3F65-B2B6-70E0-FCBD6114BA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80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5" name="Straight Connector 7094">
                  <a:extLst>
                    <a:ext uri="{FF2B5EF4-FFF2-40B4-BE49-F238E27FC236}">
                      <a16:creationId xmlns:a16="http://schemas.microsoft.com/office/drawing/2014/main" id="{8912F540-333D-0552-DBCB-821DA73123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2458" y="24937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6" name="Straight Connector 7095">
                  <a:extLst>
                    <a:ext uri="{FF2B5EF4-FFF2-40B4-BE49-F238E27FC236}">
                      <a16:creationId xmlns:a16="http://schemas.microsoft.com/office/drawing/2014/main" id="{B2302EDD-0B86-B05B-DD77-3ED5B905F8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769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7" name="Straight Connector 7096">
                  <a:extLst>
                    <a:ext uri="{FF2B5EF4-FFF2-40B4-BE49-F238E27FC236}">
                      <a16:creationId xmlns:a16="http://schemas.microsoft.com/office/drawing/2014/main" id="{61A9DCA3-A5FF-0540-80C8-30E9C7A93D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1358" y="24968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8" name="Straight Connector 7097">
                  <a:extLst>
                    <a:ext uri="{FF2B5EF4-FFF2-40B4-BE49-F238E27FC236}">
                      <a16:creationId xmlns:a16="http://schemas.microsoft.com/office/drawing/2014/main" id="{C97DFDE3-192D-5700-BE9B-D494C845B8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65808" y="24778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9" name="Straight Connector 7098">
                  <a:extLst>
                    <a:ext uri="{FF2B5EF4-FFF2-40B4-BE49-F238E27FC236}">
                      <a16:creationId xmlns:a16="http://schemas.microsoft.com/office/drawing/2014/main" id="{990F8169-AA87-3FAC-68FE-619213F5BA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10258" y="24587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0" name="Straight Connector 7099">
                  <a:extLst>
                    <a:ext uri="{FF2B5EF4-FFF2-40B4-BE49-F238E27FC236}">
                      <a16:creationId xmlns:a16="http://schemas.microsoft.com/office/drawing/2014/main" id="{494AE291-AA39-3B1E-0A10-1EC9748331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547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1" name="Straight Connector 7100">
                  <a:extLst>
                    <a:ext uri="{FF2B5EF4-FFF2-40B4-BE49-F238E27FC236}">
                      <a16:creationId xmlns:a16="http://schemas.microsoft.com/office/drawing/2014/main" id="{E4E5E2DC-70E6-F92D-2BAD-414E4D73CC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991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2" name="Straight Connector 7101">
                  <a:extLst>
                    <a:ext uri="{FF2B5EF4-FFF2-40B4-BE49-F238E27FC236}">
                      <a16:creationId xmlns:a16="http://schemas.microsoft.com/office/drawing/2014/main" id="{8993B42E-7046-CAC9-E895-BEFC40ED67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436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3" name="Straight Connector 7102">
                  <a:extLst>
                    <a:ext uri="{FF2B5EF4-FFF2-40B4-BE49-F238E27FC236}">
                      <a16:creationId xmlns:a16="http://schemas.microsoft.com/office/drawing/2014/main" id="{9829EF64-DA7D-688F-16AA-DB87138BDA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8058" y="24365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4" name="Straight Connector 7103">
                  <a:extLst>
                    <a:ext uri="{FF2B5EF4-FFF2-40B4-BE49-F238E27FC236}">
                      <a16:creationId xmlns:a16="http://schemas.microsoft.com/office/drawing/2014/main" id="{B82D5088-FA02-FDFC-3B8F-532C9E4529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325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5" name="Straight Connector 7104">
                  <a:extLst>
                    <a:ext uri="{FF2B5EF4-FFF2-40B4-BE49-F238E27FC236}">
                      <a16:creationId xmlns:a16="http://schemas.microsoft.com/office/drawing/2014/main" id="{14FDC5E6-DBA4-DD26-7ED5-4A5710A952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6958" y="24651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6" name="Straight Connector 7105">
                  <a:extLst>
                    <a:ext uri="{FF2B5EF4-FFF2-40B4-BE49-F238E27FC236}">
                      <a16:creationId xmlns:a16="http://schemas.microsoft.com/office/drawing/2014/main" id="{6EBC7F06-6A49-15C3-D2DB-13BA370CBE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2140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7" name="Straight Connector 7106">
                  <a:extLst>
                    <a:ext uri="{FF2B5EF4-FFF2-40B4-BE49-F238E27FC236}">
                      <a16:creationId xmlns:a16="http://schemas.microsoft.com/office/drawing/2014/main" id="{A9482EBF-6659-D9C0-84D8-91C93C1ED6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65858" y="25127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8" name="Straight Connector 7107">
                  <a:extLst>
                    <a:ext uri="{FF2B5EF4-FFF2-40B4-BE49-F238E27FC236}">
                      <a16:creationId xmlns:a16="http://schemas.microsoft.com/office/drawing/2014/main" id="{8294A0D7-9EF9-F580-0029-F145F04092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103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9" name="Straight Connector 7108">
                  <a:extLst>
                    <a:ext uri="{FF2B5EF4-FFF2-40B4-BE49-F238E27FC236}">
                      <a16:creationId xmlns:a16="http://schemas.microsoft.com/office/drawing/2014/main" id="{C3363013-121F-E931-1226-071A5A85F2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5475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0" name="Straight Connector 7109">
                  <a:extLst>
                    <a:ext uri="{FF2B5EF4-FFF2-40B4-BE49-F238E27FC236}">
                      <a16:creationId xmlns:a16="http://schemas.microsoft.com/office/drawing/2014/main" id="{523A8847-7348-F14E-F372-FCD71B2F0E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992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1" name="Straight Connector 7110">
                  <a:extLst>
                    <a:ext uri="{FF2B5EF4-FFF2-40B4-BE49-F238E27FC236}">
                      <a16:creationId xmlns:a16="http://schemas.microsoft.com/office/drawing/2014/main" id="{9C6BBC40-2B48-1CB1-2568-CA6E71B1E5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43658" y="24524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2" name="Straight Connector 7111">
                  <a:extLst>
                    <a:ext uri="{FF2B5EF4-FFF2-40B4-BE49-F238E27FC236}">
                      <a16:creationId xmlns:a16="http://schemas.microsoft.com/office/drawing/2014/main" id="{224FB32D-7913-04A0-FA88-037382C0EC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88108" y="24397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3" name="Straight Connector 7112">
                  <a:extLst>
                    <a:ext uri="{FF2B5EF4-FFF2-40B4-BE49-F238E27FC236}">
                      <a16:creationId xmlns:a16="http://schemas.microsoft.com/office/drawing/2014/main" id="{CD7F50FE-2CEE-72BA-9655-D8073051AC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325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4" name="Straight Connector 7113">
                  <a:extLst>
                    <a:ext uri="{FF2B5EF4-FFF2-40B4-BE49-F238E27FC236}">
                      <a16:creationId xmlns:a16="http://schemas.microsoft.com/office/drawing/2014/main" id="{9B2537D0-93A9-BFB6-534F-BB79F9A4D8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770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5" name="Straight Connector 7114">
                  <a:extLst>
                    <a:ext uri="{FF2B5EF4-FFF2-40B4-BE49-F238E27FC236}">
                      <a16:creationId xmlns:a16="http://schemas.microsoft.com/office/drawing/2014/main" id="{E31C2F55-B367-F247-960D-0A7686327D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21458" y="24175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6" name="Straight Connector 7115">
                  <a:extLst>
                    <a:ext uri="{FF2B5EF4-FFF2-40B4-BE49-F238E27FC236}">
                      <a16:creationId xmlns:a16="http://schemas.microsoft.com/office/drawing/2014/main" id="{98113FAC-B8C7-8A0C-C0FB-ACA78F0BAC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65908" y="24143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7" name="Straight Connector 7116">
                  <a:extLst>
                    <a:ext uri="{FF2B5EF4-FFF2-40B4-BE49-F238E27FC236}">
                      <a16:creationId xmlns:a16="http://schemas.microsoft.com/office/drawing/2014/main" id="{11DF94D0-BF64-3B6A-FD18-24E0D8024A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5933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8" name="Straight Connector 7117">
                  <a:extLst>
                    <a:ext uri="{FF2B5EF4-FFF2-40B4-BE49-F238E27FC236}">
                      <a16:creationId xmlns:a16="http://schemas.microsoft.com/office/drawing/2014/main" id="{D0C5E072-E7CC-115A-796E-0BE1FEEA78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81285" y="24090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9" name="Straight Connector 7118">
                  <a:extLst>
                    <a:ext uri="{FF2B5EF4-FFF2-40B4-BE49-F238E27FC236}">
                      <a16:creationId xmlns:a16="http://schemas.microsoft.com/office/drawing/2014/main" id="{5A54705E-ADC5-4C84-E90E-415674870E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25735" y="24153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0" name="Straight Connector 7119">
                  <a:extLst>
                    <a:ext uri="{FF2B5EF4-FFF2-40B4-BE49-F238E27FC236}">
                      <a16:creationId xmlns:a16="http://schemas.microsoft.com/office/drawing/2014/main" id="{8207971C-BC3D-5ADA-074B-9FDB1C3ED7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70185" y="24185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1" name="Straight Connector 7120">
                  <a:extLst>
                    <a:ext uri="{FF2B5EF4-FFF2-40B4-BE49-F238E27FC236}">
                      <a16:creationId xmlns:a16="http://schemas.microsoft.com/office/drawing/2014/main" id="{962A8765-BCB0-17E0-9B35-03EBBF62AE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463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2" name="Straight Connector 7121">
                  <a:extLst>
                    <a:ext uri="{FF2B5EF4-FFF2-40B4-BE49-F238E27FC236}">
                      <a16:creationId xmlns:a16="http://schemas.microsoft.com/office/drawing/2014/main" id="{0E2ED0E6-6E51-C6E8-2D0A-781E355F7E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59085" y="24312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3" name="Straight Connector 7122">
                  <a:extLst>
                    <a:ext uri="{FF2B5EF4-FFF2-40B4-BE49-F238E27FC236}">
                      <a16:creationId xmlns:a16="http://schemas.microsoft.com/office/drawing/2014/main" id="{5A542A11-EC8B-2529-1B25-EFC6059F97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3535" y="24439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4" name="Straight Connector 7123">
                  <a:extLst>
                    <a:ext uri="{FF2B5EF4-FFF2-40B4-BE49-F238E27FC236}">
                      <a16:creationId xmlns:a16="http://schemas.microsoft.com/office/drawing/2014/main" id="{8EDC7E8B-DE89-EE6B-06BC-33906DEE49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47985" y="24598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5" name="Straight Connector 7124">
                  <a:extLst>
                    <a:ext uri="{FF2B5EF4-FFF2-40B4-BE49-F238E27FC236}">
                      <a16:creationId xmlns:a16="http://schemas.microsoft.com/office/drawing/2014/main" id="{4F682059-8948-93F1-E73E-4409740D41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2435" y="24788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6" name="Straight Connector 7125">
                  <a:extLst>
                    <a:ext uri="{FF2B5EF4-FFF2-40B4-BE49-F238E27FC236}">
                      <a16:creationId xmlns:a16="http://schemas.microsoft.com/office/drawing/2014/main" id="{D2E131A9-0D4F-85F9-A5C0-26A116DEBE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36885" y="24947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7" name="Straight Connector 7126">
                  <a:extLst>
                    <a:ext uri="{FF2B5EF4-FFF2-40B4-BE49-F238E27FC236}">
                      <a16:creationId xmlns:a16="http://schemas.microsoft.com/office/drawing/2014/main" id="{09423AA5-8F1B-5743-22DE-706F1CEF10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1335" y="24979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8" name="Straight Connector 7127">
                  <a:extLst>
                    <a:ext uri="{FF2B5EF4-FFF2-40B4-BE49-F238E27FC236}">
                      <a16:creationId xmlns:a16="http://schemas.microsoft.com/office/drawing/2014/main" id="{76D5B98C-F900-CB6A-FF71-A6C30188D6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25785" y="248838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9" name="Straight Connector 7128">
                  <a:extLst>
                    <a:ext uri="{FF2B5EF4-FFF2-40B4-BE49-F238E27FC236}">
                      <a16:creationId xmlns:a16="http://schemas.microsoft.com/office/drawing/2014/main" id="{BC2C64E0-EF5B-4782-7D66-CA47FFF0CD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70235" y="24661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30" name="Straight Connector 7129">
                  <a:extLst>
                    <a:ext uri="{FF2B5EF4-FFF2-40B4-BE49-F238E27FC236}">
                      <a16:creationId xmlns:a16="http://schemas.microsoft.com/office/drawing/2014/main" id="{E247576A-6649-74CF-DDA3-801A7B6077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4685" y="24534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31" name="Straight Connector 7130">
                  <a:extLst>
                    <a:ext uri="{FF2B5EF4-FFF2-40B4-BE49-F238E27FC236}">
                      <a16:creationId xmlns:a16="http://schemas.microsoft.com/office/drawing/2014/main" id="{831D3894-7F87-FDA9-8D8C-FFD02F29E1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59135" y="24407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32" name="Straight Connector 7131">
                  <a:extLst>
                    <a:ext uri="{FF2B5EF4-FFF2-40B4-BE49-F238E27FC236}">
                      <a16:creationId xmlns:a16="http://schemas.microsoft.com/office/drawing/2014/main" id="{E7902C40-F0A3-F419-D1E0-61F7ADE552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03585" y="24344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33" name="Straight Connector 7132">
                  <a:extLst>
                    <a:ext uri="{FF2B5EF4-FFF2-40B4-BE49-F238E27FC236}">
                      <a16:creationId xmlns:a16="http://schemas.microsoft.com/office/drawing/2014/main" id="{CA81AE2A-F740-4119-CFAF-413C7D3AB6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168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989" name="Group 6988">
              <a:extLst>
                <a:ext uri="{FF2B5EF4-FFF2-40B4-BE49-F238E27FC236}">
                  <a16:creationId xmlns:a16="http://schemas.microsoft.com/office/drawing/2014/main" id="{0DB4ADB6-1C2B-E837-3232-8265F3BA5E1B}"/>
                </a:ext>
              </a:extLst>
            </p:cNvPr>
            <p:cNvGrpSpPr/>
            <p:nvPr/>
          </p:nvGrpSpPr>
          <p:grpSpPr>
            <a:xfrm flipV="1">
              <a:off x="943290" y="2438590"/>
              <a:ext cx="2886903" cy="199117"/>
              <a:chOff x="954786" y="2143146"/>
              <a:chExt cx="2886903" cy="199117"/>
            </a:xfrm>
          </p:grpSpPr>
          <p:sp>
            <p:nvSpPr>
              <p:cNvPr id="6994" name="Freeform 6993">
                <a:extLst>
                  <a:ext uri="{FF2B5EF4-FFF2-40B4-BE49-F238E27FC236}">
                    <a16:creationId xmlns:a16="http://schemas.microsoft.com/office/drawing/2014/main" id="{ECFBE0E2-1E72-FA24-E297-A1134BD8D0FD}"/>
                  </a:ext>
                </a:extLst>
              </p:cNvPr>
              <p:cNvSpPr/>
              <p:nvPr/>
            </p:nvSpPr>
            <p:spPr>
              <a:xfrm>
                <a:off x="959004" y="2204714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1016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95" name="Oval 6994">
                <a:extLst>
                  <a:ext uri="{FF2B5EF4-FFF2-40B4-BE49-F238E27FC236}">
                    <a16:creationId xmlns:a16="http://schemas.microsoft.com/office/drawing/2014/main" id="{DD0D5D9D-181B-2648-13D1-C4D51D7817C8}"/>
                  </a:ext>
                </a:extLst>
              </p:cNvPr>
              <p:cNvSpPr/>
              <p:nvPr/>
            </p:nvSpPr>
            <p:spPr>
              <a:xfrm>
                <a:off x="1339518" y="2143146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96" name="Freeform 6995">
                <a:extLst>
                  <a:ext uri="{FF2B5EF4-FFF2-40B4-BE49-F238E27FC236}">
                    <a16:creationId xmlns:a16="http://schemas.microsoft.com/office/drawing/2014/main" id="{2F8EE0F7-BE63-4240-7DA5-E7BD83345D20}"/>
                  </a:ext>
                </a:extLst>
              </p:cNvPr>
              <p:cNvSpPr/>
              <p:nvPr/>
            </p:nvSpPr>
            <p:spPr>
              <a:xfrm>
                <a:off x="957960" y="2184685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97" name="Freeform 6996">
                <a:extLst>
                  <a:ext uri="{FF2B5EF4-FFF2-40B4-BE49-F238E27FC236}">
                    <a16:creationId xmlns:a16="http://schemas.microsoft.com/office/drawing/2014/main" id="{831EFDF8-ACF6-B973-66BA-0C88E9E6CE56}"/>
                  </a:ext>
                </a:extLst>
              </p:cNvPr>
              <p:cNvSpPr/>
              <p:nvPr/>
            </p:nvSpPr>
            <p:spPr>
              <a:xfrm>
                <a:off x="954786" y="2231490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998" name="Group 6997">
                <a:extLst>
                  <a:ext uri="{FF2B5EF4-FFF2-40B4-BE49-F238E27FC236}">
                    <a16:creationId xmlns:a16="http://schemas.microsoft.com/office/drawing/2014/main" id="{87A25045-B224-0826-C630-F649B18BFBAD}"/>
                  </a:ext>
                </a:extLst>
              </p:cNvPr>
              <p:cNvGrpSpPr/>
              <p:nvPr/>
            </p:nvGrpSpPr>
            <p:grpSpPr>
              <a:xfrm>
                <a:off x="987483" y="2182528"/>
                <a:ext cx="2845752" cy="159735"/>
                <a:chOff x="995933" y="2403417"/>
                <a:chExt cx="2845752" cy="159735"/>
              </a:xfrm>
            </p:grpSpPr>
            <p:cxnSp>
              <p:nvCxnSpPr>
                <p:cNvPr id="6999" name="Straight Connector 6998">
                  <a:extLst>
                    <a:ext uri="{FF2B5EF4-FFF2-40B4-BE49-F238E27FC236}">
                      <a16:creationId xmlns:a16="http://schemas.microsoft.com/office/drawing/2014/main" id="{F4E59067-9D75-C14F-E6A8-AF350B072B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1666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0" name="Straight Connector 6999">
                  <a:extLst>
                    <a:ext uri="{FF2B5EF4-FFF2-40B4-BE49-F238E27FC236}">
                      <a16:creationId xmlns:a16="http://schemas.microsoft.com/office/drawing/2014/main" id="{95442384-66ED-C32D-DC0C-823FCE2236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611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1" name="Straight Connector 7000">
                  <a:extLst>
                    <a:ext uri="{FF2B5EF4-FFF2-40B4-BE49-F238E27FC236}">
                      <a16:creationId xmlns:a16="http://schemas.microsoft.com/office/drawing/2014/main" id="{0FEA8D5B-387D-F281-3AEA-725AE52299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055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2" name="Straight Connector 7001">
                  <a:extLst>
                    <a:ext uri="{FF2B5EF4-FFF2-40B4-BE49-F238E27FC236}">
                      <a16:creationId xmlns:a16="http://schemas.microsoft.com/office/drawing/2014/main" id="{706540A8-AEFC-38CE-C553-F3AE01BF99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50016" y="24288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3" name="Straight Connector 7002">
                  <a:extLst>
                    <a:ext uri="{FF2B5EF4-FFF2-40B4-BE49-F238E27FC236}">
                      <a16:creationId xmlns:a16="http://schemas.microsoft.com/office/drawing/2014/main" id="{FBDBEB61-FDF9-FB1C-F3D6-E4F0C12E2E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94466" y="24383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4" name="Straight Connector 7003">
                  <a:extLst>
                    <a:ext uri="{FF2B5EF4-FFF2-40B4-BE49-F238E27FC236}">
                      <a16:creationId xmlns:a16="http://schemas.microsoft.com/office/drawing/2014/main" id="{C38AAB08-138B-918A-E778-24A9711465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38916" y="24510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5" name="Straight Connector 7004">
                  <a:extLst>
                    <a:ext uri="{FF2B5EF4-FFF2-40B4-BE49-F238E27FC236}">
                      <a16:creationId xmlns:a16="http://schemas.microsoft.com/office/drawing/2014/main" id="{3BD0AD75-91CF-A87E-188A-540680CE87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83366" y="24637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6" name="Straight Connector 7005">
                  <a:extLst>
                    <a:ext uri="{FF2B5EF4-FFF2-40B4-BE49-F238E27FC236}">
                      <a16:creationId xmlns:a16="http://schemas.microsoft.com/office/drawing/2014/main" id="{BD070C99-1004-0EC9-2B02-E88ED4D4C7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7816" y="24764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7" name="Straight Connector 7006">
                  <a:extLst>
                    <a:ext uri="{FF2B5EF4-FFF2-40B4-BE49-F238E27FC236}">
                      <a16:creationId xmlns:a16="http://schemas.microsoft.com/office/drawing/2014/main" id="{D2573A9A-AE81-9B87-A49E-436E1969D2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2266" y="24954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8" name="Straight Connector 7007">
                  <a:extLst>
                    <a:ext uri="{FF2B5EF4-FFF2-40B4-BE49-F238E27FC236}">
                      <a16:creationId xmlns:a16="http://schemas.microsoft.com/office/drawing/2014/main" id="{DA941910-8F09-0BD4-5D13-4D92C4D34F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16716" y="25081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9" name="Straight Connector 7008">
                  <a:extLst>
                    <a:ext uri="{FF2B5EF4-FFF2-40B4-BE49-F238E27FC236}">
                      <a16:creationId xmlns:a16="http://schemas.microsoft.com/office/drawing/2014/main" id="{7EB70AF4-049D-D83C-0FC7-AFBF7F1BDF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61166" y="24923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0" name="Straight Connector 7009">
                  <a:extLst>
                    <a:ext uri="{FF2B5EF4-FFF2-40B4-BE49-F238E27FC236}">
                      <a16:creationId xmlns:a16="http://schemas.microsoft.com/office/drawing/2014/main" id="{CACC84A8-D050-7E49-E5A2-71897963D4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05616" y="24732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1" name="Straight Connector 7010">
                  <a:extLst>
                    <a:ext uri="{FF2B5EF4-FFF2-40B4-BE49-F238E27FC236}">
                      <a16:creationId xmlns:a16="http://schemas.microsoft.com/office/drawing/2014/main" id="{1D676492-86BA-5E81-C6CD-393357E132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50066" y="24573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2" name="Straight Connector 7011">
                  <a:extLst>
                    <a:ext uri="{FF2B5EF4-FFF2-40B4-BE49-F238E27FC236}">
                      <a16:creationId xmlns:a16="http://schemas.microsoft.com/office/drawing/2014/main" id="{1271256E-9C10-8EFF-91D4-6EED1BE6AE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94516" y="24542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3" name="Straight Connector 7012">
                  <a:extLst>
                    <a:ext uri="{FF2B5EF4-FFF2-40B4-BE49-F238E27FC236}">
                      <a16:creationId xmlns:a16="http://schemas.microsoft.com/office/drawing/2014/main" id="{64EA9A94-01A4-8AE2-804D-2D7F9530F6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966" y="24415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4" name="Straight Connector 7013">
                  <a:extLst>
                    <a:ext uri="{FF2B5EF4-FFF2-40B4-BE49-F238E27FC236}">
                      <a16:creationId xmlns:a16="http://schemas.microsoft.com/office/drawing/2014/main" id="{F9BF8602-21CF-473A-DE96-97F46F6098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83416" y="24319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5" name="Straight Connector 7014">
                  <a:extLst>
                    <a:ext uri="{FF2B5EF4-FFF2-40B4-BE49-F238E27FC236}">
                      <a16:creationId xmlns:a16="http://schemas.microsoft.com/office/drawing/2014/main" id="{628328E6-8519-159E-C9B6-28C86CA881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278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6" name="Straight Connector 7015">
                  <a:extLst>
                    <a:ext uri="{FF2B5EF4-FFF2-40B4-BE49-F238E27FC236}">
                      <a16:creationId xmlns:a16="http://schemas.microsoft.com/office/drawing/2014/main" id="{9AB7AF63-2990-97C6-CAC2-CEE831F13B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723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7" name="Straight Connector 7016">
                  <a:extLst>
                    <a:ext uri="{FF2B5EF4-FFF2-40B4-BE49-F238E27FC236}">
                      <a16:creationId xmlns:a16="http://schemas.microsoft.com/office/drawing/2014/main" id="{A401EB17-67A7-4C9B-1417-7455149405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167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8" name="Straight Connector 7017">
                  <a:extLst>
                    <a:ext uri="{FF2B5EF4-FFF2-40B4-BE49-F238E27FC236}">
                      <a16:creationId xmlns:a16="http://schemas.microsoft.com/office/drawing/2014/main" id="{9B8A3A9F-C42D-1F1F-7221-E50A2A9741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12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9" name="Straight Connector 7018">
                  <a:extLst>
                    <a:ext uri="{FF2B5EF4-FFF2-40B4-BE49-F238E27FC236}">
                      <a16:creationId xmlns:a16="http://schemas.microsoft.com/office/drawing/2014/main" id="{EB590B50-84CC-CBED-FD16-33D321AAC8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056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0" name="Straight Connector 7019">
                  <a:extLst>
                    <a:ext uri="{FF2B5EF4-FFF2-40B4-BE49-F238E27FC236}">
                      <a16:creationId xmlns:a16="http://schemas.microsoft.com/office/drawing/2014/main" id="{3CE3B763-3DF6-C22E-47AF-9EC691DC94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0116" y="24034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1" name="Straight Connector 7020">
                  <a:extLst>
                    <a:ext uri="{FF2B5EF4-FFF2-40B4-BE49-F238E27FC236}">
                      <a16:creationId xmlns:a16="http://schemas.microsoft.com/office/drawing/2014/main" id="{0FA073C8-A8B0-5A11-0F57-AD9279DF47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45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2" name="Straight Connector 7021">
                  <a:extLst>
                    <a:ext uri="{FF2B5EF4-FFF2-40B4-BE49-F238E27FC236}">
                      <a16:creationId xmlns:a16="http://schemas.microsoft.com/office/drawing/2014/main" id="{DF9DF81A-A73E-2E95-060D-8B0C60A02F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390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3" name="Straight Connector 7022">
                  <a:extLst>
                    <a:ext uri="{FF2B5EF4-FFF2-40B4-BE49-F238E27FC236}">
                      <a16:creationId xmlns:a16="http://schemas.microsoft.com/office/drawing/2014/main" id="{31E754E2-2494-7A44-D6DB-EE25107D59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558" y="24429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4" name="Straight Connector 7023">
                  <a:extLst>
                    <a:ext uri="{FF2B5EF4-FFF2-40B4-BE49-F238E27FC236}">
                      <a16:creationId xmlns:a16="http://schemas.microsoft.com/office/drawing/2014/main" id="{3D4A522B-56BF-D959-32BA-BE1C76D052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80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5" name="Straight Connector 7024">
                  <a:extLst>
                    <a:ext uri="{FF2B5EF4-FFF2-40B4-BE49-F238E27FC236}">
                      <a16:creationId xmlns:a16="http://schemas.microsoft.com/office/drawing/2014/main" id="{28F64BC7-9036-1846-1F13-40BB1E8B30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2458" y="24937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6" name="Straight Connector 7025">
                  <a:extLst>
                    <a:ext uri="{FF2B5EF4-FFF2-40B4-BE49-F238E27FC236}">
                      <a16:creationId xmlns:a16="http://schemas.microsoft.com/office/drawing/2014/main" id="{75C45FF0-7467-C4D5-7289-35668BB353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769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7" name="Straight Connector 7026">
                  <a:extLst>
                    <a:ext uri="{FF2B5EF4-FFF2-40B4-BE49-F238E27FC236}">
                      <a16:creationId xmlns:a16="http://schemas.microsoft.com/office/drawing/2014/main" id="{50652B04-3DFC-E0D2-7D75-11DC09D889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1358" y="24968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8" name="Straight Connector 7027">
                  <a:extLst>
                    <a:ext uri="{FF2B5EF4-FFF2-40B4-BE49-F238E27FC236}">
                      <a16:creationId xmlns:a16="http://schemas.microsoft.com/office/drawing/2014/main" id="{6B3FAA19-E66F-3AD6-EFFE-F63835C727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65808" y="24778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9" name="Straight Connector 7028">
                  <a:extLst>
                    <a:ext uri="{FF2B5EF4-FFF2-40B4-BE49-F238E27FC236}">
                      <a16:creationId xmlns:a16="http://schemas.microsoft.com/office/drawing/2014/main" id="{E0F1E2FF-2923-49B2-D3A9-5435CB0474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10258" y="24587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0" name="Straight Connector 7029">
                  <a:extLst>
                    <a:ext uri="{FF2B5EF4-FFF2-40B4-BE49-F238E27FC236}">
                      <a16:creationId xmlns:a16="http://schemas.microsoft.com/office/drawing/2014/main" id="{03E51CAD-6E65-45BC-C7ED-E5ADC4EFE1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547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1" name="Straight Connector 7030">
                  <a:extLst>
                    <a:ext uri="{FF2B5EF4-FFF2-40B4-BE49-F238E27FC236}">
                      <a16:creationId xmlns:a16="http://schemas.microsoft.com/office/drawing/2014/main" id="{F8A9DDA1-D9AC-910B-F6FB-044C3F3A5E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991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2" name="Straight Connector 7031">
                  <a:extLst>
                    <a:ext uri="{FF2B5EF4-FFF2-40B4-BE49-F238E27FC236}">
                      <a16:creationId xmlns:a16="http://schemas.microsoft.com/office/drawing/2014/main" id="{2E716C5B-AE13-9E30-15C0-BE4E5D6D0C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436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3" name="Straight Connector 7032">
                  <a:extLst>
                    <a:ext uri="{FF2B5EF4-FFF2-40B4-BE49-F238E27FC236}">
                      <a16:creationId xmlns:a16="http://schemas.microsoft.com/office/drawing/2014/main" id="{15273715-E5CC-916D-9A17-AFE81781BC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8058" y="24365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4" name="Straight Connector 7033">
                  <a:extLst>
                    <a:ext uri="{FF2B5EF4-FFF2-40B4-BE49-F238E27FC236}">
                      <a16:creationId xmlns:a16="http://schemas.microsoft.com/office/drawing/2014/main" id="{44D60605-6191-7B38-A07E-B0A9730C15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325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5" name="Straight Connector 7034">
                  <a:extLst>
                    <a:ext uri="{FF2B5EF4-FFF2-40B4-BE49-F238E27FC236}">
                      <a16:creationId xmlns:a16="http://schemas.microsoft.com/office/drawing/2014/main" id="{3A041371-B67A-4F38-723A-846CD87FC3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6958" y="24651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6" name="Straight Connector 7035">
                  <a:extLst>
                    <a:ext uri="{FF2B5EF4-FFF2-40B4-BE49-F238E27FC236}">
                      <a16:creationId xmlns:a16="http://schemas.microsoft.com/office/drawing/2014/main" id="{86BF7FB5-7E31-D714-6B38-F0B41C8871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2140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7" name="Straight Connector 7036">
                  <a:extLst>
                    <a:ext uri="{FF2B5EF4-FFF2-40B4-BE49-F238E27FC236}">
                      <a16:creationId xmlns:a16="http://schemas.microsoft.com/office/drawing/2014/main" id="{1FB2C4C0-4C9E-A15A-402B-760C3DEC2E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65858" y="25127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8" name="Straight Connector 7037">
                  <a:extLst>
                    <a:ext uri="{FF2B5EF4-FFF2-40B4-BE49-F238E27FC236}">
                      <a16:creationId xmlns:a16="http://schemas.microsoft.com/office/drawing/2014/main" id="{44AAF383-8300-D409-2E66-2FA29C3E0E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103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9" name="Straight Connector 7038">
                  <a:extLst>
                    <a:ext uri="{FF2B5EF4-FFF2-40B4-BE49-F238E27FC236}">
                      <a16:creationId xmlns:a16="http://schemas.microsoft.com/office/drawing/2014/main" id="{E43404CD-EAB6-EB2C-9BAB-B70C9A0A18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5475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0" name="Straight Connector 7039">
                  <a:extLst>
                    <a:ext uri="{FF2B5EF4-FFF2-40B4-BE49-F238E27FC236}">
                      <a16:creationId xmlns:a16="http://schemas.microsoft.com/office/drawing/2014/main" id="{67EF32D2-DCCF-B29C-DEEF-669B487EB6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992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1" name="Straight Connector 7040">
                  <a:extLst>
                    <a:ext uri="{FF2B5EF4-FFF2-40B4-BE49-F238E27FC236}">
                      <a16:creationId xmlns:a16="http://schemas.microsoft.com/office/drawing/2014/main" id="{C6398869-74E6-CA27-FDCF-B1B714B3BE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43658" y="24524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2" name="Straight Connector 7041">
                  <a:extLst>
                    <a:ext uri="{FF2B5EF4-FFF2-40B4-BE49-F238E27FC236}">
                      <a16:creationId xmlns:a16="http://schemas.microsoft.com/office/drawing/2014/main" id="{9D0B2989-A0DD-36D1-3F36-63CF920A7C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88108" y="24397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3" name="Straight Connector 7042">
                  <a:extLst>
                    <a:ext uri="{FF2B5EF4-FFF2-40B4-BE49-F238E27FC236}">
                      <a16:creationId xmlns:a16="http://schemas.microsoft.com/office/drawing/2014/main" id="{A79B64AC-5027-EFE5-EA39-4C17892C93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325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4" name="Straight Connector 7043">
                  <a:extLst>
                    <a:ext uri="{FF2B5EF4-FFF2-40B4-BE49-F238E27FC236}">
                      <a16:creationId xmlns:a16="http://schemas.microsoft.com/office/drawing/2014/main" id="{32C7D4EF-685B-4E47-FC06-CB0CEFD85D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770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5" name="Straight Connector 7044">
                  <a:extLst>
                    <a:ext uri="{FF2B5EF4-FFF2-40B4-BE49-F238E27FC236}">
                      <a16:creationId xmlns:a16="http://schemas.microsoft.com/office/drawing/2014/main" id="{C82073C1-0F69-3B86-9F4E-5089DA46DC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21458" y="24175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6" name="Straight Connector 7045">
                  <a:extLst>
                    <a:ext uri="{FF2B5EF4-FFF2-40B4-BE49-F238E27FC236}">
                      <a16:creationId xmlns:a16="http://schemas.microsoft.com/office/drawing/2014/main" id="{E3C284DB-EB15-20DE-B535-FF9AF08D03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65908" y="24143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7" name="Straight Connector 7046">
                  <a:extLst>
                    <a:ext uri="{FF2B5EF4-FFF2-40B4-BE49-F238E27FC236}">
                      <a16:creationId xmlns:a16="http://schemas.microsoft.com/office/drawing/2014/main" id="{A3512187-281E-1205-A363-A70DCB3E87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5933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8" name="Straight Connector 7047">
                  <a:extLst>
                    <a:ext uri="{FF2B5EF4-FFF2-40B4-BE49-F238E27FC236}">
                      <a16:creationId xmlns:a16="http://schemas.microsoft.com/office/drawing/2014/main" id="{831AA097-53E6-C567-5010-2D6B8E29FC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81285" y="24090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9" name="Straight Connector 7048">
                  <a:extLst>
                    <a:ext uri="{FF2B5EF4-FFF2-40B4-BE49-F238E27FC236}">
                      <a16:creationId xmlns:a16="http://schemas.microsoft.com/office/drawing/2014/main" id="{99DF2821-58C9-8DBE-754B-3508BA7E25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25735" y="24153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0" name="Straight Connector 7049">
                  <a:extLst>
                    <a:ext uri="{FF2B5EF4-FFF2-40B4-BE49-F238E27FC236}">
                      <a16:creationId xmlns:a16="http://schemas.microsoft.com/office/drawing/2014/main" id="{0ED35817-A6B8-DEDA-E9A1-6B9D145003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70185" y="24185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1" name="Straight Connector 7050">
                  <a:extLst>
                    <a:ext uri="{FF2B5EF4-FFF2-40B4-BE49-F238E27FC236}">
                      <a16:creationId xmlns:a16="http://schemas.microsoft.com/office/drawing/2014/main" id="{33B29E88-27F7-5039-E27D-F156A696A6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463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2" name="Straight Connector 7051">
                  <a:extLst>
                    <a:ext uri="{FF2B5EF4-FFF2-40B4-BE49-F238E27FC236}">
                      <a16:creationId xmlns:a16="http://schemas.microsoft.com/office/drawing/2014/main" id="{F8BBD33E-62CC-E799-D36C-0FDCDE8337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59085" y="24312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3" name="Straight Connector 7052">
                  <a:extLst>
                    <a:ext uri="{FF2B5EF4-FFF2-40B4-BE49-F238E27FC236}">
                      <a16:creationId xmlns:a16="http://schemas.microsoft.com/office/drawing/2014/main" id="{036F4839-1693-2643-0FE5-D5E5AB388C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3535" y="24439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4" name="Straight Connector 7053">
                  <a:extLst>
                    <a:ext uri="{FF2B5EF4-FFF2-40B4-BE49-F238E27FC236}">
                      <a16:creationId xmlns:a16="http://schemas.microsoft.com/office/drawing/2014/main" id="{FFB5B73F-2010-EC5F-BFF8-25758BBE48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47985" y="24598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5" name="Straight Connector 7054">
                  <a:extLst>
                    <a:ext uri="{FF2B5EF4-FFF2-40B4-BE49-F238E27FC236}">
                      <a16:creationId xmlns:a16="http://schemas.microsoft.com/office/drawing/2014/main" id="{A3801C35-B75C-43C5-1FA5-B830903389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2435" y="24788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6" name="Straight Connector 7055">
                  <a:extLst>
                    <a:ext uri="{FF2B5EF4-FFF2-40B4-BE49-F238E27FC236}">
                      <a16:creationId xmlns:a16="http://schemas.microsoft.com/office/drawing/2014/main" id="{478ADFD4-6227-A8E9-5644-23137926CE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36885" y="24947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7" name="Straight Connector 7056">
                  <a:extLst>
                    <a:ext uri="{FF2B5EF4-FFF2-40B4-BE49-F238E27FC236}">
                      <a16:creationId xmlns:a16="http://schemas.microsoft.com/office/drawing/2014/main" id="{D5B35DC6-46BC-03C0-7012-B35ACE0E3A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1335" y="24979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8" name="Straight Connector 7057">
                  <a:extLst>
                    <a:ext uri="{FF2B5EF4-FFF2-40B4-BE49-F238E27FC236}">
                      <a16:creationId xmlns:a16="http://schemas.microsoft.com/office/drawing/2014/main" id="{C896B5D6-71C7-AD8D-A276-5A615577E1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25785" y="248838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9" name="Straight Connector 7058">
                  <a:extLst>
                    <a:ext uri="{FF2B5EF4-FFF2-40B4-BE49-F238E27FC236}">
                      <a16:creationId xmlns:a16="http://schemas.microsoft.com/office/drawing/2014/main" id="{7DB0120A-DCFE-1D59-FF56-20B4EF3772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70235" y="24661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60" name="Straight Connector 7059">
                  <a:extLst>
                    <a:ext uri="{FF2B5EF4-FFF2-40B4-BE49-F238E27FC236}">
                      <a16:creationId xmlns:a16="http://schemas.microsoft.com/office/drawing/2014/main" id="{A60D8EE6-CEC2-E676-2432-0CDB088F15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4685" y="24534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61" name="Straight Connector 7060">
                  <a:extLst>
                    <a:ext uri="{FF2B5EF4-FFF2-40B4-BE49-F238E27FC236}">
                      <a16:creationId xmlns:a16="http://schemas.microsoft.com/office/drawing/2014/main" id="{56B4314E-90B7-1F01-E0BD-5AF1EE857F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59135" y="24407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62" name="Straight Connector 7061">
                  <a:extLst>
                    <a:ext uri="{FF2B5EF4-FFF2-40B4-BE49-F238E27FC236}">
                      <a16:creationId xmlns:a16="http://schemas.microsoft.com/office/drawing/2014/main" id="{75E47F9C-B3B2-7F5B-2288-903521C10A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03585" y="24344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63" name="Straight Connector 7062">
                  <a:extLst>
                    <a:ext uri="{FF2B5EF4-FFF2-40B4-BE49-F238E27FC236}">
                      <a16:creationId xmlns:a16="http://schemas.microsoft.com/office/drawing/2014/main" id="{81DD8774-8EDA-CF4A-C46C-206B432EAE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168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990" name="Arc 6989">
              <a:extLst>
                <a:ext uri="{FF2B5EF4-FFF2-40B4-BE49-F238E27FC236}">
                  <a16:creationId xmlns:a16="http://schemas.microsoft.com/office/drawing/2014/main" id="{1E7DB0D9-150C-0849-4694-F5F2E6488FFC}"/>
                </a:ext>
              </a:extLst>
            </p:cNvPr>
            <p:cNvSpPr/>
            <p:nvPr/>
          </p:nvSpPr>
          <p:spPr>
            <a:xfrm flipH="1">
              <a:off x="3499962" y="2205840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1" name="Arc 6990">
              <a:extLst>
                <a:ext uri="{FF2B5EF4-FFF2-40B4-BE49-F238E27FC236}">
                  <a16:creationId xmlns:a16="http://schemas.microsoft.com/office/drawing/2014/main" id="{46A4892E-3B7C-2AB9-D11D-46311B628335}"/>
                </a:ext>
              </a:extLst>
            </p:cNvPr>
            <p:cNvSpPr/>
            <p:nvPr/>
          </p:nvSpPr>
          <p:spPr>
            <a:xfrm flipH="1">
              <a:off x="1120174" y="2208965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2" name="Arc 6991">
              <a:extLst>
                <a:ext uri="{FF2B5EF4-FFF2-40B4-BE49-F238E27FC236}">
                  <a16:creationId xmlns:a16="http://schemas.microsoft.com/office/drawing/2014/main" id="{98290C33-87E1-61B3-9A44-E1BFA24F9F0B}"/>
                </a:ext>
              </a:extLst>
            </p:cNvPr>
            <p:cNvSpPr/>
            <p:nvPr/>
          </p:nvSpPr>
          <p:spPr>
            <a:xfrm flipH="1">
              <a:off x="1612219" y="2209370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3" name="Arc 6992">
              <a:extLst>
                <a:ext uri="{FF2B5EF4-FFF2-40B4-BE49-F238E27FC236}">
                  <a16:creationId xmlns:a16="http://schemas.microsoft.com/office/drawing/2014/main" id="{A213E9C6-EDF5-0B71-5636-25E50CAD9F7C}"/>
                </a:ext>
              </a:extLst>
            </p:cNvPr>
            <p:cNvSpPr/>
            <p:nvPr/>
          </p:nvSpPr>
          <p:spPr>
            <a:xfrm flipH="1">
              <a:off x="2448873" y="2209405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34" name="Arc 7133">
            <a:extLst>
              <a:ext uri="{FF2B5EF4-FFF2-40B4-BE49-F238E27FC236}">
                <a16:creationId xmlns:a16="http://schemas.microsoft.com/office/drawing/2014/main" id="{AF62D32C-4209-6E73-5F8E-CFD6F0E0DF18}"/>
              </a:ext>
            </a:extLst>
          </p:cNvPr>
          <p:cNvSpPr/>
          <p:nvPr/>
        </p:nvSpPr>
        <p:spPr>
          <a:xfrm rot="4134560" flipH="1">
            <a:off x="2756902" y="8660090"/>
            <a:ext cx="115719" cy="353575"/>
          </a:xfrm>
          <a:prstGeom prst="arc">
            <a:avLst>
              <a:gd name="adj1" fmla="val 15323303"/>
              <a:gd name="adj2" fmla="val 6093167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5" name="Oval 7134">
            <a:extLst>
              <a:ext uri="{FF2B5EF4-FFF2-40B4-BE49-F238E27FC236}">
                <a16:creationId xmlns:a16="http://schemas.microsoft.com/office/drawing/2014/main" id="{7DC67C15-CB87-4783-C45C-A0E6319F5C9D}"/>
              </a:ext>
            </a:extLst>
          </p:cNvPr>
          <p:cNvSpPr/>
          <p:nvPr/>
        </p:nvSpPr>
        <p:spPr>
          <a:xfrm>
            <a:off x="1781092" y="9156861"/>
            <a:ext cx="190800" cy="190800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6" name="Oval 7135">
            <a:extLst>
              <a:ext uri="{FF2B5EF4-FFF2-40B4-BE49-F238E27FC236}">
                <a16:creationId xmlns:a16="http://schemas.microsoft.com/office/drawing/2014/main" id="{63BD4CCF-9AB9-E1D4-8580-F6C46CC75C8C}"/>
              </a:ext>
            </a:extLst>
          </p:cNvPr>
          <p:cNvSpPr/>
          <p:nvPr/>
        </p:nvSpPr>
        <p:spPr>
          <a:xfrm>
            <a:off x="1781092" y="8350965"/>
            <a:ext cx="190800" cy="190800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7" name="Arc 7136">
            <a:extLst>
              <a:ext uri="{FF2B5EF4-FFF2-40B4-BE49-F238E27FC236}">
                <a16:creationId xmlns:a16="http://schemas.microsoft.com/office/drawing/2014/main" id="{CA73AD4B-4F91-9399-C77A-9EF4A3531E2B}"/>
              </a:ext>
            </a:extLst>
          </p:cNvPr>
          <p:cNvSpPr/>
          <p:nvPr/>
        </p:nvSpPr>
        <p:spPr>
          <a:xfrm>
            <a:off x="3241151" y="8640505"/>
            <a:ext cx="115719" cy="353575"/>
          </a:xfrm>
          <a:prstGeom prst="arc">
            <a:avLst>
              <a:gd name="adj1" fmla="val 19538108"/>
              <a:gd name="adj2" fmla="val 2493777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8" name="Arc 7137">
            <a:extLst>
              <a:ext uri="{FF2B5EF4-FFF2-40B4-BE49-F238E27FC236}">
                <a16:creationId xmlns:a16="http://schemas.microsoft.com/office/drawing/2014/main" id="{DED1B00B-7777-3BB7-6A67-B4B3FC7331BC}"/>
              </a:ext>
            </a:extLst>
          </p:cNvPr>
          <p:cNvSpPr/>
          <p:nvPr/>
        </p:nvSpPr>
        <p:spPr>
          <a:xfrm rot="2939067">
            <a:off x="3531441" y="8636896"/>
            <a:ext cx="132375" cy="350306"/>
          </a:xfrm>
          <a:prstGeom prst="arc">
            <a:avLst>
              <a:gd name="adj1" fmla="val 19538108"/>
              <a:gd name="adj2" fmla="val 394136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9" name="Arc 7138">
            <a:extLst>
              <a:ext uri="{FF2B5EF4-FFF2-40B4-BE49-F238E27FC236}">
                <a16:creationId xmlns:a16="http://schemas.microsoft.com/office/drawing/2014/main" id="{99E54C84-6F2F-2C9E-ADE7-9B726596234C}"/>
              </a:ext>
            </a:extLst>
          </p:cNvPr>
          <p:cNvSpPr/>
          <p:nvPr/>
        </p:nvSpPr>
        <p:spPr>
          <a:xfrm rot="11955597" flipH="1">
            <a:off x="2303399" y="8696050"/>
            <a:ext cx="150591" cy="376530"/>
          </a:xfrm>
          <a:prstGeom prst="arc">
            <a:avLst>
              <a:gd name="adj1" fmla="val 15323303"/>
              <a:gd name="adj2" fmla="val 207549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0" name="Arc 7139">
            <a:extLst>
              <a:ext uri="{FF2B5EF4-FFF2-40B4-BE49-F238E27FC236}">
                <a16:creationId xmlns:a16="http://schemas.microsoft.com/office/drawing/2014/main" id="{DFE3B7BE-4293-1498-9563-13A2F19775CA}"/>
              </a:ext>
            </a:extLst>
          </p:cNvPr>
          <p:cNvSpPr/>
          <p:nvPr/>
        </p:nvSpPr>
        <p:spPr>
          <a:xfrm rot="12100016" flipH="1">
            <a:off x="1591329" y="8739052"/>
            <a:ext cx="141526" cy="281202"/>
          </a:xfrm>
          <a:prstGeom prst="arc">
            <a:avLst>
              <a:gd name="adj1" fmla="val 15323303"/>
              <a:gd name="adj2" fmla="val 6093167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1" name="Arc 7140">
            <a:extLst>
              <a:ext uri="{FF2B5EF4-FFF2-40B4-BE49-F238E27FC236}">
                <a16:creationId xmlns:a16="http://schemas.microsoft.com/office/drawing/2014/main" id="{7C165E37-8341-29EE-0718-C4AB1C7EE2C5}"/>
              </a:ext>
            </a:extLst>
          </p:cNvPr>
          <p:cNvSpPr/>
          <p:nvPr/>
        </p:nvSpPr>
        <p:spPr>
          <a:xfrm rot="6302265" flipH="1">
            <a:off x="3737722" y="9000590"/>
            <a:ext cx="150591" cy="376530"/>
          </a:xfrm>
          <a:prstGeom prst="arc">
            <a:avLst>
              <a:gd name="adj1" fmla="val 15323303"/>
              <a:gd name="adj2" fmla="val 207549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36" name="Picture 7735">
            <a:extLst>
              <a:ext uri="{FF2B5EF4-FFF2-40B4-BE49-F238E27FC236}">
                <a16:creationId xmlns:a16="http://schemas.microsoft.com/office/drawing/2014/main" id="{21913982-2E9D-F6C2-6E8E-0015B4D6A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403887">
            <a:off x="3463407" y="8243749"/>
            <a:ext cx="431487" cy="280809"/>
          </a:xfrm>
          <a:prstGeom prst="rect">
            <a:avLst/>
          </a:prstGeom>
        </p:spPr>
      </p:pic>
      <p:pic>
        <p:nvPicPr>
          <p:cNvPr id="7737" name="Picture 7736">
            <a:extLst>
              <a:ext uri="{FF2B5EF4-FFF2-40B4-BE49-F238E27FC236}">
                <a16:creationId xmlns:a16="http://schemas.microsoft.com/office/drawing/2014/main" id="{562AE32E-DE0C-2F9A-9C5B-D175310F4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301600">
            <a:off x="1316476" y="9274495"/>
            <a:ext cx="431487" cy="280809"/>
          </a:xfrm>
          <a:prstGeom prst="rect">
            <a:avLst/>
          </a:prstGeom>
        </p:spPr>
      </p:pic>
      <p:grpSp>
        <p:nvGrpSpPr>
          <p:cNvPr id="7801" name="Group 7800">
            <a:extLst>
              <a:ext uri="{FF2B5EF4-FFF2-40B4-BE49-F238E27FC236}">
                <a16:creationId xmlns:a16="http://schemas.microsoft.com/office/drawing/2014/main" id="{3CC6164A-EC9D-69AC-35A7-99F336F28F02}"/>
              </a:ext>
            </a:extLst>
          </p:cNvPr>
          <p:cNvGrpSpPr/>
          <p:nvPr/>
        </p:nvGrpSpPr>
        <p:grpSpPr>
          <a:xfrm>
            <a:off x="1381972" y="7718059"/>
            <a:ext cx="2883046" cy="1063422"/>
            <a:chOff x="947520" y="4238268"/>
            <a:chExt cx="2883046" cy="1063422"/>
          </a:xfrm>
        </p:grpSpPr>
        <p:grpSp>
          <p:nvGrpSpPr>
            <p:cNvPr id="7802" name="Group 7801">
              <a:extLst>
                <a:ext uri="{FF2B5EF4-FFF2-40B4-BE49-F238E27FC236}">
                  <a16:creationId xmlns:a16="http://schemas.microsoft.com/office/drawing/2014/main" id="{16B54FAE-5DD7-8C58-42BB-7843B0016C67}"/>
                </a:ext>
              </a:extLst>
            </p:cNvPr>
            <p:cNvGrpSpPr/>
            <p:nvPr/>
          </p:nvGrpSpPr>
          <p:grpSpPr>
            <a:xfrm>
              <a:off x="947520" y="4542295"/>
              <a:ext cx="2883046" cy="759395"/>
              <a:chOff x="946172" y="4842648"/>
              <a:chExt cx="2883046" cy="759395"/>
            </a:xfrm>
          </p:grpSpPr>
          <p:cxnSp>
            <p:nvCxnSpPr>
              <p:cNvPr id="7804" name="Straight Connector 7803">
                <a:extLst>
                  <a:ext uri="{FF2B5EF4-FFF2-40B4-BE49-F238E27FC236}">
                    <a16:creationId xmlns:a16="http://schemas.microsoft.com/office/drawing/2014/main" id="{69320BE9-F959-7F17-7F06-966BA8141B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86607" y="5276564"/>
                <a:ext cx="2338427" cy="325479"/>
              </a:xfrm>
              <a:prstGeom prst="line">
                <a:avLst/>
              </a:prstGeom>
              <a:ln w="1016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5" name="Straight Connector 7804">
                <a:extLst>
                  <a:ext uri="{FF2B5EF4-FFF2-40B4-BE49-F238E27FC236}">
                    <a16:creationId xmlns:a16="http://schemas.microsoft.com/office/drawing/2014/main" id="{C170AE10-97DB-0D6B-3293-5D320F55956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2690" y="5273749"/>
                <a:ext cx="469087" cy="192928"/>
              </a:xfrm>
              <a:prstGeom prst="line">
                <a:avLst/>
              </a:prstGeom>
              <a:ln w="1016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6" name="Straight Arrow Connector 7805">
                <a:extLst>
                  <a:ext uri="{FF2B5EF4-FFF2-40B4-BE49-F238E27FC236}">
                    <a16:creationId xmlns:a16="http://schemas.microsoft.com/office/drawing/2014/main" id="{5117BB82-F598-780A-57D7-2FDDCAC804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35914" y="4842648"/>
                <a:ext cx="0" cy="343529"/>
              </a:xfrm>
              <a:prstGeom prst="straightConnector1">
                <a:avLst/>
              </a:prstGeom>
              <a:ln w="38100">
                <a:solidFill>
                  <a:schemeClr val="accent2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07" name="Oval 7806">
                <a:extLst>
                  <a:ext uri="{FF2B5EF4-FFF2-40B4-BE49-F238E27FC236}">
                    <a16:creationId xmlns:a16="http://schemas.microsoft.com/office/drawing/2014/main" id="{79AE8930-481D-6182-D5A5-B92BF3C26187}"/>
                  </a:ext>
                </a:extLst>
              </p:cNvPr>
              <p:cNvSpPr/>
              <p:nvPr/>
            </p:nvSpPr>
            <p:spPr>
              <a:xfrm flipV="1">
                <a:off x="1334090" y="5168584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808" name="Group 7807">
                <a:extLst>
                  <a:ext uri="{FF2B5EF4-FFF2-40B4-BE49-F238E27FC236}">
                    <a16:creationId xmlns:a16="http://schemas.microsoft.com/office/drawing/2014/main" id="{2210CC07-A9A9-0623-B4E0-9EC69CB1700D}"/>
                  </a:ext>
                </a:extLst>
              </p:cNvPr>
              <p:cNvGrpSpPr/>
              <p:nvPr/>
            </p:nvGrpSpPr>
            <p:grpSpPr>
              <a:xfrm rot="469920">
                <a:off x="1420929" y="5409017"/>
                <a:ext cx="2408289" cy="55076"/>
                <a:chOff x="1434552" y="5248926"/>
                <a:chExt cx="2408289" cy="55076"/>
              </a:xfrm>
            </p:grpSpPr>
            <p:cxnSp>
              <p:nvCxnSpPr>
                <p:cNvPr id="7825" name="Straight Connector 7824">
                  <a:extLst>
                    <a:ext uri="{FF2B5EF4-FFF2-40B4-BE49-F238E27FC236}">
                      <a16:creationId xmlns:a16="http://schemas.microsoft.com/office/drawing/2014/main" id="{626914D5-DA31-A034-C714-2C0E5921F9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34552" y="5248926"/>
                  <a:ext cx="240828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26" name="Straight Connector 7825">
                  <a:extLst>
                    <a:ext uri="{FF2B5EF4-FFF2-40B4-BE49-F238E27FC236}">
                      <a16:creationId xmlns:a16="http://schemas.microsoft.com/office/drawing/2014/main" id="{1DEC9D60-61D8-4003-A6B7-2D73AE4C4B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34552" y="5302889"/>
                  <a:ext cx="240532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827" name="Group 7826">
                  <a:extLst>
                    <a:ext uri="{FF2B5EF4-FFF2-40B4-BE49-F238E27FC236}">
                      <a16:creationId xmlns:a16="http://schemas.microsoft.com/office/drawing/2014/main" id="{459BF8DB-53B7-BA85-A752-7C206D859A94}"/>
                    </a:ext>
                  </a:extLst>
                </p:cNvPr>
                <p:cNvGrpSpPr/>
                <p:nvPr/>
              </p:nvGrpSpPr>
              <p:grpSpPr>
                <a:xfrm>
                  <a:off x="1474489" y="5250427"/>
                  <a:ext cx="2334693" cy="53575"/>
                  <a:chOff x="1576379" y="4571956"/>
                  <a:chExt cx="2334693" cy="53575"/>
                </a:xfrm>
              </p:grpSpPr>
              <p:cxnSp>
                <p:nvCxnSpPr>
                  <p:cNvPr id="7828" name="Straight Connector 7827">
                    <a:extLst>
                      <a:ext uri="{FF2B5EF4-FFF2-40B4-BE49-F238E27FC236}">
                        <a16:creationId xmlns:a16="http://schemas.microsoft.com/office/drawing/2014/main" id="{5CAB1D76-9411-1DD2-5462-BFE00B61E4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61765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29" name="Straight Connector 7828">
                    <a:extLst>
                      <a:ext uri="{FF2B5EF4-FFF2-40B4-BE49-F238E27FC236}">
                        <a16:creationId xmlns:a16="http://schemas.microsoft.com/office/drawing/2014/main" id="{0BD3139D-B6A9-D786-17E9-0664855974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66262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0" name="Straight Connector 7829">
                    <a:extLst>
                      <a:ext uri="{FF2B5EF4-FFF2-40B4-BE49-F238E27FC236}">
                        <a16:creationId xmlns:a16="http://schemas.microsoft.com/office/drawing/2014/main" id="{9D3CD091-5865-5F21-8A2F-CF6B85B5AC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0759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1" name="Straight Connector 7830">
                    <a:extLst>
                      <a:ext uri="{FF2B5EF4-FFF2-40B4-BE49-F238E27FC236}">
                        <a16:creationId xmlns:a16="http://schemas.microsoft.com/office/drawing/2014/main" id="{11D3BCF9-167B-E7AF-66F4-187CAA9460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5256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2" name="Straight Connector 7831">
                    <a:extLst>
                      <a:ext uri="{FF2B5EF4-FFF2-40B4-BE49-F238E27FC236}">
                        <a16:creationId xmlns:a16="http://schemas.microsoft.com/office/drawing/2014/main" id="{F425C101-3737-5B3C-CC8F-02D159F048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9753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3" name="Straight Connector 7832">
                    <a:extLst>
                      <a:ext uri="{FF2B5EF4-FFF2-40B4-BE49-F238E27FC236}">
                        <a16:creationId xmlns:a16="http://schemas.microsoft.com/office/drawing/2014/main" id="{9917EE7D-EAF5-363A-9545-928AF187410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4249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4" name="Straight Connector 7833">
                    <a:extLst>
                      <a:ext uri="{FF2B5EF4-FFF2-40B4-BE49-F238E27FC236}">
                        <a16:creationId xmlns:a16="http://schemas.microsoft.com/office/drawing/2014/main" id="{3AAACB35-4E47-2B31-F1B0-DFDB8ECB2C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8746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5" name="Straight Connector 7834">
                    <a:extLst>
                      <a:ext uri="{FF2B5EF4-FFF2-40B4-BE49-F238E27FC236}">
                        <a16:creationId xmlns:a16="http://schemas.microsoft.com/office/drawing/2014/main" id="{80F80350-4767-2DE8-CD76-55BE0921D6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93243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6" name="Straight Connector 7835">
                    <a:extLst>
                      <a:ext uri="{FF2B5EF4-FFF2-40B4-BE49-F238E27FC236}">
                        <a16:creationId xmlns:a16="http://schemas.microsoft.com/office/drawing/2014/main" id="{8F6011DD-0381-A767-E734-B5DE121353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97740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7" name="Straight Connector 7836">
                    <a:extLst>
                      <a:ext uri="{FF2B5EF4-FFF2-40B4-BE49-F238E27FC236}">
                        <a16:creationId xmlns:a16="http://schemas.microsoft.com/office/drawing/2014/main" id="{390534A2-6F7A-320A-ECCE-68FF91EDCC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02237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8" name="Straight Connector 7837">
                    <a:extLst>
                      <a:ext uri="{FF2B5EF4-FFF2-40B4-BE49-F238E27FC236}">
                        <a16:creationId xmlns:a16="http://schemas.microsoft.com/office/drawing/2014/main" id="{D6BA733E-5C9B-683F-7F60-A8A69D634A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06734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9" name="Straight Connector 7838">
                    <a:extLst>
                      <a:ext uri="{FF2B5EF4-FFF2-40B4-BE49-F238E27FC236}">
                        <a16:creationId xmlns:a16="http://schemas.microsoft.com/office/drawing/2014/main" id="{3A63D7D0-9E28-0744-C338-F0734D6B70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11231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0" name="Straight Connector 7839">
                    <a:extLst>
                      <a:ext uri="{FF2B5EF4-FFF2-40B4-BE49-F238E27FC236}">
                        <a16:creationId xmlns:a16="http://schemas.microsoft.com/office/drawing/2014/main" id="{5271286B-4FDF-21A1-E998-FE7E22C9C3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15728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1" name="Straight Connector 7840">
                    <a:extLst>
                      <a:ext uri="{FF2B5EF4-FFF2-40B4-BE49-F238E27FC236}">
                        <a16:creationId xmlns:a16="http://schemas.microsoft.com/office/drawing/2014/main" id="{E7007008-072E-7663-7D66-8561C4E378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0225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2" name="Straight Connector 7841">
                    <a:extLst>
                      <a:ext uri="{FF2B5EF4-FFF2-40B4-BE49-F238E27FC236}">
                        <a16:creationId xmlns:a16="http://schemas.microsoft.com/office/drawing/2014/main" id="{7BA8A356-2D67-9493-A1DD-22531488C5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4722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3" name="Straight Connector 7842">
                    <a:extLst>
                      <a:ext uri="{FF2B5EF4-FFF2-40B4-BE49-F238E27FC236}">
                        <a16:creationId xmlns:a16="http://schemas.microsoft.com/office/drawing/2014/main" id="{DF462F6A-CDBA-9E35-D80A-7AEDCB4CFA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9218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4" name="Straight Connector 7843">
                    <a:extLst>
                      <a:ext uri="{FF2B5EF4-FFF2-40B4-BE49-F238E27FC236}">
                        <a16:creationId xmlns:a16="http://schemas.microsoft.com/office/drawing/2014/main" id="{4389B6E3-BA8E-BC5C-378B-D735775554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33715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5" name="Straight Connector 7844">
                    <a:extLst>
                      <a:ext uri="{FF2B5EF4-FFF2-40B4-BE49-F238E27FC236}">
                        <a16:creationId xmlns:a16="http://schemas.microsoft.com/office/drawing/2014/main" id="{9BA870C5-CC38-CFB6-E0D1-190FC9C266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38212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6" name="Straight Connector 7845">
                    <a:extLst>
                      <a:ext uri="{FF2B5EF4-FFF2-40B4-BE49-F238E27FC236}">
                        <a16:creationId xmlns:a16="http://schemas.microsoft.com/office/drawing/2014/main" id="{73FD5BD9-DB9F-0CFA-3890-520CA194FA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42709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7" name="Straight Connector 7846">
                    <a:extLst>
                      <a:ext uri="{FF2B5EF4-FFF2-40B4-BE49-F238E27FC236}">
                        <a16:creationId xmlns:a16="http://schemas.microsoft.com/office/drawing/2014/main" id="{49C74B1E-12F4-ACC0-DF17-8A36DB83CC3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47206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8" name="Straight Connector 7847">
                    <a:extLst>
                      <a:ext uri="{FF2B5EF4-FFF2-40B4-BE49-F238E27FC236}">
                        <a16:creationId xmlns:a16="http://schemas.microsoft.com/office/drawing/2014/main" id="{70332474-47BB-1B18-CB67-39B4F0136C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51703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9" name="Straight Connector 7848">
                    <a:extLst>
                      <a:ext uri="{FF2B5EF4-FFF2-40B4-BE49-F238E27FC236}">
                        <a16:creationId xmlns:a16="http://schemas.microsoft.com/office/drawing/2014/main" id="{0E5FA623-997F-5A58-B806-482DD4EAFF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56200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0" name="Straight Connector 7849">
                    <a:extLst>
                      <a:ext uri="{FF2B5EF4-FFF2-40B4-BE49-F238E27FC236}">
                        <a16:creationId xmlns:a16="http://schemas.microsoft.com/office/drawing/2014/main" id="{0F098F4D-E7CF-3F38-41E0-E7007249D7B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0697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1" name="Straight Connector 7850">
                    <a:extLst>
                      <a:ext uri="{FF2B5EF4-FFF2-40B4-BE49-F238E27FC236}">
                        <a16:creationId xmlns:a16="http://schemas.microsoft.com/office/drawing/2014/main" id="{4C43B3B9-D9B2-FCBA-08B6-BE0AB8A4C1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5194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2" name="Straight Connector 7851">
                    <a:extLst>
                      <a:ext uri="{FF2B5EF4-FFF2-40B4-BE49-F238E27FC236}">
                        <a16:creationId xmlns:a16="http://schemas.microsoft.com/office/drawing/2014/main" id="{72606A3D-9CE3-288E-25BE-A067BD3487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9691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3" name="Straight Connector 7852">
                    <a:extLst>
                      <a:ext uri="{FF2B5EF4-FFF2-40B4-BE49-F238E27FC236}">
                        <a16:creationId xmlns:a16="http://schemas.microsoft.com/office/drawing/2014/main" id="{152379B8-E9DE-73E7-241F-FCE8DA0A93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74187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4" name="Straight Connector 7853">
                    <a:extLst>
                      <a:ext uri="{FF2B5EF4-FFF2-40B4-BE49-F238E27FC236}">
                        <a16:creationId xmlns:a16="http://schemas.microsoft.com/office/drawing/2014/main" id="{94CEB155-FD46-C9CF-6C89-D3C1E94EFB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78684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5" name="Straight Connector 7854">
                    <a:extLst>
                      <a:ext uri="{FF2B5EF4-FFF2-40B4-BE49-F238E27FC236}">
                        <a16:creationId xmlns:a16="http://schemas.microsoft.com/office/drawing/2014/main" id="{0D31399B-BE74-3C48-760D-D6D5F48D97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83181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6" name="Straight Connector 7855">
                    <a:extLst>
                      <a:ext uri="{FF2B5EF4-FFF2-40B4-BE49-F238E27FC236}">
                        <a16:creationId xmlns:a16="http://schemas.microsoft.com/office/drawing/2014/main" id="{7706201D-27CA-8EFC-B8C4-36508CC7D9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87678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7" name="Straight Connector 7856">
                    <a:extLst>
                      <a:ext uri="{FF2B5EF4-FFF2-40B4-BE49-F238E27FC236}">
                        <a16:creationId xmlns:a16="http://schemas.microsoft.com/office/drawing/2014/main" id="{F7EAB1CB-C322-EAD1-BE99-F6D71E24ADD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92175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8" name="Straight Connector 7857">
                    <a:extLst>
                      <a:ext uri="{FF2B5EF4-FFF2-40B4-BE49-F238E27FC236}">
                        <a16:creationId xmlns:a16="http://schemas.microsoft.com/office/drawing/2014/main" id="{B2DAA0CA-008A-1901-2D44-6CAA4E55CAE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96672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9" name="Straight Connector 7858">
                    <a:extLst>
                      <a:ext uri="{FF2B5EF4-FFF2-40B4-BE49-F238E27FC236}">
                        <a16:creationId xmlns:a16="http://schemas.microsoft.com/office/drawing/2014/main" id="{BE7EED32-AF45-6994-3A72-9A58C7CB2B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01169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0" name="Straight Connector 7859">
                    <a:extLst>
                      <a:ext uri="{FF2B5EF4-FFF2-40B4-BE49-F238E27FC236}">
                        <a16:creationId xmlns:a16="http://schemas.microsoft.com/office/drawing/2014/main" id="{B5A41D1A-4568-A2EA-AE64-84A29107DA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05666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1" name="Straight Connector 7860">
                    <a:extLst>
                      <a:ext uri="{FF2B5EF4-FFF2-40B4-BE49-F238E27FC236}">
                        <a16:creationId xmlns:a16="http://schemas.microsoft.com/office/drawing/2014/main" id="{142E2B47-70D0-AF34-8A66-03B59710B67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10163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2" name="Straight Connector 7861">
                    <a:extLst>
                      <a:ext uri="{FF2B5EF4-FFF2-40B4-BE49-F238E27FC236}">
                        <a16:creationId xmlns:a16="http://schemas.microsoft.com/office/drawing/2014/main" id="{211B6102-A7C7-068D-DDA5-882B985757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14660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3" name="Straight Connector 7862">
                    <a:extLst>
                      <a:ext uri="{FF2B5EF4-FFF2-40B4-BE49-F238E27FC236}">
                        <a16:creationId xmlns:a16="http://schemas.microsoft.com/office/drawing/2014/main" id="{48994B90-4868-6EFE-CC53-F6A03FF02B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19156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4" name="Straight Connector 7863">
                    <a:extLst>
                      <a:ext uri="{FF2B5EF4-FFF2-40B4-BE49-F238E27FC236}">
                        <a16:creationId xmlns:a16="http://schemas.microsoft.com/office/drawing/2014/main" id="{97FAE9DE-0D4C-7CC1-B183-68FA79E50A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23653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5" name="Straight Connector 7864">
                    <a:extLst>
                      <a:ext uri="{FF2B5EF4-FFF2-40B4-BE49-F238E27FC236}">
                        <a16:creationId xmlns:a16="http://schemas.microsoft.com/office/drawing/2014/main" id="{559AB812-54BC-C2BC-3D65-39F9EE1478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28150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6" name="Straight Connector 7865">
                    <a:extLst>
                      <a:ext uri="{FF2B5EF4-FFF2-40B4-BE49-F238E27FC236}">
                        <a16:creationId xmlns:a16="http://schemas.microsoft.com/office/drawing/2014/main" id="{D95E4699-29DF-39CC-C055-B43118816F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32647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7" name="Straight Connector 7866">
                    <a:extLst>
                      <a:ext uri="{FF2B5EF4-FFF2-40B4-BE49-F238E27FC236}">
                        <a16:creationId xmlns:a16="http://schemas.microsoft.com/office/drawing/2014/main" id="{90F84B9E-3C26-8089-8850-760F68DEE2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37144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8" name="Straight Connector 7867">
                    <a:extLst>
                      <a:ext uri="{FF2B5EF4-FFF2-40B4-BE49-F238E27FC236}">
                        <a16:creationId xmlns:a16="http://schemas.microsoft.com/office/drawing/2014/main" id="{6331D782-B218-19E2-B809-81E202EB02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41641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9" name="Straight Connector 7868">
                    <a:extLst>
                      <a:ext uri="{FF2B5EF4-FFF2-40B4-BE49-F238E27FC236}">
                        <a16:creationId xmlns:a16="http://schemas.microsoft.com/office/drawing/2014/main" id="{79D5C060-5623-CEA3-A135-33543762B9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46138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0" name="Straight Connector 7869">
                    <a:extLst>
                      <a:ext uri="{FF2B5EF4-FFF2-40B4-BE49-F238E27FC236}">
                        <a16:creationId xmlns:a16="http://schemas.microsoft.com/office/drawing/2014/main" id="{3A41C3DE-1933-6A97-FC63-AAC0DEAED1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50635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1" name="Straight Connector 7870">
                    <a:extLst>
                      <a:ext uri="{FF2B5EF4-FFF2-40B4-BE49-F238E27FC236}">
                        <a16:creationId xmlns:a16="http://schemas.microsoft.com/office/drawing/2014/main" id="{6DD6E694-D363-E1D9-AF14-4776EF647D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55132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2" name="Straight Connector 7871">
                    <a:extLst>
                      <a:ext uri="{FF2B5EF4-FFF2-40B4-BE49-F238E27FC236}">
                        <a16:creationId xmlns:a16="http://schemas.microsoft.com/office/drawing/2014/main" id="{E7548C9E-0282-0FA0-7606-357307BAE3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59629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3" name="Straight Connector 7872">
                    <a:extLst>
                      <a:ext uri="{FF2B5EF4-FFF2-40B4-BE49-F238E27FC236}">
                        <a16:creationId xmlns:a16="http://schemas.microsoft.com/office/drawing/2014/main" id="{FF3500BA-F704-D8E9-7546-E1AB4F6CA8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64125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4" name="Straight Connector 7873">
                    <a:extLst>
                      <a:ext uri="{FF2B5EF4-FFF2-40B4-BE49-F238E27FC236}">
                        <a16:creationId xmlns:a16="http://schemas.microsoft.com/office/drawing/2014/main" id="{98764BE5-A14F-9743-15E5-DA72CC4710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68622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5" name="Straight Connector 7874">
                    <a:extLst>
                      <a:ext uri="{FF2B5EF4-FFF2-40B4-BE49-F238E27FC236}">
                        <a16:creationId xmlns:a16="http://schemas.microsoft.com/office/drawing/2014/main" id="{194589E1-AE26-C3CD-211E-D82CDF69B7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73119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6" name="Straight Connector 7875">
                    <a:extLst>
                      <a:ext uri="{FF2B5EF4-FFF2-40B4-BE49-F238E27FC236}">
                        <a16:creationId xmlns:a16="http://schemas.microsoft.com/office/drawing/2014/main" id="{56EF68DC-E5D3-8244-6BC4-E506665757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77616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7" name="Straight Connector 7876">
                    <a:extLst>
                      <a:ext uri="{FF2B5EF4-FFF2-40B4-BE49-F238E27FC236}">
                        <a16:creationId xmlns:a16="http://schemas.microsoft.com/office/drawing/2014/main" id="{3F513341-3377-9A21-BC0E-CF079D86E0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82113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8" name="Straight Connector 7877">
                    <a:extLst>
                      <a:ext uri="{FF2B5EF4-FFF2-40B4-BE49-F238E27FC236}">
                        <a16:creationId xmlns:a16="http://schemas.microsoft.com/office/drawing/2014/main" id="{4537C09F-0300-6592-A305-ED29E85060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86610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9" name="Straight Connector 7878">
                    <a:extLst>
                      <a:ext uri="{FF2B5EF4-FFF2-40B4-BE49-F238E27FC236}">
                        <a16:creationId xmlns:a16="http://schemas.microsoft.com/office/drawing/2014/main" id="{B607EBAB-0BFB-76A4-153C-7E77D536F9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91107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80" name="Straight Connector 7879">
                    <a:extLst>
                      <a:ext uri="{FF2B5EF4-FFF2-40B4-BE49-F238E27FC236}">
                        <a16:creationId xmlns:a16="http://schemas.microsoft.com/office/drawing/2014/main" id="{47569853-6000-45FD-7148-89DD0637B3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576379" y="4571956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809" name="Group 7808">
                <a:extLst>
                  <a:ext uri="{FF2B5EF4-FFF2-40B4-BE49-F238E27FC236}">
                    <a16:creationId xmlns:a16="http://schemas.microsoft.com/office/drawing/2014/main" id="{E7C86CE5-9A61-61E2-8BAA-1C07F04BA8E0}"/>
                  </a:ext>
                </a:extLst>
              </p:cNvPr>
              <p:cNvGrpSpPr/>
              <p:nvPr/>
            </p:nvGrpSpPr>
            <p:grpSpPr>
              <a:xfrm rot="20252775">
                <a:off x="946172" y="5338724"/>
                <a:ext cx="523214" cy="56482"/>
                <a:chOff x="921930" y="5239802"/>
                <a:chExt cx="523214" cy="56482"/>
              </a:xfrm>
            </p:grpSpPr>
            <p:cxnSp>
              <p:nvCxnSpPr>
                <p:cNvPr id="7810" name="Straight Connector 7809">
                  <a:extLst>
                    <a:ext uri="{FF2B5EF4-FFF2-40B4-BE49-F238E27FC236}">
                      <a16:creationId xmlns:a16="http://schemas.microsoft.com/office/drawing/2014/main" id="{6DEED84F-8E1A-DB11-A541-949B98772E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3144" y="5239802"/>
                  <a:ext cx="522000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11" name="Straight Connector 7810">
                  <a:extLst>
                    <a:ext uri="{FF2B5EF4-FFF2-40B4-BE49-F238E27FC236}">
                      <a16:creationId xmlns:a16="http://schemas.microsoft.com/office/drawing/2014/main" id="{438DC1F5-E28E-EA54-7414-E41231FC2C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1930" y="5296021"/>
                  <a:ext cx="501552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812" name="Group 7811">
                  <a:extLst>
                    <a:ext uri="{FF2B5EF4-FFF2-40B4-BE49-F238E27FC236}">
                      <a16:creationId xmlns:a16="http://schemas.microsoft.com/office/drawing/2014/main" id="{EB420FAC-384F-852E-34F0-6C3ADCB06EC3}"/>
                    </a:ext>
                  </a:extLst>
                </p:cNvPr>
                <p:cNvGrpSpPr/>
                <p:nvPr/>
              </p:nvGrpSpPr>
              <p:grpSpPr>
                <a:xfrm>
                  <a:off x="936232" y="5242284"/>
                  <a:ext cx="487099" cy="54000"/>
                  <a:chOff x="997639" y="4564786"/>
                  <a:chExt cx="487099" cy="54000"/>
                </a:xfrm>
              </p:grpSpPr>
              <p:cxnSp>
                <p:nvCxnSpPr>
                  <p:cNvPr id="7813" name="Straight Connector 7812">
                    <a:extLst>
                      <a:ext uri="{FF2B5EF4-FFF2-40B4-BE49-F238E27FC236}">
                        <a16:creationId xmlns:a16="http://schemas.microsoft.com/office/drawing/2014/main" id="{F51C4AA0-8B33-A68C-FE91-31A7BCE826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976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14" name="Straight Connector 7813">
                    <a:extLst>
                      <a:ext uri="{FF2B5EF4-FFF2-40B4-BE49-F238E27FC236}">
                        <a16:creationId xmlns:a16="http://schemas.microsoft.com/office/drawing/2014/main" id="{5F6999BF-BCF8-1410-3C3C-B7C6BA3CB6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420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15" name="Straight Connector 7814">
                    <a:extLst>
                      <a:ext uri="{FF2B5EF4-FFF2-40B4-BE49-F238E27FC236}">
                        <a16:creationId xmlns:a16="http://schemas.microsoft.com/office/drawing/2014/main" id="{DA787B76-731A-98CA-3EF8-43B50BBA08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865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16" name="Straight Connector 7815">
                    <a:extLst>
                      <a:ext uri="{FF2B5EF4-FFF2-40B4-BE49-F238E27FC236}">
                        <a16:creationId xmlns:a16="http://schemas.microsoft.com/office/drawing/2014/main" id="{69317CCE-4CB1-0AA9-7EF4-4FFCBD356C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309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17" name="Straight Connector 7816">
                    <a:extLst>
                      <a:ext uri="{FF2B5EF4-FFF2-40B4-BE49-F238E27FC236}">
                        <a16:creationId xmlns:a16="http://schemas.microsoft.com/office/drawing/2014/main" id="{E9C5BC9D-0F2E-C3E5-DCE1-228945A3F9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754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18" name="Straight Connector 7817">
                    <a:extLst>
                      <a:ext uri="{FF2B5EF4-FFF2-40B4-BE49-F238E27FC236}">
                        <a16:creationId xmlns:a16="http://schemas.microsoft.com/office/drawing/2014/main" id="{2603FEA2-2740-F266-7247-26116B0399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198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19" name="Straight Connector 7818">
                    <a:extLst>
                      <a:ext uri="{FF2B5EF4-FFF2-40B4-BE49-F238E27FC236}">
                        <a16:creationId xmlns:a16="http://schemas.microsoft.com/office/drawing/2014/main" id="{263FF178-FFCA-6A2A-766F-7729D632C3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643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20" name="Straight Connector 7819">
                    <a:extLst>
                      <a:ext uri="{FF2B5EF4-FFF2-40B4-BE49-F238E27FC236}">
                        <a16:creationId xmlns:a16="http://schemas.microsoft.com/office/drawing/2014/main" id="{F63B691A-C2CC-0F2E-8915-C48B886D3C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087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21" name="Straight Connector 7820">
                    <a:extLst>
                      <a:ext uri="{FF2B5EF4-FFF2-40B4-BE49-F238E27FC236}">
                        <a16:creationId xmlns:a16="http://schemas.microsoft.com/office/drawing/2014/main" id="{2A48B150-3D88-D7E4-9ACE-881D8C750FD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532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22" name="Straight Connector 7821">
                    <a:extLst>
                      <a:ext uri="{FF2B5EF4-FFF2-40B4-BE49-F238E27FC236}">
                        <a16:creationId xmlns:a16="http://schemas.microsoft.com/office/drawing/2014/main" id="{2C51372D-4B40-C58B-17D3-65641B4A98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976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23" name="Straight Connector 7822">
                    <a:extLst>
                      <a:ext uri="{FF2B5EF4-FFF2-40B4-BE49-F238E27FC236}">
                        <a16:creationId xmlns:a16="http://schemas.microsoft.com/office/drawing/2014/main" id="{50EAC487-6881-7798-96D8-C68A2175B6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4421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24" name="Straight Connector 7823">
                    <a:extLst>
                      <a:ext uri="{FF2B5EF4-FFF2-40B4-BE49-F238E27FC236}">
                        <a16:creationId xmlns:a16="http://schemas.microsoft.com/office/drawing/2014/main" id="{50D9D494-CFCD-D8B7-A807-0372A8955C76}"/>
                      </a:ext>
                    </a:extLst>
                  </p:cNvPr>
                  <p:cNvCxnSpPr>
                    <a:cxnSpLocks/>
                    <a:stCxn id="7807" idx="0"/>
                  </p:cNvCxnSpPr>
                  <p:nvPr/>
                </p:nvCxnSpPr>
                <p:spPr>
                  <a:xfrm rot="1347225" flipH="1" flipV="1">
                    <a:off x="1475943" y="4564786"/>
                    <a:ext cx="8795" cy="540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7803" name="Rectangle 7802">
              <a:extLst>
                <a:ext uri="{FF2B5EF4-FFF2-40B4-BE49-F238E27FC236}">
                  <a16:creationId xmlns:a16="http://schemas.microsoft.com/office/drawing/2014/main" id="{27AD1122-D2ED-246B-1757-96532B7F4148}"/>
                </a:ext>
              </a:extLst>
            </p:cNvPr>
            <p:cNvSpPr/>
            <p:nvPr/>
          </p:nvSpPr>
          <p:spPr>
            <a:xfrm rot="16200000">
              <a:off x="1144479" y="4512970"/>
              <a:ext cx="595123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rgbClr val="FFC2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82" name="Group 7881">
            <a:extLst>
              <a:ext uri="{FF2B5EF4-FFF2-40B4-BE49-F238E27FC236}">
                <a16:creationId xmlns:a16="http://schemas.microsoft.com/office/drawing/2014/main" id="{30715751-4092-7C1D-42FF-B5DD07B7082B}"/>
              </a:ext>
            </a:extLst>
          </p:cNvPr>
          <p:cNvGrpSpPr/>
          <p:nvPr/>
        </p:nvGrpSpPr>
        <p:grpSpPr>
          <a:xfrm>
            <a:off x="1394584" y="8924142"/>
            <a:ext cx="2883046" cy="949740"/>
            <a:chOff x="960132" y="5444351"/>
            <a:chExt cx="2883046" cy="949740"/>
          </a:xfrm>
        </p:grpSpPr>
        <p:grpSp>
          <p:nvGrpSpPr>
            <p:cNvPr id="7883" name="Group 7882">
              <a:extLst>
                <a:ext uri="{FF2B5EF4-FFF2-40B4-BE49-F238E27FC236}">
                  <a16:creationId xmlns:a16="http://schemas.microsoft.com/office/drawing/2014/main" id="{20DAE331-308D-FD55-9860-54621E433F5C}"/>
                </a:ext>
              </a:extLst>
            </p:cNvPr>
            <p:cNvGrpSpPr/>
            <p:nvPr/>
          </p:nvGrpSpPr>
          <p:grpSpPr>
            <a:xfrm flipV="1">
              <a:off x="960132" y="5444351"/>
              <a:ext cx="2883046" cy="759395"/>
              <a:chOff x="946172" y="4842648"/>
              <a:chExt cx="2883046" cy="759395"/>
            </a:xfrm>
          </p:grpSpPr>
          <p:cxnSp>
            <p:nvCxnSpPr>
              <p:cNvPr id="7885" name="Straight Connector 7884">
                <a:extLst>
                  <a:ext uri="{FF2B5EF4-FFF2-40B4-BE49-F238E27FC236}">
                    <a16:creationId xmlns:a16="http://schemas.microsoft.com/office/drawing/2014/main" id="{F32C4263-9D8B-D00B-0B79-BB532426F6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86607" y="5276564"/>
                <a:ext cx="2338427" cy="325479"/>
              </a:xfrm>
              <a:prstGeom prst="line">
                <a:avLst/>
              </a:prstGeom>
              <a:ln w="1016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86" name="Straight Connector 7885">
                <a:extLst>
                  <a:ext uri="{FF2B5EF4-FFF2-40B4-BE49-F238E27FC236}">
                    <a16:creationId xmlns:a16="http://schemas.microsoft.com/office/drawing/2014/main" id="{035FAB65-ACD6-6906-4A80-5F86EFE9ADF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2690" y="5273749"/>
                <a:ext cx="469087" cy="192928"/>
              </a:xfrm>
              <a:prstGeom prst="line">
                <a:avLst/>
              </a:prstGeom>
              <a:ln w="1016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87" name="Straight Arrow Connector 7886">
                <a:extLst>
                  <a:ext uri="{FF2B5EF4-FFF2-40B4-BE49-F238E27FC236}">
                    <a16:creationId xmlns:a16="http://schemas.microsoft.com/office/drawing/2014/main" id="{EFE01D11-EBEE-A758-416E-F07AAA99E0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35914" y="4842648"/>
                <a:ext cx="0" cy="343529"/>
              </a:xfrm>
              <a:prstGeom prst="straightConnector1">
                <a:avLst/>
              </a:prstGeom>
              <a:ln w="38100">
                <a:solidFill>
                  <a:schemeClr val="accent2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88" name="Oval 7887">
                <a:extLst>
                  <a:ext uri="{FF2B5EF4-FFF2-40B4-BE49-F238E27FC236}">
                    <a16:creationId xmlns:a16="http://schemas.microsoft.com/office/drawing/2014/main" id="{18F46BCC-A797-AB8D-3092-AFA5BFD2DA4D}"/>
                  </a:ext>
                </a:extLst>
              </p:cNvPr>
              <p:cNvSpPr/>
              <p:nvPr/>
            </p:nvSpPr>
            <p:spPr>
              <a:xfrm flipV="1">
                <a:off x="1334090" y="5168584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889" name="Group 7888">
                <a:extLst>
                  <a:ext uri="{FF2B5EF4-FFF2-40B4-BE49-F238E27FC236}">
                    <a16:creationId xmlns:a16="http://schemas.microsoft.com/office/drawing/2014/main" id="{19846E5C-980B-4B7A-218F-AE63536946E2}"/>
                  </a:ext>
                </a:extLst>
              </p:cNvPr>
              <p:cNvGrpSpPr/>
              <p:nvPr/>
            </p:nvGrpSpPr>
            <p:grpSpPr>
              <a:xfrm rot="469920">
                <a:off x="1420929" y="5409017"/>
                <a:ext cx="2408289" cy="55076"/>
                <a:chOff x="1434552" y="5248926"/>
                <a:chExt cx="2408289" cy="55076"/>
              </a:xfrm>
            </p:grpSpPr>
            <p:cxnSp>
              <p:nvCxnSpPr>
                <p:cNvPr id="7906" name="Straight Connector 7905">
                  <a:extLst>
                    <a:ext uri="{FF2B5EF4-FFF2-40B4-BE49-F238E27FC236}">
                      <a16:creationId xmlns:a16="http://schemas.microsoft.com/office/drawing/2014/main" id="{E626CCF8-D2B7-E8C0-5789-9C6A2FB129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34552" y="5248926"/>
                  <a:ext cx="240828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07" name="Straight Connector 7906">
                  <a:extLst>
                    <a:ext uri="{FF2B5EF4-FFF2-40B4-BE49-F238E27FC236}">
                      <a16:creationId xmlns:a16="http://schemas.microsoft.com/office/drawing/2014/main" id="{8B8F1EDA-8ECE-47C9-FBC0-CAF961C67F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34552" y="5302889"/>
                  <a:ext cx="240532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908" name="Group 7907">
                  <a:extLst>
                    <a:ext uri="{FF2B5EF4-FFF2-40B4-BE49-F238E27FC236}">
                      <a16:creationId xmlns:a16="http://schemas.microsoft.com/office/drawing/2014/main" id="{7729027E-C9A9-0084-A06F-D5FC3C533D81}"/>
                    </a:ext>
                  </a:extLst>
                </p:cNvPr>
                <p:cNvGrpSpPr/>
                <p:nvPr/>
              </p:nvGrpSpPr>
              <p:grpSpPr>
                <a:xfrm>
                  <a:off x="1474489" y="5250427"/>
                  <a:ext cx="2334693" cy="53575"/>
                  <a:chOff x="1576379" y="4571956"/>
                  <a:chExt cx="2334693" cy="53575"/>
                </a:xfrm>
              </p:grpSpPr>
              <p:cxnSp>
                <p:nvCxnSpPr>
                  <p:cNvPr id="7909" name="Straight Connector 7908">
                    <a:extLst>
                      <a:ext uri="{FF2B5EF4-FFF2-40B4-BE49-F238E27FC236}">
                        <a16:creationId xmlns:a16="http://schemas.microsoft.com/office/drawing/2014/main" id="{E071AFE7-4C8E-B980-965E-D1AFA5D670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61765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0" name="Straight Connector 7909">
                    <a:extLst>
                      <a:ext uri="{FF2B5EF4-FFF2-40B4-BE49-F238E27FC236}">
                        <a16:creationId xmlns:a16="http://schemas.microsoft.com/office/drawing/2014/main" id="{E37CD8D4-E17D-3D98-16D9-8910F434A6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66262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1" name="Straight Connector 7910">
                    <a:extLst>
                      <a:ext uri="{FF2B5EF4-FFF2-40B4-BE49-F238E27FC236}">
                        <a16:creationId xmlns:a16="http://schemas.microsoft.com/office/drawing/2014/main" id="{21EC013D-60BD-9671-1F1E-3D495E80E6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0759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2" name="Straight Connector 7911">
                    <a:extLst>
                      <a:ext uri="{FF2B5EF4-FFF2-40B4-BE49-F238E27FC236}">
                        <a16:creationId xmlns:a16="http://schemas.microsoft.com/office/drawing/2014/main" id="{DCA7150A-A3E1-4F60-DBFB-A9BB764629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5256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3" name="Straight Connector 7912">
                    <a:extLst>
                      <a:ext uri="{FF2B5EF4-FFF2-40B4-BE49-F238E27FC236}">
                        <a16:creationId xmlns:a16="http://schemas.microsoft.com/office/drawing/2014/main" id="{D061AC94-B26C-E209-275C-151A2A82DC4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9753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4" name="Straight Connector 7913">
                    <a:extLst>
                      <a:ext uri="{FF2B5EF4-FFF2-40B4-BE49-F238E27FC236}">
                        <a16:creationId xmlns:a16="http://schemas.microsoft.com/office/drawing/2014/main" id="{6A4E3252-950B-9E3E-F3B5-71C6A3F9232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4249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5" name="Straight Connector 7914">
                    <a:extLst>
                      <a:ext uri="{FF2B5EF4-FFF2-40B4-BE49-F238E27FC236}">
                        <a16:creationId xmlns:a16="http://schemas.microsoft.com/office/drawing/2014/main" id="{195F2767-FF72-053A-775C-EC299EDD84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8746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6" name="Straight Connector 7915">
                    <a:extLst>
                      <a:ext uri="{FF2B5EF4-FFF2-40B4-BE49-F238E27FC236}">
                        <a16:creationId xmlns:a16="http://schemas.microsoft.com/office/drawing/2014/main" id="{84D744DE-69B2-1977-2A17-516D574BD4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93243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7" name="Straight Connector 7916">
                    <a:extLst>
                      <a:ext uri="{FF2B5EF4-FFF2-40B4-BE49-F238E27FC236}">
                        <a16:creationId xmlns:a16="http://schemas.microsoft.com/office/drawing/2014/main" id="{781FF600-B470-07C4-ED90-C89EF0DFD0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97740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8" name="Straight Connector 7917">
                    <a:extLst>
                      <a:ext uri="{FF2B5EF4-FFF2-40B4-BE49-F238E27FC236}">
                        <a16:creationId xmlns:a16="http://schemas.microsoft.com/office/drawing/2014/main" id="{BEE1552F-A1E4-8F27-F05F-EB3BB82CEE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02237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9" name="Straight Connector 7918">
                    <a:extLst>
                      <a:ext uri="{FF2B5EF4-FFF2-40B4-BE49-F238E27FC236}">
                        <a16:creationId xmlns:a16="http://schemas.microsoft.com/office/drawing/2014/main" id="{9771EC11-75F2-E551-E446-ECD5326A30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06734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0" name="Straight Connector 7919">
                    <a:extLst>
                      <a:ext uri="{FF2B5EF4-FFF2-40B4-BE49-F238E27FC236}">
                        <a16:creationId xmlns:a16="http://schemas.microsoft.com/office/drawing/2014/main" id="{A836549F-CEA5-3E51-B33D-334565B396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11231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1" name="Straight Connector 7920">
                    <a:extLst>
                      <a:ext uri="{FF2B5EF4-FFF2-40B4-BE49-F238E27FC236}">
                        <a16:creationId xmlns:a16="http://schemas.microsoft.com/office/drawing/2014/main" id="{A029E82D-5B14-DE9A-6664-8F70E9199C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15728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2" name="Straight Connector 7921">
                    <a:extLst>
                      <a:ext uri="{FF2B5EF4-FFF2-40B4-BE49-F238E27FC236}">
                        <a16:creationId xmlns:a16="http://schemas.microsoft.com/office/drawing/2014/main" id="{86FDD13B-A1A0-DD3C-8542-E7747D57AC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0225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3" name="Straight Connector 7922">
                    <a:extLst>
                      <a:ext uri="{FF2B5EF4-FFF2-40B4-BE49-F238E27FC236}">
                        <a16:creationId xmlns:a16="http://schemas.microsoft.com/office/drawing/2014/main" id="{9CAE470E-04E0-1502-A191-F47EF66411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4722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4" name="Straight Connector 7923">
                    <a:extLst>
                      <a:ext uri="{FF2B5EF4-FFF2-40B4-BE49-F238E27FC236}">
                        <a16:creationId xmlns:a16="http://schemas.microsoft.com/office/drawing/2014/main" id="{B3590368-BD36-BCAA-1A38-78AFA02F68A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9218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5" name="Straight Connector 7924">
                    <a:extLst>
                      <a:ext uri="{FF2B5EF4-FFF2-40B4-BE49-F238E27FC236}">
                        <a16:creationId xmlns:a16="http://schemas.microsoft.com/office/drawing/2014/main" id="{6A76C9BF-C9F3-FE25-8C57-05C834688E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33715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6" name="Straight Connector 7925">
                    <a:extLst>
                      <a:ext uri="{FF2B5EF4-FFF2-40B4-BE49-F238E27FC236}">
                        <a16:creationId xmlns:a16="http://schemas.microsoft.com/office/drawing/2014/main" id="{C0788987-E05C-082B-FCAF-80B5A11159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38212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7" name="Straight Connector 7926">
                    <a:extLst>
                      <a:ext uri="{FF2B5EF4-FFF2-40B4-BE49-F238E27FC236}">
                        <a16:creationId xmlns:a16="http://schemas.microsoft.com/office/drawing/2014/main" id="{4A8C848D-EF8B-9650-9FEE-DEAFBC4C19A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42709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8" name="Straight Connector 7927">
                    <a:extLst>
                      <a:ext uri="{FF2B5EF4-FFF2-40B4-BE49-F238E27FC236}">
                        <a16:creationId xmlns:a16="http://schemas.microsoft.com/office/drawing/2014/main" id="{9FF01FF2-F318-EA4A-BC74-7BB0AD6564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47206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9" name="Straight Connector 7928">
                    <a:extLst>
                      <a:ext uri="{FF2B5EF4-FFF2-40B4-BE49-F238E27FC236}">
                        <a16:creationId xmlns:a16="http://schemas.microsoft.com/office/drawing/2014/main" id="{6F15FB6A-D3B1-3E56-8E9A-838DD393CA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51703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0" name="Straight Connector 7929">
                    <a:extLst>
                      <a:ext uri="{FF2B5EF4-FFF2-40B4-BE49-F238E27FC236}">
                        <a16:creationId xmlns:a16="http://schemas.microsoft.com/office/drawing/2014/main" id="{F6D34D4E-D2E9-A0CE-64AD-1505348CB9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56200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1" name="Straight Connector 7930">
                    <a:extLst>
                      <a:ext uri="{FF2B5EF4-FFF2-40B4-BE49-F238E27FC236}">
                        <a16:creationId xmlns:a16="http://schemas.microsoft.com/office/drawing/2014/main" id="{98241EFE-26E0-F0AF-3F08-4CD7CD8D2A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0697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2" name="Straight Connector 7931">
                    <a:extLst>
                      <a:ext uri="{FF2B5EF4-FFF2-40B4-BE49-F238E27FC236}">
                        <a16:creationId xmlns:a16="http://schemas.microsoft.com/office/drawing/2014/main" id="{1049E54D-7768-A296-3C42-A59E73E64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5194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3" name="Straight Connector 7932">
                    <a:extLst>
                      <a:ext uri="{FF2B5EF4-FFF2-40B4-BE49-F238E27FC236}">
                        <a16:creationId xmlns:a16="http://schemas.microsoft.com/office/drawing/2014/main" id="{CD4E9008-E1E5-CFED-4423-6EB354DBD6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9691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4" name="Straight Connector 7933">
                    <a:extLst>
                      <a:ext uri="{FF2B5EF4-FFF2-40B4-BE49-F238E27FC236}">
                        <a16:creationId xmlns:a16="http://schemas.microsoft.com/office/drawing/2014/main" id="{592B22CE-3CA0-60BE-20EF-A9D538F8BC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74187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5" name="Straight Connector 7934">
                    <a:extLst>
                      <a:ext uri="{FF2B5EF4-FFF2-40B4-BE49-F238E27FC236}">
                        <a16:creationId xmlns:a16="http://schemas.microsoft.com/office/drawing/2014/main" id="{B662EC05-8EDE-FF99-650C-17F525B8AB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78684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6" name="Straight Connector 7935">
                    <a:extLst>
                      <a:ext uri="{FF2B5EF4-FFF2-40B4-BE49-F238E27FC236}">
                        <a16:creationId xmlns:a16="http://schemas.microsoft.com/office/drawing/2014/main" id="{B432B029-3D4D-FD98-6CDC-3140610605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83181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7" name="Straight Connector 7936">
                    <a:extLst>
                      <a:ext uri="{FF2B5EF4-FFF2-40B4-BE49-F238E27FC236}">
                        <a16:creationId xmlns:a16="http://schemas.microsoft.com/office/drawing/2014/main" id="{761C25EC-6C4B-D8DE-1A90-806A626518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87678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8" name="Straight Connector 7937">
                    <a:extLst>
                      <a:ext uri="{FF2B5EF4-FFF2-40B4-BE49-F238E27FC236}">
                        <a16:creationId xmlns:a16="http://schemas.microsoft.com/office/drawing/2014/main" id="{E6596CD3-9C1A-71E7-090A-534653E070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92175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9" name="Straight Connector 7938">
                    <a:extLst>
                      <a:ext uri="{FF2B5EF4-FFF2-40B4-BE49-F238E27FC236}">
                        <a16:creationId xmlns:a16="http://schemas.microsoft.com/office/drawing/2014/main" id="{F4B93899-68BA-01D3-2248-0EF598D6F1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96672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0" name="Straight Connector 7939">
                    <a:extLst>
                      <a:ext uri="{FF2B5EF4-FFF2-40B4-BE49-F238E27FC236}">
                        <a16:creationId xmlns:a16="http://schemas.microsoft.com/office/drawing/2014/main" id="{96A92D96-181C-B4CB-55F7-FDE39C0998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01169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1" name="Straight Connector 7940">
                    <a:extLst>
                      <a:ext uri="{FF2B5EF4-FFF2-40B4-BE49-F238E27FC236}">
                        <a16:creationId xmlns:a16="http://schemas.microsoft.com/office/drawing/2014/main" id="{14E95549-2373-A433-5B07-365F9A771C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05666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2" name="Straight Connector 7941">
                    <a:extLst>
                      <a:ext uri="{FF2B5EF4-FFF2-40B4-BE49-F238E27FC236}">
                        <a16:creationId xmlns:a16="http://schemas.microsoft.com/office/drawing/2014/main" id="{6D96865A-BFBF-4EF6-11EE-1D3DA92DB9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10163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3" name="Straight Connector 7942">
                    <a:extLst>
                      <a:ext uri="{FF2B5EF4-FFF2-40B4-BE49-F238E27FC236}">
                        <a16:creationId xmlns:a16="http://schemas.microsoft.com/office/drawing/2014/main" id="{06BD50AC-FB62-BDAD-4C69-5BEC5E1582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14660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4" name="Straight Connector 7943">
                    <a:extLst>
                      <a:ext uri="{FF2B5EF4-FFF2-40B4-BE49-F238E27FC236}">
                        <a16:creationId xmlns:a16="http://schemas.microsoft.com/office/drawing/2014/main" id="{1CE60037-C296-1586-B632-B484A5ADDF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19156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5" name="Straight Connector 7944">
                    <a:extLst>
                      <a:ext uri="{FF2B5EF4-FFF2-40B4-BE49-F238E27FC236}">
                        <a16:creationId xmlns:a16="http://schemas.microsoft.com/office/drawing/2014/main" id="{1F2D989A-0110-6E5E-C6FB-48377CF894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23653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6" name="Straight Connector 7945">
                    <a:extLst>
                      <a:ext uri="{FF2B5EF4-FFF2-40B4-BE49-F238E27FC236}">
                        <a16:creationId xmlns:a16="http://schemas.microsoft.com/office/drawing/2014/main" id="{E9609CF4-36BF-E8B2-4AC9-7C96AAEB3E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28150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7" name="Straight Connector 7946">
                    <a:extLst>
                      <a:ext uri="{FF2B5EF4-FFF2-40B4-BE49-F238E27FC236}">
                        <a16:creationId xmlns:a16="http://schemas.microsoft.com/office/drawing/2014/main" id="{C10DB715-D1FF-934A-A6AB-01636BA479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32647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8" name="Straight Connector 7947">
                    <a:extLst>
                      <a:ext uri="{FF2B5EF4-FFF2-40B4-BE49-F238E27FC236}">
                        <a16:creationId xmlns:a16="http://schemas.microsoft.com/office/drawing/2014/main" id="{0A925D17-E579-94B7-CC54-93AD9D2131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37144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9" name="Straight Connector 7948">
                    <a:extLst>
                      <a:ext uri="{FF2B5EF4-FFF2-40B4-BE49-F238E27FC236}">
                        <a16:creationId xmlns:a16="http://schemas.microsoft.com/office/drawing/2014/main" id="{97099387-CE7D-D249-1DDF-40FB0F0F83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41641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0" name="Straight Connector 7949">
                    <a:extLst>
                      <a:ext uri="{FF2B5EF4-FFF2-40B4-BE49-F238E27FC236}">
                        <a16:creationId xmlns:a16="http://schemas.microsoft.com/office/drawing/2014/main" id="{2F72C3F3-5C1C-EA5A-03FC-E5147596F2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46138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1" name="Straight Connector 7950">
                    <a:extLst>
                      <a:ext uri="{FF2B5EF4-FFF2-40B4-BE49-F238E27FC236}">
                        <a16:creationId xmlns:a16="http://schemas.microsoft.com/office/drawing/2014/main" id="{19113B62-58AE-8981-3056-239C10974D6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50635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2" name="Straight Connector 7951">
                    <a:extLst>
                      <a:ext uri="{FF2B5EF4-FFF2-40B4-BE49-F238E27FC236}">
                        <a16:creationId xmlns:a16="http://schemas.microsoft.com/office/drawing/2014/main" id="{151EA53D-B8B9-92B8-2972-B1F17F66A1A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55132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3" name="Straight Connector 7952">
                    <a:extLst>
                      <a:ext uri="{FF2B5EF4-FFF2-40B4-BE49-F238E27FC236}">
                        <a16:creationId xmlns:a16="http://schemas.microsoft.com/office/drawing/2014/main" id="{EEAA13B0-1EA6-C7BD-9592-D0941DE82A9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59629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4" name="Straight Connector 7953">
                    <a:extLst>
                      <a:ext uri="{FF2B5EF4-FFF2-40B4-BE49-F238E27FC236}">
                        <a16:creationId xmlns:a16="http://schemas.microsoft.com/office/drawing/2014/main" id="{9A888ABC-51DD-9704-3E98-D9B329589C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64125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5" name="Straight Connector 7954">
                    <a:extLst>
                      <a:ext uri="{FF2B5EF4-FFF2-40B4-BE49-F238E27FC236}">
                        <a16:creationId xmlns:a16="http://schemas.microsoft.com/office/drawing/2014/main" id="{5AF65ADF-81D5-9D71-C5CD-B4F7647D58D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68622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6" name="Straight Connector 7955">
                    <a:extLst>
                      <a:ext uri="{FF2B5EF4-FFF2-40B4-BE49-F238E27FC236}">
                        <a16:creationId xmlns:a16="http://schemas.microsoft.com/office/drawing/2014/main" id="{3EAA5A93-C7A4-821C-B782-63138A2434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73119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7" name="Straight Connector 7956">
                    <a:extLst>
                      <a:ext uri="{FF2B5EF4-FFF2-40B4-BE49-F238E27FC236}">
                        <a16:creationId xmlns:a16="http://schemas.microsoft.com/office/drawing/2014/main" id="{46E18B22-3C91-1939-E897-EACF92B334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77616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8" name="Straight Connector 7957">
                    <a:extLst>
                      <a:ext uri="{FF2B5EF4-FFF2-40B4-BE49-F238E27FC236}">
                        <a16:creationId xmlns:a16="http://schemas.microsoft.com/office/drawing/2014/main" id="{E93A5C4D-C5DE-934F-2992-0DD02C90024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82113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59" name="Straight Connector 7958">
                    <a:extLst>
                      <a:ext uri="{FF2B5EF4-FFF2-40B4-BE49-F238E27FC236}">
                        <a16:creationId xmlns:a16="http://schemas.microsoft.com/office/drawing/2014/main" id="{4D5421D7-3F29-7E64-AA55-E7520A8BB2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86610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60" name="Straight Connector 7959">
                    <a:extLst>
                      <a:ext uri="{FF2B5EF4-FFF2-40B4-BE49-F238E27FC236}">
                        <a16:creationId xmlns:a16="http://schemas.microsoft.com/office/drawing/2014/main" id="{F79D17AB-A752-4A50-238E-DD7F134260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91107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61" name="Straight Connector 7960">
                    <a:extLst>
                      <a:ext uri="{FF2B5EF4-FFF2-40B4-BE49-F238E27FC236}">
                        <a16:creationId xmlns:a16="http://schemas.microsoft.com/office/drawing/2014/main" id="{4EF1D3C5-69D3-A1F1-6986-C18DD240B6C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576379" y="4571956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890" name="Group 7889">
                <a:extLst>
                  <a:ext uri="{FF2B5EF4-FFF2-40B4-BE49-F238E27FC236}">
                    <a16:creationId xmlns:a16="http://schemas.microsoft.com/office/drawing/2014/main" id="{66B97477-1CCE-6DD1-4F4B-ED959A58691A}"/>
                  </a:ext>
                </a:extLst>
              </p:cNvPr>
              <p:cNvGrpSpPr/>
              <p:nvPr/>
            </p:nvGrpSpPr>
            <p:grpSpPr>
              <a:xfrm rot="20252775">
                <a:off x="946172" y="5338724"/>
                <a:ext cx="523214" cy="56482"/>
                <a:chOff x="921930" y="5239802"/>
                <a:chExt cx="523214" cy="56482"/>
              </a:xfrm>
            </p:grpSpPr>
            <p:cxnSp>
              <p:nvCxnSpPr>
                <p:cNvPr id="7891" name="Straight Connector 7890">
                  <a:extLst>
                    <a:ext uri="{FF2B5EF4-FFF2-40B4-BE49-F238E27FC236}">
                      <a16:creationId xmlns:a16="http://schemas.microsoft.com/office/drawing/2014/main" id="{D521DBEE-A996-3B6E-CCFB-AA86C121A9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3144" y="5239802"/>
                  <a:ext cx="522000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92" name="Straight Connector 7891">
                  <a:extLst>
                    <a:ext uri="{FF2B5EF4-FFF2-40B4-BE49-F238E27FC236}">
                      <a16:creationId xmlns:a16="http://schemas.microsoft.com/office/drawing/2014/main" id="{8758093E-DC8C-FB45-FF75-F36F94C3D9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1930" y="5296021"/>
                  <a:ext cx="501552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893" name="Group 7892">
                  <a:extLst>
                    <a:ext uri="{FF2B5EF4-FFF2-40B4-BE49-F238E27FC236}">
                      <a16:creationId xmlns:a16="http://schemas.microsoft.com/office/drawing/2014/main" id="{AFFBC5DE-7801-A301-1B7B-4FBAD1D036BF}"/>
                    </a:ext>
                  </a:extLst>
                </p:cNvPr>
                <p:cNvGrpSpPr/>
                <p:nvPr/>
              </p:nvGrpSpPr>
              <p:grpSpPr>
                <a:xfrm>
                  <a:off x="936232" y="5242284"/>
                  <a:ext cx="487099" cy="54000"/>
                  <a:chOff x="997639" y="4564786"/>
                  <a:chExt cx="487099" cy="54000"/>
                </a:xfrm>
              </p:grpSpPr>
              <p:cxnSp>
                <p:nvCxnSpPr>
                  <p:cNvPr id="7894" name="Straight Connector 7893">
                    <a:extLst>
                      <a:ext uri="{FF2B5EF4-FFF2-40B4-BE49-F238E27FC236}">
                        <a16:creationId xmlns:a16="http://schemas.microsoft.com/office/drawing/2014/main" id="{61DED6E1-3352-A365-232C-6449850CD6C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976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95" name="Straight Connector 7894">
                    <a:extLst>
                      <a:ext uri="{FF2B5EF4-FFF2-40B4-BE49-F238E27FC236}">
                        <a16:creationId xmlns:a16="http://schemas.microsoft.com/office/drawing/2014/main" id="{88568884-CB3B-F57D-B0AB-BF9A173704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420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96" name="Straight Connector 7895">
                    <a:extLst>
                      <a:ext uri="{FF2B5EF4-FFF2-40B4-BE49-F238E27FC236}">
                        <a16:creationId xmlns:a16="http://schemas.microsoft.com/office/drawing/2014/main" id="{7E547372-8A36-1EBF-8BF7-F7BE01C2C0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865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97" name="Straight Connector 7896">
                    <a:extLst>
                      <a:ext uri="{FF2B5EF4-FFF2-40B4-BE49-F238E27FC236}">
                        <a16:creationId xmlns:a16="http://schemas.microsoft.com/office/drawing/2014/main" id="{157DC47C-02E0-0874-E55C-9D53F7B3D7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309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98" name="Straight Connector 7897">
                    <a:extLst>
                      <a:ext uri="{FF2B5EF4-FFF2-40B4-BE49-F238E27FC236}">
                        <a16:creationId xmlns:a16="http://schemas.microsoft.com/office/drawing/2014/main" id="{11BBEBE6-9D76-B923-009B-ACDE0D2AB8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754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99" name="Straight Connector 7898">
                    <a:extLst>
                      <a:ext uri="{FF2B5EF4-FFF2-40B4-BE49-F238E27FC236}">
                        <a16:creationId xmlns:a16="http://schemas.microsoft.com/office/drawing/2014/main" id="{D055ED96-0B24-C9B1-9C84-E0453F4C70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198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00" name="Straight Connector 7899">
                    <a:extLst>
                      <a:ext uri="{FF2B5EF4-FFF2-40B4-BE49-F238E27FC236}">
                        <a16:creationId xmlns:a16="http://schemas.microsoft.com/office/drawing/2014/main" id="{D15DC383-2591-8FB4-46DB-9CEB20CC946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643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01" name="Straight Connector 7900">
                    <a:extLst>
                      <a:ext uri="{FF2B5EF4-FFF2-40B4-BE49-F238E27FC236}">
                        <a16:creationId xmlns:a16="http://schemas.microsoft.com/office/drawing/2014/main" id="{621FFE0B-7B74-B27D-3B1C-09349AA955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087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02" name="Straight Connector 7901">
                    <a:extLst>
                      <a:ext uri="{FF2B5EF4-FFF2-40B4-BE49-F238E27FC236}">
                        <a16:creationId xmlns:a16="http://schemas.microsoft.com/office/drawing/2014/main" id="{59F4295F-4E07-DF79-186A-4B4406D816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532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03" name="Straight Connector 7902">
                    <a:extLst>
                      <a:ext uri="{FF2B5EF4-FFF2-40B4-BE49-F238E27FC236}">
                        <a16:creationId xmlns:a16="http://schemas.microsoft.com/office/drawing/2014/main" id="{DB99EFA3-0397-60A3-205B-7B0636FAAA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976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04" name="Straight Connector 7903">
                    <a:extLst>
                      <a:ext uri="{FF2B5EF4-FFF2-40B4-BE49-F238E27FC236}">
                        <a16:creationId xmlns:a16="http://schemas.microsoft.com/office/drawing/2014/main" id="{409B7595-A471-5C50-9B14-04B8AA515A9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4421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05" name="Straight Connector 7904">
                    <a:extLst>
                      <a:ext uri="{FF2B5EF4-FFF2-40B4-BE49-F238E27FC236}">
                        <a16:creationId xmlns:a16="http://schemas.microsoft.com/office/drawing/2014/main" id="{1E86F897-FE55-7819-83DB-6C4859F334DB}"/>
                      </a:ext>
                    </a:extLst>
                  </p:cNvPr>
                  <p:cNvCxnSpPr>
                    <a:cxnSpLocks/>
                    <a:stCxn id="7888" idx="0"/>
                  </p:cNvCxnSpPr>
                  <p:nvPr/>
                </p:nvCxnSpPr>
                <p:spPr>
                  <a:xfrm rot="1347225" flipH="1" flipV="1">
                    <a:off x="1475943" y="4564786"/>
                    <a:ext cx="8795" cy="540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7884" name="Rectangle 7883">
              <a:extLst>
                <a:ext uri="{FF2B5EF4-FFF2-40B4-BE49-F238E27FC236}">
                  <a16:creationId xmlns:a16="http://schemas.microsoft.com/office/drawing/2014/main" id="{1FBB2046-A7ED-3F77-6B6D-02701B719A35}"/>
                </a:ext>
              </a:extLst>
            </p:cNvPr>
            <p:cNvSpPr/>
            <p:nvPr/>
          </p:nvSpPr>
          <p:spPr>
            <a:xfrm rot="5400000" flipV="1">
              <a:off x="1194430" y="6123621"/>
              <a:ext cx="495221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rgbClr val="FFC2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221" name="Rectangle 8220">
            <a:extLst>
              <a:ext uri="{FF2B5EF4-FFF2-40B4-BE49-F238E27FC236}">
                <a16:creationId xmlns:a16="http://schemas.microsoft.com/office/drawing/2014/main" id="{BB560639-0A96-686D-36A0-77DCE5C04183}"/>
              </a:ext>
            </a:extLst>
          </p:cNvPr>
          <p:cNvSpPr/>
          <p:nvPr/>
        </p:nvSpPr>
        <p:spPr>
          <a:xfrm>
            <a:off x="590570" y="2009307"/>
            <a:ext cx="3947982" cy="798259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5" name="TextBox 8314">
            <a:extLst>
              <a:ext uri="{FF2B5EF4-FFF2-40B4-BE49-F238E27FC236}">
                <a16:creationId xmlns:a16="http://schemas.microsoft.com/office/drawing/2014/main" id="{690E4431-5FE5-EABD-09B7-DD3C3387F98C}"/>
              </a:ext>
            </a:extLst>
          </p:cNvPr>
          <p:cNvSpPr txBox="1"/>
          <p:nvPr/>
        </p:nvSpPr>
        <p:spPr>
          <a:xfrm>
            <a:off x="1779767" y="5290911"/>
            <a:ext cx="2627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Pull on pairs of sister DNAs from both sides.</a:t>
            </a:r>
          </a:p>
        </p:txBody>
      </p:sp>
      <p:cxnSp>
        <p:nvCxnSpPr>
          <p:cNvPr id="8317" name="Straight Connector 8316">
            <a:extLst>
              <a:ext uri="{FF2B5EF4-FFF2-40B4-BE49-F238E27FC236}">
                <a16:creationId xmlns:a16="http://schemas.microsoft.com/office/drawing/2014/main" id="{3875BC71-F8D9-F78E-F00D-00A3234DA6D5}"/>
              </a:ext>
            </a:extLst>
          </p:cNvPr>
          <p:cNvCxnSpPr>
            <a:cxnSpLocks/>
          </p:cNvCxnSpPr>
          <p:nvPr/>
        </p:nvCxnSpPr>
        <p:spPr>
          <a:xfrm flipH="1">
            <a:off x="574868" y="5234286"/>
            <a:ext cx="39636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24DE40D4-69EE-797B-D088-13FD794AE437}"/>
              </a:ext>
            </a:extLst>
          </p:cNvPr>
          <p:cNvGrpSpPr/>
          <p:nvPr/>
        </p:nvGrpSpPr>
        <p:grpSpPr>
          <a:xfrm>
            <a:off x="696749" y="2009306"/>
            <a:ext cx="567847" cy="7982589"/>
            <a:chOff x="696749" y="2009306"/>
            <a:chExt cx="567847" cy="7982589"/>
          </a:xfrm>
        </p:grpSpPr>
        <p:cxnSp>
          <p:nvCxnSpPr>
            <p:cNvPr id="6967" name="Straight Connector 6966">
              <a:extLst>
                <a:ext uri="{FF2B5EF4-FFF2-40B4-BE49-F238E27FC236}">
                  <a16:creationId xmlns:a16="http://schemas.microsoft.com/office/drawing/2014/main" id="{42105CF9-E7DF-AE3D-A4AC-3363C3191CE1}"/>
                </a:ext>
              </a:extLst>
            </p:cNvPr>
            <p:cNvCxnSpPr>
              <a:cxnSpLocks/>
            </p:cNvCxnSpPr>
            <p:nvPr/>
          </p:nvCxnSpPr>
          <p:spPr>
            <a:xfrm>
              <a:off x="1264596" y="2009306"/>
              <a:ext cx="0" cy="79825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70" name="TextBox 6969">
              <a:extLst>
                <a:ext uri="{FF2B5EF4-FFF2-40B4-BE49-F238E27FC236}">
                  <a16:creationId xmlns:a16="http://schemas.microsoft.com/office/drawing/2014/main" id="{3BD11E5E-E79D-85B8-1B26-B4E63693DFED}"/>
                </a:ext>
              </a:extLst>
            </p:cNvPr>
            <p:cNvSpPr txBox="1"/>
            <p:nvPr/>
          </p:nvSpPr>
          <p:spPr>
            <a:xfrm rot="16200000">
              <a:off x="560600" y="3547420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Pair</a:t>
              </a:r>
            </a:p>
          </p:txBody>
        </p:sp>
        <p:sp>
          <p:nvSpPr>
            <p:cNvPr id="6971" name="TextBox 6970">
              <a:extLst>
                <a:ext uri="{FF2B5EF4-FFF2-40B4-BE49-F238E27FC236}">
                  <a16:creationId xmlns:a16="http://schemas.microsoft.com/office/drawing/2014/main" id="{8D310353-9B5E-C2FA-8C46-F660D78CDE05}"/>
                </a:ext>
              </a:extLst>
            </p:cNvPr>
            <p:cNvSpPr txBox="1"/>
            <p:nvPr/>
          </p:nvSpPr>
          <p:spPr>
            <a:xfrm rot="16200000">
              <a:off x="551785" y="8495704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Part</a:t>
              </a:r>
            </a:p>
          </p:txBody>
        </p:sp>
        <p:sp>
          <p:nvSpPr>
            <p:cNvPr id="8318" name="TextBox 8317">
              <a:extLst>
                <a:ext uri="{FF2B5EF4-FFF2-40B4-BE49-F238E27FC236}">
                  <a16:creationId xmlns:a16="http://schemas.microsoft.com/office/drawing/2014/main" id="{CB20A4D3-172F-123C-BC37-740503AA78E9}"/>
                </a:ext>
              </a:extLst>
            </p:cNvPr>
            <p:cNvSpPr txBox="1"/>
            <p:nvPr/>
          </p:nvSpPr>
          <p:spPr>
            <a:xfrm rot="16200000">
              <a:off x="553922" y="6159332"/>
              <a:ext cx="747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Pull</a:t>
              </a:r>
            </a:p>
          </p:txBody>
        </p:sp>
      </p:grpSp>
      <p:grpSp>
        <p:nvGrpSpPr>
          <p:cNvPr id="8474" name="Group 8473">
            <a:extLst>
              <a:ext uri="{FF2B5EF4-FFF2-40B4-BE49-F238E27FC236}">
                <a16:creationId xmlns:a16="http://schemas.microsoft.com/office/drawing/2014/main" id="{3A22001C-0253-39D4-EAFB-3F277C71B1DA}"/>
              </a:ext>
            </a:extLst>
          </p:cNvPr>
          <p:cNvGrpSpPr/>
          <p:nvPr/>
        </p:nvGrpSpPr>
        <p:grpSpPr>
          <a:xfrm>
            <a:off x="1394719" y="5643000"/>
            <a:ext cx="2886903" cy="1646176"/>
            <a:chOff x="1373869" y="4237547"/>
            <a:chExt cx="2886903" cy="1646176"/>
          </a:xfrm>
        </p:grpSpPr>
        <p:grpSp>
          <p:nvGrpSpPr>
            <p:cNvPr id="8319" name="Group 8318">
              <a:extLst>
                <a:ext uri="{FF2B5EF4-FFF2-40B4-BE49-F238E27FC236}">
                  <a16:creationId xmlns:a16="http://schemas.microsoft.com/office/drawing/2014/main" id="{45B7D400-0CAB-4462-B0CB-50E1117E1A1F}"/>
                </a:ext>
              </a:extLst>
            </p:cNvPr>
            <p:cNvGrpSpPr/>
            <p:nvPr/>
          </p:nvGrpSpPr>
          <p:grpSpPr>
            <a:xfrm>
              <a:off x="1373869" y="4759473"/>
              <a:ext cx="2886903" cy="625169"/>
              <a:chOff x="943290" y="2090925"/>
              <a:chExt cx="2886903" cy="625169"/>
            </a:xfrm>
          </p:grpSpPr>
          <p:sp>
            <p:nvSpPr>
              <p:cNvPr id="8320" name="Arc 8319">
                <a:extLst>
                  <a:ext uri="{FF2B5EF4-FFF2-40B4-BE49-F238E27FC236}">
                    <a16:creationId xmlns:a16="http://schemas.microsoft.com/office/drawing/2014/main" id="{E84C1157-366C-D185-8B89-D057E5223140}"/>
                  </a:ext>
                </a:extLst>
              </p:cNvPr>
              <p:cNvSpPr/>
              <p:nvPr/>
            </p:nvSpPr>
            <p:spPr>
              <a:xfrm>
                <a:off x="3503164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21" name="Arc 8320">
                <a:extLst>
                  <a:ext uri="{FF2B5EF4-FFF2-40B4-BE49-F238E27FC236}">
                    <a16:creationId xmlns:a16="http://schemas.microsoft.com/office/drawing/2014/main" id="{5DF8F458-4677-D244-AA5A-C3EBB55D3373}"/>
                  </a:ext>
                </a:extLst>
              </p:cNvPr>
              <p:cNvSpPr/>
              <p:nvPr/>
            </p:nvSpPr>
            <p:spPr>
              <a:xfrm>
                <a:off x="1116750" y="2209914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22" name="Arc 8321">
                <a:extLst>
                  <a:ext uri="{FF2B5EF4-FFF2-40B4-BE49-F238E27FC236}">
                    <a16:creationId xmlns:a16="http://schemas.microsoft.com/office/drawing/2014/main" id="{4B6C2B66-A866-8A5D-5BC2-3F0CEC56E266}"/>
                  </a:ext>
                </a:extLst>
              </p:cNvPr>
              <p:cNvSpPr/>
              <p:nvPr/>
            </p:nvSpPr>
            <p:spPr>
              <a:xfrm>
                <a:off x="1617448" y="2213078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23" name="Arc 8322">
                <a:extLst>
                  <a:ext uri="{FF2B5EF4-FFF2-40B4-BE49-F238E27FC236}">
                    <a16:creationId xmlns:a16="http://schemas.microsoft.com/office/drawing/2014/main" id="{878BF977-D715-A728-19D8-C79D0A8C94BA}"/>
                  </a:ext>
                </a:extLst>
              </p:cNvPr>
              <p:cNvSpPr/>
              <p:nvPr/>
            </p:nvSpPr>
            <p:spPr>
              <a:xfrm>
                <a:off x="2447876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324" name="Group 8323">
                <a:extLst>
                  <a:ext uri="{FF2B5EF4-FFF2-40B4-BE49-F238E27FC236}">
                    <a16:creationId xmlns:a16="http://schemas.microsoft.com/office/drawing/2014/main" id="{79F39FC1-4227-C37A-D9B3-9B687EF23650}"/>
                  </a:ext>
                </a:extLst>
              </p:cNvPr>
              <p:cNvGrpSpPr/>
              <p:nvPr/>
            </p:nvGrpSpPr>
            <p:grpSpPr>
              <a:xfrm>
                <a:off x="943290" y="2090925"/>
                <a:ext cx="2886903" cy="251338"/>
                <a:chOff x="954786" y="2090925"/>
                <a:chExt cx="2886903" cy="251338"/>
              </a:xfrm>
            </p:grpSpPr>
            <p:sp>
              <p:nvSpPr>
                <p:cNvPr id="8400" name="Freeform 8399">
                  <a:extLst>
                    <a:ext uri="{FF2B5EF4-FFF2-40B4-BE49-F238E27FC236}">
                      <a16:creationId xmlns:a16="http://schemas.microsoft.com/office/drawing/2014/main" id="{2CA16998-EB06-7773-54AD-8BFBE4FF6509}"/>
                    </a:ext>
                  </a:extLst>
                </p:cNvPr>
                <p:cNvSpPr/>
                <p:nvPr/>
              </p:nvSpPr>
              <p:spPr>
                <a:xfrm>
                  <a:off x="959004" y="2168785"/>
                  <a:ext cx="2882685" cy="149231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74582 h 292824"/>
                    <a:gd name="connsiteX1" fmla="*/ 216976 w 6106332"/>
                    <a:gd name="connsiteY1" fmla="*/ 121077 h 292824"/>
                    <a:gd name="connsiteX2" fmla="*/ 464949 w 6106332"/>
                    <a:gd name="connsiteY2" fmla="*/ 276060 h 292824"/>
                    <a:gd name="connsiteX3" fmla="*/ 790414 w 6106332"/>
                    <a:gd name="connsiteY3" fmla="*/ 136575 h 292824"/>
                    <a:gd name="connsiteX4" fmla="*/ 1060610 w 6106332"/>
                    <a:gd name="connsiteY4" fmla="*/ 742 h 292824"/>
                    <a:gd name="connsiteX5" fmla="*/ 1379349 w 6106332"/>
                    <a:gd name="connsiteY5" fmla="*/ 198568 h 292824"/>
                    <a:gd name="connsiteX6" fmla="*/ 1549831 w 6106332"/>
                    <a:gd name="connsiteY6" fmla="*/ 291558 h 292824"/>
                    <a:gd name="connsiteX7" fmla="*/ 1844298 w 6106332"/>
                    <a:gd name="connsiteY7" fmla="*/ 136575 h 292824"/>
                    <a:gd name="connsiteX8" fmla="*/ 2340244 w 6106332"/>
                    <a:gd name="connsiteY8" fmla="*/ 43585 h 292824"/>
                    <a:gd name="connsiteX9" fmla="*/ 2712203 w 6106332"/>
                    <a:gd name="connsiteY9" fmla="*/ 74582 h 292824"/>
                    <a:gd name="connsiteX10" fmla="*/ 3130658 w 6106332"/>
                    <a:gd name="connsiteY10" fmla="*/ 198568 h 292824"/>
                    <a:gd name="connsiteX11" fmla="*/ 3316637 w 6106332"/>
                    <a:gd name="connsiteY11" fmla="*/ 276060 h 292824"/>
                    <a:gd name="connsiteX12" fmla="*/ 3642102 w 6106332"/>
                    <a:gd name="connsiteY12" fmla="*/ 136575 h 292824"/>
                    <a:gd name="connsiteX13" fmla="*/ 4308529 w 6106332"/>
                    <a:gd name="connsiteY13" fmla="*/ 12589 h 292824"/>
                    <a:gd name="connsiteX14" fmla="*/ 5036949 w 6106332"/>
                    <a:gd name="connsiteY14" fmla="*/ 74582 h 292824"/>
                    <a:gd name="connsiteX15" fmla="*/ 5532895 w 6106332"/>
                    <a:gd name="connsiteY15" fmla="*/ 260561 h 292824"/>
                    <a:gd name="connsiteX16" fmla="*/ 5749871 w 6106332"/>
                    <a:gd name="connsiteY16" fmla="*/ 167572 h 292824"/>
                    <a:gd name="connsiteX17" fmla="*/ 6106332 w 6106332"/>
                    <a:gd name="connsiteY17" fmla="*/ 59083 h 292824"/>
                    <a:gd name="connsiteX0" fmla="*/ 0 w 6106332"/>
                    <a:gd name="connsiteY0" fmla="*/ 123604 h 342022"/>
                    <a:gd name="connsiteX1" fmla="*/ 216976 w 6106332"/>
                    <a:gd name="connsiteY1" fmla="*/ 170099 h 342022"/>
                    <a:gd name="connsiteX2" fmla="*/ 464949 w 6106332"/>
                    <a:gd name="connsiteY2" fmla="*/ 325082 h 342022"/>
                    <a:gd name="connsiteX3" fmla="*/ 790414 w 6106332"/>
                    <a:gd name="connsiteY3" fmla="*/ 185597 h 342022"/>
                    <a:gd name="connsiteX4" fmla="*/ 1053884 w 6106332"/>
                    <a:gd name="connsiteY4" fmla="*/ 537 h 342022"/>
                    <a:gd name="connsiteX5" fmla="*/ 1379349 w 6106332"/>
                    <a:gd name="connsiteY5" fmla="*/ 247590 h 342022"/>
                    <a:gd name="connsiteX6" fmla="*/ 1549831 w 6106332"/>
                    <a:gd name="connsiteY6" fmla="*/ 340580 h 342022"/>
                    <a:gd name="connsiteX7" fmla="*/ 1844298 w 6106332"/>
                    <a:gd name="connsiteY7" fmla="*/ 185597 h 342022"/>
                    <a:gd name="connsiteX8" fmla="*/ 2340244 w 6106332"/>
                    <a:gd name="connsiteY8" fmla="*/ 92607 h 342022"/>
                    <a:gd name="connsiteX9" fmla="*/ 2712203 w 6106332"/>
                    <a:gd name="connsiteY9" fmla="*/ 123604 h 342022"/>
                    <a:gd name="connsiteX10" fmla="*/ 3130658 w 6106332"/>
                    <a:gd name="connsiteY10" fmla="*/ 247590 h 342022"/>
                    <a:gd name="connsiteX11" fmla="*/ 3316637 w 6106332"/>
                    <a:gd name="connsiteY11" fmla="*/ 325082 h 342022"/>
                    <a:gd name="connsiteX12" fmla="*/ 3642102 w 6106332"/>
                    <a:gd name="connsiteY12" fmla="*/ 185597 h 342022"/>
                    <a:gd name="connsiteX13" fmla="*/ 4308529 w 6106332"/>
                    <a:gd name="connsiteY13" fmla="*/ 61611 h 342022"/>
                    <a:gd name="connsiteX14" fmla="*/ 5036949 w 6106332"/>
                    <a:gd name="connsiteY14" fmla="*/ 123604 h 342022"/>
                    <a:gd name="connsiteX15" fmla="*/ 5532895 w 6106332"/>
                    <a:gd name="connsiteY15" fmla="*/ 309583 h 342022"/>
                    <a:gd name="connsiteX16" fmla="*/ 5749871 w 6106332"/>
                    <a:gd name="connsiteY16" fmla="*/ 216594 h 342022"/>
                    <a:gd name="connsiteX17" fmla="*/ 6106332 w 6106332"/>
                    <a:gd name="connsiteY17" fmla="*/ 108105 h 342022"/>
                    <a:gd name="connsiteX0" fmla="*/ 0 w 6106332"/>
                    <a:gd name="connsiteY0" fmla="*/ 127015 h 345433"/>
                    <a:gd name="connsiteX1" fmla="*/ 216976 w 6106332"/>
                    <a:gd name="connsiteY1" fmla="*/ 173510 h 345433"/>
                    <a:gd name="connsiteX2" fmla="*/ 464949 w 6106332"/>
                    <a:gd name="connsiteY2" fmla="*/ 328493 h 345433"/>
                    <a:gd name="connsiteX3" fmla="*/ 817317 w 6106332"/>
                    <a:gd name="connsiteY3" fmla="*/ 115169 h 345433"/>
                    <a:gd name="connsiteX4" fmla="*/ 1053884 w 6106332"/>
                    <a:gd name="connsiteY4" fmla="*/ 3948 h 345433"/>
                    <a:gd name="connsiteX5" fmla="*/ 1379349 w 6106332"/>
                    <a:gd name="connsiteY5" fmla="*/ 251001 h 345433"/>
                    <a:gd name="connsiteX6" fmla="*/ 1549831 w 6106332"/>
                    <a:gd name="connsiteY6" fmla="*/ 343991 h 345433"/>
                    <a:gd name="connsiteX7" fmla="*/ 1844298 w 6106332"/>
                    <a:gd name="connsiteY7" fmla="*/ 189008 h 345433"/>
                    <a:gd name="connsiteX8" fmla="*/ 2340244 w 6106332"/>
                    <a:gd name="connsiteY8" fmla="*/ 96018 h 345433"/>
                    <a:gd name="connsiteX9" fmla="*/ 2712203 w 6106332"/>
                    <a:gd name="connsiteY9" fmla="*/ 127015 h 345433"/>
                    <a:gd name="connsiteX10" fmla="*/ 3130658 w 6106332"/>
                    <a:gd name="connsiteY10" fmla="*/ 251001 h 345433"/>
                    <a:gd name="connsiteX11" fmla="*/ 3316637 w 6106332"/>
                    <a:gd name="connsiteY11" fmla="*/ 328493 h 345433"/>
                    <a:gd name="connsiteX12" fmla="*/ 3642102 w 6106332"/>
                    <a:gd name="connsiteY12" fmla="*/ 189008 h 345433"/>
                    <a:gd name="connsiteX13" fmla="*/ 4308529 w 6106332"/>
                    <a:gd name="connsiteY13" fmla="*/ 65022 h 345433"/>
                    <a:gd name="connsiteX14" fmla="*/ 5036949 w 6106332"/>
                    <a:gd name="connsiteY14" fmla="*/ 127015 h 345433"/>
                    <a:gd name="connsiteX15" fmla="*/ 5532895 w 6106332"/>
                    <a:gd name="connsiteY15" fmla="*/ 312994 h 345433"/>
                    <a:gd name="connsiteX16" fmla="*/ 5749871 w 6106332"/>
                    <a:gd name="connsiteY16" fmla="*/ 220005 h 345433"/>
                    <a:gd name="connsiteX17" fmla="*/ 6106332 w 6106332"/>
                    <a:gd name="connsiteY17" fmla="*/ 111516 h 345433"/>
                    <a:gd name="connsiteX0" fmla="*/ 0 w 6106332"/>
                    <a:gd name="connsiteY0" fmla="*/ 167022 h 385623"/>
                    <a:gd name="connsiteX1" fmla="*/ 216976 w 6106332"/>
                    <a:gd name="connsiteY1" fmla="*/ 213517 h 385623"/>
                    <a:gd name="connsiteX2" fmla="*/ 464949 w 6106332"/>
                    <a:gd name="connsiteY2" fmla="*/ 368500 h 385623"/>
                    <a:gd name="connsiteX3" fmla="*/ 817317 w 6106332"/>
                    <a:gd name="connsiteY3" fmla="*/ 155176 h 385623"/>
                    <a:gd name="connsiteX4" fmla="*/ 1026982 w 6106332"/>
                    <a:gd name="connsiteY4" fmla="*/ 2933 h 385623"/>
                    <a:gd name="connsiteX5" fmla="*/ 1379349 w 6106332"/>
                    <a:gd name="connsiteY5" fmla="*/ 291008 h 385623"/>
                    <a:gd name="connsiteX6" fmla="*/ 1549831 w 6106332"/>
                    <a:gd name="connsiteY6" fmla="*/ 383998 h 385623"/>
                    <a:gd name="connsiteX7" fmla="*/ 1844298 w 6106332"/>
                    <a:gd name="connsiteY7" fmla="*/ 229015 h 385623"/>
                    <a:gd name="connsiteX8" fmla="*/ 2340244 w 6106332"/>
                    <a:gd name="connsiteY8" fmla="*/ 136025 h 385623"/>
                    <a:gd name="connsiteX9" fmla="*/ 2712203 w 6106332"/>
                    <a:gd name="connsiteY9" fmla="*/ 167022 h 385623"/>
                    <a:gd name="connsiteX10" fmla="*/ 3130658 w 6106332"/>
                    <a:gd name="connsiteY10" fmla="*/ 291008 h 385623"/>
                    <a:gd name="connsiteX11" fmla="*/ 3316637 w 6106332"/>
                    <a:gd name="connsiteY11" fmla="*/ 368500 h 385623"/>
                    <a:gd name="connsiteX12" fmla="*/ 3642102 w 6106332"/>
                    <a:gd name="connsiteY12" fmla="*/ 229015 h 385623"/>
                    <a:gd name="connsiteX13" fmla="*/ 4308529 w 6106332"/>
                    <a:gd name="connsiteY13" fmla="*/ 105029 h 385623"/>
                    <a:gd name="connsiteX14" fmla="*/ 5036949 w 6106332"/>
                    <a:gd name="connsiteY14" fmla="*/ 167022 h 385623"/>
                    <a:gd name="connsiteX15" fmla="*/ 5532895 w 6106332"/>
                    <a:gd name="connsiteY15" fmla="*/ 353001 h 385623"/>
                    <a:gd name="connsiteX16" fmla="*/ 5749871 w 6106332"/>
                    <a:gd name="connsiteY16" fmla="*/ 260012 h 385623"/>
                    <a:gd name="connsiteX17" fmla="*/ 6106332 w 6106332"/>
                    <a:gd name="connsiteY17" fmla="*/ 151523 h 3856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85623">
                      <a:moveTo>
                        <a:pt x="0" y="167022"/>
                      </a:moveTo>
                      <a:cubicBezTo>
                        <a:pt x="69742" y="173479"/>
                        <a:pt x="139484" y="179937"/>
                        <a:pt x="216976" y="213517"/>
                      </a:cubicBezTo>
                      <a:cubicBezTo>
                        <a:pt x="294468" y="247097"/>
                        <a:pt x="364892" y="378223"/>
                        <a:pt x="464949" y="368500"/>
                      </a:cubicBezTo>
                      <a:cubicBezTo>
                        <a:pt x="565006" y="358777"/>
                        <a:pt x="723645" y="216104"/>
                        <a:pt x="817317" y="155176"/>
                      </a:cubicBezTo>
                      <a:cubicBezTo>
                        <a:pt x="910989" y="94248"/>
                        <a:pt x="933310" y="-19706"/>
                        <a:pt x="1026982" y="2933"/>
                      </a:cubicBezTo>
                      <a:cubicBezTo>
                        <a:pt x="1120654" y="25572"/>
                        <a:pt x="1292208" y="227497"/>
                        <a:pt x="1379349" y="291008"/>
                      </a:cubicBezTo>
                      <a:cubicBezTo>
                        <a:pt x="1466490" y="354519"/>
                        <a:pt x="1472340" y="394330"/>
                        <a:pt x="1549831" y="383998"/>
                      </a:cubicBezTo>
                      <a:cubicBezTo>
                        <a:pt x="1627322" y="373666"/>
                        <a:pt x="1712563" y="270344"/>
                        <a:pt x="1844298" y="229015"/>
                      </a:cubicBezTo>
                      <a:cubicBezTo>
                        <a:pt x="1976034" y="187686"/>
                        <a:pt x="2195593" y="146357"/>
                        <a:pt x="2340244" y="136025"/>
                      </a:cubicBezTo>
                      <a:cubicBezTo>
                        <a:pt x="2484895" y="125693"/>
                        <a:pt x="2580467" y="141191"/>
                        <a:pt x="2712203" y="167022"/>
                      </a:cubicBezTo>
                      <a:cubicBezTo>
                        <a:pt x="2843939" y="192853"/>
                        <a:pt x="3029919" y="257428"/>
                        <a:pt x="3130658" y="291008"/>
                      </a:cubicBezTo>
                      <a:cubicBezTo>
                        <a:pt x="3231397" y="324588"/>
                        <a:pt x="3231396" y="378832"/>
                        <a:pt x="3316637" y="368500"/>
                      </a:cubicBezTo>
                      <a:cubicBezTo>
                        <a:pt x="3401878" y="358168"/>
                        <a:pt x="3476787" y="272927"/>
                        <a:pt x="3642102" y="229015"/>
                      </a:cubicBezTo>
                      <a:cubicBezTo>
                        <a:pt x="3807417" y="185103"/>
                        <a:pt x="4076055" y="115361"/>
                        <a:pt x="4308529" y="105029"/>
                      </a:cubicBezTo>
                      <a:cubicBezTo>
                        <a:pt x="4541003" y="94697"/>
                        <a:pt x="4832888" y="125693"/>
                        <a:pt x="5036949" y="167022"/>
                      </a:cubicBezTo>
                      <a:cubicBezTo>
                        <a:pt x="5241010" y="208351"/>
                        <a:pt x="5414075" y="337503"/>
                        <a:pt x="5532895" y="353001"/>
                      </a:cubicBezTo>
                      <a:cubicBezTo>
                        <a:pt x="5651715" y="368499"/>
                        <a:pt x="5654298" y="293592"/>
                        <a:pt x="5749871" y="260012"/>
                      </a:cubicBezTo>
                      <a:cubicBezTo>
                        <a:pt x="5845444" y="226432"/>
                        <a:pt x="5975888" y="188977"/>
                        <a:pt x="6106332" y="151523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01" name="Oval 8400">
                  <a:extLst>
                    <a:ext uri="{FF2B5EF4-FFF2-40B4-BE49-F238E27FC236}">
                      <a16:creationId xmlns:a16="http://schemas.microsoft.com/office/drawing/2014/main" id="{59B6D085-3209-CF95-E1F2-19F4E36009FF}"/>
                    </a:ext>
                  </a:extLst>
                </p:cNvPr>
                <p:cNvSpPr/>
                <p:nvPr/>
              </p:nvSpPr>
              <p:spPr>
                <a:xfrm>
                  <a:off x="1339518" y="2090925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02" name="Freeform 8401">
                  <a:extLst>
                    <a:ext uri="{FF2B5EF4-FFF2-40B4-BE49-F238E27FC236}">
                      <a16:creationId xmlns:a16="http://schemas.microsoft.com/office/drawing/2014/main" id="{268AFB65-C7D5-A030-AAA2-C7BD198138EB}"/>
                    </a:ext>
                  </a:extLst>
                </p:cNvPr>
                <p:cNvSpPr/>
                <p:nvPr/>
              </p:nvSpPr>
              <p:spPr>
                <a:xfrm>
                  <a:off x="957960" y="2148544"/>
                  <a:ext cx="2882685" cy="145487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63995 h 282188"/>
                    <a:gd name="connsiteX1" fmla="*/ 216976 w 6106332"/>
                    <a:gd name="connsiteY1" fmla="*/ 110490 h 282188"/>
                    <a:gd name="connsiteX2" fmla="*/ 464949 w 6106332"/>
                    <a:gd name="connsiteY2" fmla="*/ 265473 h 282188"/>
                    <a:gd name="connsiteX3" fmla="*/ 790414 w 6106332"/>
                    <a:gd name="connsiteY3" fmla="*/ 125988 h 282188"/>
                    <a:gd name="connsiteX4" fmla="*/ 1033708 w 6106332"/>
                    <a:gd name="connsiteY4" fmla="*/ 6564 h 282188"/>
                    <a:gd name="connsiteX5" fmla="*/ 1379349 w 6106332"/>
                    <a:gd name="connsiteY5" fmla="*/ 187981 h 282188"/>
                    <a:gd name="connsiteX6" fmla="*/ 1549831 w 6106332"/>
                    <a:gd name="connsiteY6" fmla="*/ 280971 h 282188"/>
                    <a:gd name="connsiteX7" fmla="*/ 1844298 w 6106332"/>
                    <a:gd name="connsiteY7" fmla="*/ 125988 h 282188"/>
                    <a:gd name="connsiteX8" fmla="*/ 2340244 w 6106332"/>
                    <a:gd name="connsiteY8" fmla="*/ 32998 h 282188"/>
                    <a:gd name="connsiteX9" fmla="*/ 2712203 w 6106332"/>
                    <a:gd name="connsiteY9" fmla="*/ 63995 h 282188"/>
                    <a:gd name="connsiteX10" fmla="*/ 3130658 w 6106332"/>
                    <a:gd name="connsiteY10" fmla="*/ 187981 h 282188"/>
                    <a:gd name="connsiteX11" fmla="*/ 3316637 w 6106332"/>
                    <a:gd name="connsiteY11" fmla="*/ 265473 h 282188"/>
                    <a:gd name="connsiteX12" fmla="*/ 3642102 w 6106332"/>
                    <a:gd name="connsiteY12" fmla="*/ 125988 h 282188"/>
                    <a:gd name="connsiteX13" fmla="*/ 4308529 w 6106332"/>
                    <a:gd name="connsiteY13" fmla="*/ 2002 h 282188"/>
                    <a:gd name="connsiteX14" fmla="*/ 5036949 w 6106332"/>
                    <a:gd name="connsiteY14" fmla="*/ 63995 h 282188"/>
                    <a:gd name="connsiteX15" fmla="*/ 5532895 w 6106332"/>
                    <a:gd name="connsiteY15" fmla="*/ 249974 h 282188"/>
                    <a:gd name="connsiteX16" fmla="*/ 5749871 w 6106332"/>
                    <a:gd name="connsiteY16" fmla="*/ 156985 h 282188"/>
                    <a:gd name="connsiteX17" fmla="*/ 6106332 w 6106332"/>
                    <a:gd name="connsiteY17" fmla="*/ 48496 h 282188"/>
                    <a:gd name="connsiteX0" fmla="*/ 0 w 6106332"/>
                    <a:gd name="connsiteY0" fmla="*/ 156339 h 374902"/>
                    <a:gd name="connsiteX1" fmla="*/ 216976 w 6106332"/>
                    <a:gd name="connsiteY1" fmla="*/ 202834 h 374902"/>
                    <a:gd name="connsiteX2" fmla="*/ 464949 w 6106332"/>
                    <a:gd name="connsiteY2" fmla="*/ 357817 h 374902"/>
                    <a:gd name="connsiteX3" fmla="*/ 790414 w 6106332"/>
                    <a:gd name="connsiteY3" fmla="*/ 218332 h 374902"/>
                    <a:gd name="connsiteX4" fmla="*/ 1033708 w 6106332"/>
                    <a:gd name="connsiteY4" fmla="*/ 455 h 374902"/>
                    <a:gd name="connsiteX5" fmla="*/ 1379349 w 6106332"/>
                    <a:gd name="connsiteY5" fmla="*/ 280325 h 374902"/>
                    <a:gd name="connsiteX6" fmla="*/ 1549831 w 6106332"/>
                    <a:gd name="connsiteY6" fmla="*/ 373315 h 374902"/>
                    <a:gd name="connsiteX7" fmla="*/ 1844298 w 6106332"/>
                    <a:gd name="connsiteY7" fmla="*/ 218332 h 374902"/>
                    <a:gd name="connsiteX8" fmla="*/ 2340244 w 6106332"/>
                    <a:gd name="connsiteY8" fmla="*/ 125342 h 374902"/>
                    <a:gd name="connsiteX9" fmla="*/ 2712203 w 6106332"/>
                    <a:gd name="connsiteY9" fmla="*/ 156339 h 374902"/>
                    <a:gd name="connsiteX10" fmla="*/ 3130658 w 6106332"/>
                    <a:gd name="connsiteY10" fmla="*/ 280325 h 374902"/>
                    <a:gd name="connsiteX11" fmla="*/ 3316637 w 6106332"/>
                    <a:gd name="connsiteY11" fmla="*/ 357817 h 374902"/>
                    <a:gd name="connsiteX12" fmla="*/ 3642102 w 6106332"/>
                    <a:gd name="connsiteY12" fmla="*/ 218332 h 374902"/>
                    <a:gd name="connsiteX13" fmla="*/ 4308529 w 6106332"/>
                    <a:gd name="connsiteY13" fmla="*/ 94346 h 374902"/>
                    <a:gd name="connsiteX14" fmla="*/ 5036949 w 6106332"/>
                    <a:gd name="connsiteY14" fmla="*/ 156339 h 374902"/>
                    <a:gd name="connsiteX15" fmla="*/ 5532895 w 6106332"/>
                    <a:gd name="connsiteY15" fmla="*/ 342318 h 374902"/>
                    <a:gd name="connsiteX16" fmla="*/ 5749871 w 6106332"/>
                    <a:gd name="connsiteY16" fmla="*/ 249329 h 374902"/>
                    <a:gd name="connsiteX17" fmla="*/ 6106332 w 6106332"/>
                    <a:gd name="connsiteY17" fmla="*/ 140840 h 374902"/>
                    <a:gd name="connsiteX0" fmla="*/ 0 w 6106332"/>
                    <a:gd name="connsiteY0" fmla="*/ 157386 h 375949"/>
                    <a:gd name="connsiteX1" fmla="*/ 216976 w 6106332"/>
                    <a:gd name="connsiteY1" fmla="*/ 203881 h 375949"/>
                    <a:gd name="connsiteX2" fmla="*/ 464949 w 6106332"/>
                    <a:gd name="connsiteY2" fmla="*/ 358864 h 375949"/>
                    <a:gd name="connsiteX3" fmla="*/ 783689 w 6106332"/>
                    <a:gd name="connsiteY3" fmla="*/ 178358 h 375949"/>
                    <a:gd name="connsiteX4" fmla="*/ 1033708 w 6106332"/>
                    <a:gd name="connsiteY4" fmla="*/ 1502 h 375949"/>
                    <a:gd name="connsiteX5" fmla="*/ 1379349 w 6106332"/>
                    <a:gd name="connsiteY5" fmla="*/ 281372 h 375949"/>
                    <a:gd name="connsiteX6" fmla="*/ 1549831 w 6106332"/>
                    <a:gd name="connsiteY6" fmla="*/ 374362 h 375949"/>
                    <a:gd name="connsiteX7" fmla="*/ 1844298 w 6106332"/>
                    <a:gd name="connsiteY7" fmla="*/ 219379 h 375949"/>
                    <a:gd name="connsiteX8" fmla="*/ 2340244 w 6106332"/>
                    <a:gd name="connsiteY8" fmla="*/ 126389 h 375949"/>
                    <a:gd name="connsiteX9" fmla="*/ 2712203 w 6106332"/>
                    <a:gd name="connsiteY9" fmla="*/ 157386 h 375949"/>
                    <a:gd name="connsiteX10" fmla="*/ 3130658 w 6106332"/>
                    <a:gd name="connsiteY10" fmla="*/ 281372 h 375949"/>
                    <a:gd name="connsiteX11" fmla="*/ 3316637 w 6106332"/>
                    <a:gd name="connsiteY11" fmla="*/ 358864 h 375949"/>
                    <a:gd name="connsiteX12" fmla="*/ 3642102 w 6106332"/>
                    <a:gd name="connsiteY12" fmla="*/ 219379 h 375949"/>
                    <a:gd name="connsiteX13" fmla="*/ 4308529 w 6106332"/>
                    <a:gd name="connsiteY13" fmla="*/ 95393 h 375949"/>
                    <a:gd name="connsiteX14" fmla="*/ 5036949 w 6106332"/>
                    <a:gd name="connsiteY14" fmla="*/ 157386 h 375949"/>
                    <a:gd name="connsiteX15" fmla="*/ 5532895 w 6106332"/>
                    <a:gd name="connsiteY15" fmla="*/ 343365 h 375949"/>
                    <a:gd name="connsiteX16" fmla="*/ 5749871 w 6106332"/>
                    <a:gd name="connsiteY16" fmla="*/ 250376 h 375949"/>
                    <a:gd name="connsiteX17" fmla="*/ 6106332 w 6106332"/>
                    <a:gd name="connsiteY17" fmla="*/ 141887 h 375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75949">
                      <a:moveTo>
                        <a:pt x="0" y="157386"/>
                      </a:moveTo>
                      <a:cubicBezTo>
                        <a:pt x="69742" y="163843"/>
                        <a:pt x="139484" y="170301"/>
                        <a:pt x="216976" y="203881"/>
                      </a:cubicBezTo>
                      <a:cubicBezTo>
                        <a:pt x="294468" y="237461"/>
                        <a:pt x="370497" y="363118"/>
                        <a:pt x="464949" y="358864"/>
                      </a:cubicBezTo>
                      <a:cubicBezTo>
                        <a:pt x="559401" y="354610"/>
                        <a:pt x="688896" y="237918"/>
                        <a:pt x="783689" y="178358"/>
                      </a:cubicBezTo>
                      <a:cubicBezTo>
                        <a:pt x="878482" y="118798"/>
                        <a:pt x="934431" y="-15667"/>
                        <a:pt x="1033708" y="1502"/>
                      </a:cubicBezTo>
                      <a:cubicBezTo>
                        <a:pt x="1132985" y="18671"/>
                        <a:pt x="1293329" y="219229"/>
                        <a:pt x="1379349" y="281372"/>
                      </a:cubicBezTo>
                      <a:cubicBezTo>
                        <a:pt x="1465370" y="343515"/>
                        <a:pt x="1472340" y="384694"/>
                        <a:pt x="1549831" y="374362"/>
                      </a:cubicBezTo>
                      <a:cubicBezTo>
                        <a:pt x="1627322" y="364030"/>
                        <a:pt x="1712563" y="260708"/>
                        <a:pt x="1844298" y="219379"/>
                      </a:cubicBezTo>
                      <a:cubicBezTo>
                        <a:pt x="1976034" y="178050"/>
                        <a:pt x="2195593" y="136721"/>
                        <a:pt x="2340244" y="126389"/>
                      </a:cubicBezTo>
                      <a:cubicBezTo>
                        <a:pt x="2484895" y="116057"/>
                        <a:pt x="2580467" y="131555"/>
                        <a:pt x="2712203" y="157386"/>
                      </a:cubicBezTo>
                      <a:cubicBezTo>
                        <a:pt x="2843939" y="183217"/>
                        <a:pt x="3029919" y="247792"/>
                        <a:pt x="3130658" y="281372"/>
                      </a:cubicBezTo>
                      <a:cubicBezTo>
                        <a:pt x="3231397" y="314952"/>
                        <a:pt x="3231396" y="369196"/>
                        <a:pt x="3316637" y="358864"/>
                      </a:cubicBezTo>
                      <a:cubicBezTo>
                        <a:pt x="3401878" y="348532"/>
                        <a:pt x="3476787" y="263291"/>
                        <a:pt x="3642102" y="219379"/>
                      </a:cubicBezTo>
                      <a:cubicBezTo>
                        <a:pt x="3807417" y="175467"/>
                        <a:pt x="4076055" y="105725"/>
                        <a:pt x="4308529" y="95393"/>
                      </a:cubicBezTo>
                      <a:cubicBezTo>
                        <a:pt x="4541003" y="85061"/>
                        <a:pt x="4832888" y="116057"/>
                        <a:pt x="5036949" y="157386"/>
                      </a:cubicBezTo>
                      <a:cubicBezTo>
                        <a:pt x="5241010" y="198715"/>
                        <a:pt x="5414075" y="327867"/>
                        <a:pt x="5532895" y="343365"/>
                      </a:cubicBezTo>
                      <a:cubicBezTo>
                        <a:pt x="5651715" y="358863"/>
                        <a:pt x="5654298" y="283956"/>
                        <a:pt x="5749871" y="250376"/>
                      </a:cubicBezTo>
                      <a:cubicBezTo>
                        <a:pt x="5845444" y="216796"/>
                        <a:pt x="5975888" y="179341"/>
                        <a:pt x="6106332" y="141887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03" name="Freeform 8402">
                  <a:extLst>
                    <a:ext uri="{FF2B5EF4-FFF2-40B4-BE49-F238E27FC236}">
                      <a16:creationId xmlns:a16="http://schemas.microsoft.com/office/drawing/2014/main" id="{2F0D615B-609F-7E78-FDFE-70415C6AE88E}"/>
                    </a:ext>
                  </a:extLst>
                </p:cNvPr>
                <p:cNvSpPr/>
                <p:nvPr/>
              </p:nvSpPr>
              <p:spPr>
                <a:xfrm>
                  <a:off x="954786" y="2198792"/>
                  <a:ext cx="2882685" cy="142030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66427 h 284643"/>
                    <a:gd name="connsiteX1" fmla="*/ 216976 w 6106332"/>
                    <a:gd name="connsiteY1" fmla="*/ 112922 h 284643"/>
                    <a:gd name="connsiteX2" fmla="*/ 464949 w 6106332"/>
                    <a:gd name="connsiteY2" fmla="*/ 267905 h 284643"/>
                    <a:gd name="connsiteX3" fmla="*/ 790414 w 6106332"/>
                    <a:gd name="connsiteY3" fmla="*/ 128420 h 284643"/>
                    <a:gd name="connsiteX4" fmla="*/ 1053884 w 6106332"/>
                    <a:gd name="connsiteY4" fmla="*/ 791 h 284643"/>
                    <a:gd name="connsiteX5" fmla="*/ 1379349 w 6106332"/>
                    <a:gd name="connsiteY5" fmla="*/ 190413 h 284643"/>
                    <a:gd name="connsiteX6" fmla="*/ 1549831 w 6106332"/>
                    <a:gd name="connsiteY6" fmla="*/ 283403 h 284643"/>
                    <a:gd name="connsiteX7" fmla="*/ 1844298 w 6106332"/>
                    <a:gd name="connsiteY7" fmla="*/ 128420 h 284643"/>
                    <a:gd name="connsiteX8" fmla="*/ 2340244 w 6106332"/>
                    <a:gd name="connsiteY8" fmla="*/ 35430 h 284643"/>
                    <a:gd name="connsiteX9" fmla="*/ 2712203 w 6106332"/>
                    <a:gd name="connsiteY9" fmla="*/ 66427 h 284643"/>
                    <a:gd name="connsiteX10" fmla="*/ 3130658 w 6106332"/>
                    <a:gd name="connsiteY10" fmla="*/ 190413 h 284643"/>
                    <a:gd name="connsiteX11" fmla="*/ 3316637 w 6106332"/>
                    <a:gd name="connsiteY11" fmla="*/ 267905 h 284643"/>
                    <a:gd name="connsiteX12" fmla="*/ 3642102 w 6106332"/>
                    <a:gd name="connsiteY12" fmla="*/ 128420 h 284643"/>
                    <a:gd name="connsiteX13" fmla="*/ 4308529 w 6106332"/>
                    <a:gd name="connsiteY13" fmla="*/ 4434 h 284643"/>
                    <a:gd name="connsiteX14" fmla="*/ 5036949 w 6106332"/>
                    <a:gd name="connsiteY14" fmla="*/ 66427 h 284643"/>
                    <a:gd name="connsiteX15" fmla="*/ 5532895 w 6106332"/>
                    <a:gd name="connsiteY15" fmla="*/ 252406 h 284643"/>
                    <a:gd name="connsiteX16" fmla="*/ 5749871 w 6106332"/>
                    <a:gd name="connsiteY16" fmla="*/ 159417 h 284643"/>
                    <a:gd name="connsiteX17" fmla="*/ 6106332 w 6106332"/>
                    <a:gd name="connsiteY17" fmla="*/ 50928 h 284643"/>
                    <a:gd name="connsiteX0" fmla="*/ 0 w 6106332"/>
                    <a:gd name="connsiteY0" fmla="*/ 148151 h 366674"/>
                    <a:gd name="connsiteX1" fmla="*/ 216976 w 6106332"/>
                    <a:gd name="connsiteY1" fmla="*/ 194646 h 366674"/>
                    <a:gd name="connsiteX2" fmla="*/ 464949 w 6106332"/>
                    <a:gd name="connsiteY2" fmla="*/ 349629 h 366674"/>
                    <a:gd name="connsiteX3" fmla="*/ 790414 w 6106332"/>
                    <a:gd name="connsiteY3" fmla="*/ 210144 h 366674"/>
                    <a:gd name="connsiteX4" fmla="*/ 1020257 w 6106332"/>
                    <a:gd name="connsiteY4" fmla="*/ 471 h 366674"/>
                    <a:gd name="connsiteX5" fmla="*/ 1379349 w 6106332"/>
                    <a:gd name="connsiteY5" fmla="*/ 272137 h 366674"/>
                    <a:gd name="connsiteX6" fmla="*/ 1549831 w 6106332"/>
                    <a:gd name="connsiteY6" fmla="*/ 365127 h 366674"/>
                    <a:gd name="connsiteX7" fmla="*/ 1844298 w 6106332"/>
                    <a:gd name="connsiteY7" fmla="*/ 210144 h 366674"/>
                    <a:gd name="connsiteX8" fmla="*/ 2340244 w 6106332"/>
                    <a:gd name="connsiteY8" fmla="*/ 117154 h 366674"/>
                    <a:gd name="connsiteX9" fmla="*/ 2712203 w 6106332"/>
                    <a:gd name="connsiteY9" fmla="*/ 148151 h 366674"/>
                    <a:gd name="connsiteX10" fmla="*/ 3130658 w 6106332"/>
                    <a:gd name="connsiteY10" fmla="*/ 272137 h 366674"/>
                    <a:gd name="connsiteX11" fmla="*/ 3316637 w 6106332"/>
                    <a:gd name="connsiteY11" fmla="*/ 349629 h 366674"/>
                    <a:gd name="connsiteX12" fmla="*/ 3642102 w 6106332"/>
                    <a:gd name="connsiteY12" fmla="*/ 210144 h 366674"/>
                    <a:gd name="connsiteX13" fmla="*/ 4308529 w 6106332"/>
                    <a:gd name="connsiteY13" fmla="*/ 86158 h 366674"/>
                    <a:gd name="connsiteX14" fmla="*/ 5036949 w 6106332"/>
                    <a:gd name="connsiteY14" fmla="*/ 148151 h 366674"/>
                    <a:gd name="connsiteX15" fmla="*/ 5532895 w 6106332"/>
                    <a:gd name="connsiteY15" fmla="*/ 334130 h 366674"/>
                    <a:gd name="connsiteX16" fmla="*/ 5749871 w 6106332"/>
                    <a:gd name="connsiteY16" fmla="*/ 241141 h 366674"/>
                    <a:gd name="connsiteX17" fmla="*/ 6106332 w 6106332"/>
                    <a:gd name="connsiteY17" fmla="*/ 132652 h 366674"/>
                    <a:gd name="connsiteX0" fmla="*/ 0 w 6106332"/>
                    <a:gd name="connsiteY0" fmla="*/ 148492 h 367015"/>
                    <a:gd name="connsiteX1" fmla="*/ 216976 w 6106332"/>
                    <a:gd name="connsiteY1" fmla="*/ 194987 h 367015"/>
                    <a:gd name="connsiteX2" fmla="*/ 464949 w 6106332"/>
                    <a:gd name="connsiteY2" fmla="*/ 349970 h 367015"/>
                    <a:gd name="connsiteX3" fmla="*/ 783689 w 6106332"/>
                    <a:gd name="connsiteY3" fmla="*/ 194076 h 367015"/>
                    <a:gd name="connsiteX4" fmla="*/ 1020257 w 6106332"/>
                    <a:gd name="connsiteY4" fmla="*/ 812 h 367015"/>
                    <a:gd name="connsiteX5" fmla="*/ 1379349 w 6106332"/>
                    <a:gd name="connsiteY5" fmla="*/ 272478 h 367015"/>
                    <a:gd name="connsiteX6" fmla="*/ 1549831 w 6106332"/>
                    <a:gd name="connsiteY6" fmla="*/ 365468 h 367015"/>
                    <a:gd name="connsiteX7" fmla="*/ 1844298 w 6106332"/>
                    <a:gd name="connsiteY7" fmla="*/ 210485 h 367015"/>
                    <a:gd name="connsiteX8" fmla="*/ 2340244 w 6106332"/>
                    <a:gd name="connsiteY8" fmla="*/ 117495 h 367015"/>
                    <a:gd name="connsiteX9" fmla="*/ 2712203 w 6106332"/>
                    <a:gd name="connsiteY9" fmla="*/ 148492 h 367015"/>
                    <a:gd name="connsiteX10" fmla="*/ 3130658 w 6106332"/>
                    <a:gd name="connsiteY10" fmla="*/ 272478 h 367015"/>
                    <a:gd name="connsiteX11" fmla="*/ 3316637 w 6106332"/>
                    <a:gd name="connsiteY11" fmla="*/ 349970 h 367015"/>
                    <a:gd name="connsiteX12" fmla="*/ 3642102 w 6106332"/>
                    <a:gd name="connsiteY12" fmla="*/ 210485 h 367015"/>
                    <a:gd name="connsiteX13" fmla="*/ 4308529 w 6106332"/>
                    <a:gd name="connsiteY13" fmla="*/ 86499 h 367015"/>
                    <a:gd name="connsiteX14" fmla="*/ 5036949 w 6106332"/>
                    <a:gd name="connsiteY14" fmla="*/ 148492 h 367015"/>
                    <a:gd name="connsiteX15" fmla="*/ 5532895 w 6106332"/>
                    <a:gd name="connsiteY15" fmla="*/ 334471 h 367015"/>
                    <a:gd name="connsiteX16" fmla="*/ 5749871 w 6106332"/>
                    <a:gd name="connsiteY16" fmla="*/ 241482 h 367015"/>
                    <a:gd name="connsiteX17" fmla="*/ 6106332 w 6106332"/>
                    <a:gd name="connsiteY17" fmla="*/ 132993 h 3670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67015">
                      <a:moveTo>
                        <a:pt x="0" y="148492"/>
                      </a:moveTo>
                      <a:cubicBezTo>
                        <a:pt x="69742" y="154949"/>
                        <a:pt x="139484" y="161407"/>
                        <a:pt x="216976" y="194987"/>
                      </a:cubicBezTo>
                      <a:cubicBezTo>
                        <a:pt x="294468" y="228567"/>
                        <a:pt x="370497" y="350122"/>
                        <a:pt x="464949" y="349970"/>
                      </a:cubicBezTo>
                      <a:cubicBezTo>
                        <a:pt x="559401" y="349818"/>
                        <a:pt x="691138" y="252269"/>
                        <a:pt x="783689" y="194076"/>
                      </a:cubicBezTo>
                      <a:cubicBezTo>
                        <a:pt x="876240" y="135883"/>
                        <a:pt x="920981" y="-12255"/>
                        <a:pt x="1020257" y="812"/>
                      </a:cubicBezTo>
                      <a:cubicBezTo>
                        <a:pt x="1119533" y="13879"/>
                        <a:pt x="1291087" y="211702"/>
                        <a:pt x="1379349" y="272478"/>
                      </a:cubicBezTo>
                      <a:cubicBezTo>
                        <a:pt x="1467611" y="333254"/>
                        <a:pt x="1472340" y="375800"/>
                        <a:pt x="1549831" y="365468"/>
                      </a:cubicBezTo>
                      <a:cubicBezTo>
                        <a:pt x="1627322" y="355136"/>
                        <a:pt x="1712563" y="251814"/>
                        <a:pt x="1844298" y="210485"/>
                      </a:cubicBezTo>
                      <a:cubicBezTo>
                        <a:pt x="1976034" y="169156"/>
                        <a:pt x="2195593" y="127827"/>
                        <a:pt x="2340244" y="117495"/>
                      </a:cubicBezTo>
                      <a:cubicBezTo>
                        <a:pt x="2484895" y="107163"/>
                        <a:pt x="2580467" y="122661"/>
                        <a:pt x="2712203" y="148492"/>
                      </a:cubicBezTo>
                      <a:cubicBezTo>
                        <a:pt x="2843939" y="174323"/>
                        <a:pt x="3029919" y="238898"/>
                        <a:pt x="3130658" y="272478"/>
                      </a:cubicBezTo>
                      <a:cubicBezTo>
                        <a:pt x="3231397" y="306058"/>
                        <a:pt x="3231396" y="360302"/>
                        <a:pt x="3316637" y="349970"/>
                      </a:cubicBezTo>
                      <a:cubicBezTo>
                        <a:pt x="3401878" y="339638"/>
                        <a:pt x="3476787" y="254397"/>
                        <a:pt x="3642102" y="210485"/>
                      </a:cubicBezTo>
                      <a:cubicBezTo>
                        <a:pt x="3807417" y="166573"/>
                        <a:pt x="4076055" y="96831"/>
                        <a:pt x="4308529" y="86499"/>
                      </a:cubicBezTo>
                      <a:cubicBezTo>
                        <a:pt x="4541003" y="76167"/>
                        <a:pt x="4832888" y="107163"/>
                        <a:pt x="5036949" y="148492"/>
                      </a:cubicBezTo>
                      <a:cubicBezTo>
                        <a:pt x="5241010" y="189821"/>
                        <a:pt x="5414075" y="318973"/>
                        <a:pt x="5532895" y="334471"/>
                      </a:cubicBezTo>
                      <a:cubicBezTo>
                        <a:pt x="5651715" y="349969"/>
                        <a:pt x="5654298" y="275062"/>
                        <a:pt x="5749871" y="241482"/>
                      </a:cubicBezTo>
                      <a:cubicBezTo>
                        <a:pt x="5845444" y="207902"/>
                        <a:pt x="5975888" y="170447"/>
                        <a:pt x="6106332" y="13299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404" name="Group 8403">
                  <a:extLst>
                    <a:ext uri="{FF2B5EF4-FFF2-40B4-BE49-F238E27FC236}">
                      <a16:creationId xmlns:a16="http://schemas.microsoft.com/office/drawing/2014/main" id="{5F1BA526-7F8F-D1A6-5280-778CEA7F80A3}"/>
                    </a:ext>
                  </a:extLst>
                </p:cNvPr>
                <p:cNvGrpSpPr/>
                <p:nvPr/>
              </p:nvGrpSpPr>
              <p:grpSpPr>
                <a:xfrm>
                  <a:off x="987483" y="2145813"/>
                  <a:ext cx="2845752" cy="196450"/>
                  <a:chOff x="995933" y="2366702"/>
                  <a:chExt cx="2845752" cy="196450"/>
                </a:xfrm>
              </p:grpSpPr>
              <p:cxnSp>
                <p:nvCxnSpPr>
                  <p:cNvPr id="8405" name="Straight Connector 8404">
                    <a:extLst>
                      <a:ext uri="{FF2B5EF4-FFF2-40B4-BE49-F238E27FC236}">
                        <a16:creationId xmlns:a16="http://schemas.microsoft.com/office/drawing/2014/main" id="{3982D9F5-8BF5-D705-64A8-C94DC7B54B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06" name="Straight Connector 8405">
                    <a:extLst>
                      <a:ext uri="{FF2B5EF4-FFF2-40B4-BE49-F238E27FC236}">
                        <a16:creationId xmlns:a16="http://schemas.microsoft.com/office/drawing/2014/main" id="{6228D75E-E0CC-C527-2644-66DAA62054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07" name="Straight Connector 8406">
                    <a:extLst>
                      <a:ext uri="{FF2B5EF4-FFF2-40B4-BE49-F238E27FC236}">
                        <a16:creationId xmlns:a16="http://schemas.microsoft.com/office/drawing/2014/main" id="{2A42F0F3-151D-3E56-C4A7-36E285ACC2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08" name="Straight Connector 8407">
                    <a:extLst>
                      <a:ext uri="{FF2B5EF4-FFF2-40B4-BE49-F238E27FC236}">
                        <a16:creationId xmlns:a16="http://schemas.microsoft.com/office/drawing/2014/main" id="{EC6F0F81-B05E-65CE-EFD2-C6199204A5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09" name="Straight Connector 8408">
                    <a:extLst>
                      <a:ext uri="{FF2B5EF4-FFF2-40B4-BE49-F238E27FC236}">
                        <a16:creationId xmlns:a16="http://schemas.microsoft.com/office/drawing/2014/main" id="{533A046B-7503-F0C5-66B8-9899E086C2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0" name="Straight Connector 8409">
                    <a:extLst>
                      <a:ext uri="{FF2B5EF4-FFF2-40B4-BE49-F238E27FC236}">
                        <a16:creationId xmlns:a16="http://schemas.microsoft.com/office/drawing/2014/main" id="{8EF75AC5-4989-7BEB-63B9-EA14525864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1" name="Straight Connector 8410">
                    <a:extLst>
                      <a:ext uri="{FF2B5EF4-FFF2-40B4-BE49-F238E27FC236}">
                        <a16:creationId xmlns:a16="http://schemas.microsoft.com/office/drawing/2014/main" id="{D8A6DFD0-47F2-375C-D0FB-5531E4530C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2" name="Straight Connector 8411">
                    <a:extLst>
                      <a:ext uri="{FF2B5EF4-FFF2-40B4-BE49-F238E27FC236}">
                        <a16:creationId xmlns:a16="http://schemas.microsoft.com/office/drawing/2014/main" id="{8FEFF4CB-FF78-ECCD-B8E0-CF21D1FF4B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3" name="Straight Connector 8412">
                    <a:extLst>
                      <a:ext uri="{FF2B5EF4-FFF2-40B4-BE49-F238E27FC236}">
                        <a16:creationId xmlns:a16="http://schemas.microsoft.com/office/drawing/2014/main" id="{9CF17E69-D779-5442-F19C-68C567C79D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4" name="Straight Connector 8413">
                    <a:extLst>
                      <a:ext uri="{FF2B5EF4-FFF2-40B4-BE49-F238E27FC236}">
                        <a16:creationId xmlns:a16="http://schemas.microsoft.com/office/drawing/2014/main" id="{7AF8E849-C3D9-FBD4-646D-4AE02EC815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5" name="Straight Connector 8414">
                    <a:extLst>
                      <a:ext uri="{FF2B5EF4-FFF2-40B4-BE49-F238E27FC236}">
                        <a16:creationId xmlns:a16="http://schemas.microsoft.com/office/drawing/2014/main" id="{3BA0D56F-8FC7-4FE5-00C5-9CC3AD0B81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6" name="Straight Connector 8415">
                    <a:extLst>
                      <a:ext uri="{FF2B5EF4-FFF2-40B4-BE49-F238E27FC236}">
                        <a16:creationId xmlns:a16="http://schemas.microsoft.com/office/drawing/2014/main" id="{DE83C260-6909-45D2-F6DF-5337E818E6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7" name="Straight Connector 8416">
                    <a:extLst>
                      <a:ext uri="{FF2B5EF4-FFF2-40B4-BE49-F238E27FC236}">
                        <a16:creationId xmlns:a16="http://schemas.microsoft.com/office/drawing/2014/main" id="{F106A437-1997-D3DC-721D-09E7285380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8" name="Straight Connector 8417">
                    <a:extLst>
                      <a:ext uri="{FF2B5EF4-FFF2-40B4-BE49-F238E27FC236}">
                        <a16:creationId xmlns:a16="http://schemas.microsoft.com/office/drawing/2014/main" id="{ED7E8CD9-776D-AF7A-087C-6CD83AA0A4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9" name="Straight Connector 8418">
                    <a:extLst>
                      <a:ext uri="{FF2B5EF4-FFF2-40B4-BE49-F238E27FC236}">
                        <a16:creationId xmlns:a16="http://schemas.microsoft.com/office/drawing/2014/main" id="{365919F0-FCB4-FDE0-751D-95EA8705A9B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0" name="Straight Connector 8419">
                    <a:extLst>
                      <a:ext uri="{FF2B5EF4-FFF2-40B4-BE49-F238E27FC236}">
                        <a16:creationId xmlns:a16="http://schemas.microsoft.com/office/drawing/2014/main" id="{851F508A-16C4-3E87-DE04-04A1E452D0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1" name="Straight Connector 8420">
                    <a:extLst>
                      <a:ext uri="{FF2B5EF4-FFF2-40B4-BE49-F238E27FC236}">
                        <a16:creationId xmlns:a16="http://schemas.microsoft.com/office/drawing/2014/main" id="{FEBA3551-CEEB-7C53-B060-61EC00B120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2" name="Straight Connector 8421">
                    <a:extLst>
                      <a:ext uri="{FF2B5EF4-FFF2-40B4-BE49-F238E27FC236}">
                        <a16:creationId xmlns:a16="http://schemas.microsoft.com/office/drawing/2014/main" id="{890D2737-C907-A973-B85F-F585D4ED1D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3" name="Straight Connector 8422">
                    <a:extLst>
                      <a:ext uri="{FF2B5EF4-FFF2-40B4-BE49-F238E27FC236}">
                        <a16:creationId xmlns:a16="http://schemas.microsoft.com/office/drawing/2014/main" id="{708DDB4A-382F-B874-E721-E915C21850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4" name="Straight Connector 8423">
                    <a:extLst>
                      <a:ext uri="{FF2B5EF4-FFF2-40B4-BE49-F238E27FC236}">
                        <a16:creationId xmlns:a16="http://schemas.microsoft.com/office/drawing/2014/main" id="{C869DF61-6CE6-72C3-5C1E-AD92F5FE010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5" name="Straight Connector 8424">
                    <a:extLst>
                      <a:ext uri="{FF2B5EF4-FFF2-40B4-BE49-F238E27FC236}">
                        <a16:creationId xmlns:a16="http://schemas.microsoft.com/office/drawing/2014/main" id="{88BEECD7-5C95-55A0-B584-0A5B617273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6" name="Straight Connector 8425">
                    <a:extLst>
                      <a:ext uri="{FF2B5EF4-FFF2-40B4-BE49-F238E27FC236}">
                        <a16:creationId xmlns:a16="http://schemas.microsoft.com/office/drawing/2014/main" id="{C5D3B73C-A1D3-3B59-07D3-84065206D3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7" name="Straight Connector 8426">
                    <a:extLst>
                      <a:ext uri="{FF2B5EF4-FFF2-40B4-BE49-F238E27FC236}">
                        <a16:creationId xmlns:a16="http://schemas.microsoft.com/office/drawing/2014/main" id="{A44B5325-4C4F-6CA5-BFAF-6CB5CA41DF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8" name="Straight Connector 8427">
                    <a:extLst>
                      <a:ext uri="{FF2B5EF4-FFF2-40B4-BE49-F238E27FC236}">
                        <a16:creationId xmlns:a16="http://schemas.microsoft.com/office/drawing/2014/main" id="{035A6228-4BF0-7217-5E38-DE5C9E7E0F7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9" name="Straight Connector 8428">
                    <a:extLst>
                      <a:ext uri="{FF2B5EF4-FFF2-40B4-BE49-F238E27FC236}">
                        <a16:creationId xmlns:a16="http://schemas.microsoft.com/office/drawing/2014/main" id="{29918D59-3E80-AE03-428F-6B9D498F77F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0" name="Straight Connector 8429">
                    <a:extLst>
                      <a:ext uri="{FF2B5EF4-FFF2-40B4-BE49-F238E27FC236}">
                        <a16:creationId xmlns:a16="http://schemas.microsoft.com/office/drawing/2014/main" id="{786EF014-E6C5-9551-B5CD-7D8EDABD85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1" name="Straight Connector 8430">
                    <a:extLst>
                      <a:ext uri="{FF2B5EF4-FFF2-40B4-BE49-F238E27FC236}">
                        <a16:creationId xmlns:a16="http://schemas.microsoft.com/office/drawing/2014/main" id="{36692D08-A355-2D42-F927-FCF56317E8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2" name="Straight Connector 8431">
                    <a:extLst>
                      <a:ext uri="{FF2B5EF4-FFF2-40B4-BE49-F238E27FC236}">
                        <a16:creationId xmlns:a16="http://schemas.microsoft.com/office/drawing/2014/main" id="{237CA3A2-4EB5-9C5D-6BB1-92DDB5CDE2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3" name="Straight Connector 8432">
                    <a:extLst>
                      <a:ext uri="{FF2B5EF4-FFF2-40B4-BE49-F238E27FC236}">
                        <a16:creationId xmlns:a16="http://schemas.microsoft.com/office/drawing/2014/main" id="{78362574-57B3-DED3-E73A-9DF9A1A9EF3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4" name="Straight Connector 8433">
                    <a:extLst>
                      <a:ext uri="{FF2B5EF4-FFF2-40B4-BE49-F238E27FC236}">
                        <a16:creationId xmlns:a16="http://schemas.microsoft.com/office/drawing/2014/main" id="{6DBBEBC6-9193-268F-FE0D-E3DC66E480B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5" name="Straight Connector 8434">
                    <a:extLst>
                      <a:ext uri="{FF2B5EF4-FFF2-40B4-BE49-F238E27FC236}">
                        <a16:creationId xmlns:a16="http://schemas.microsoft.com/office/drawing/2014/main" id="{3094A2B0-429F-5FFD-DBF2-2E9FEAC4FC3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6" name="Straight Connector 8435">
                    <a:extLst>
                      <a:ext uri="{FF2B5EF4-FFF2-40B4-BE49-F238E27FC236}">
                        <a16:creationId xmlns:a16="http://schemas.microsoft.com/office/drawing/2014/main" id="{35F71E4D-5786-EBE5-FBB0-0A58A26CC5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302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7" name="Straight Connector 8436">
                    <a:extLst>
                      <a:ext uri="{FF2B5EF4-FFF2-40B4-BE49-F238E27FC236}">
                        <a16:creationId xmlns:a16="http://schemas.microsoft.com/office/drawing/2014/main" id="{148DD4F3-57FE-FE6E-56D7-D142570351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385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8" name="Straight Connector 8437">
                    <a:extLst>
                      <a:ext uri="{FF2B5EF4-FFF2-40B4-BE49-F238E27FC236}">
                        <a16:creationId xmlns:a16="http://schemas.microsoft.com/office/drawing/2014/main" id="{6F470CD0-535B-C9C8-80FA-310AA80495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366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9" name="Straight Connector 8438">
                    <a:extLst>
                      <a:ext uri="{FF2B5EF4-FFF2-40B4-BE49-F238E27FC236}">
                        <a16:creationId xmlns:a16="http://schemas.microsoft.com/office/drawing/2014/main" id="{8AA2C739-B0E9-E33F-F670-FA5BC375E7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3825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0" name="Straight Connector 8439">
                    <a:extLst>
                      <a:ext uri="{FF2B5EF4-FFF2-40B4-BE49-F238E27FC236}">
                        <a16:creationId xmlns:a16="http://schemas.microsoft.com/office/drawing/2014/main" id="{51B4DDC0-A6A1-3C24-9C9D-379FD8F2D0F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1" name="Straight Connector 8440">
                    <a:extLst>
                      <a:ext uri="{FF2B5EF4-FFF2-40B4-BE49-F238E27FC236}">
                        <a16:creationId xmlns:a16="http://schemas.microsoft.com/office/drawing/2014/main" id="{4E65319A-AACD-8F87-C036-C5F6BB99A7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556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2" name="Straight Connector 8441">
                    <a:extLst>
                      <a:ext uri="{FF2B5EF4-FFF2-40B4-BE49-F238E27FC236}">
                        <a16:creationId xmlns:a16="http://schemas.microsoft.com/office/drawing/2014/main" id="{947A31F1-F09F-9848-9E77-A3249A6612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3" name="Straight Connector 8442">
                    <a:extLst>
                      <a:ext uri="{FF2B5EF4-FFF2-40B4-BE49-F238E27FC236}">
                        <a16:creationId xmlns:a16="http://schemas.microsoft.com/office/drawing/2014/main" id="{5BD24E3E-F1B7-F241-7365-D4F3184E9D7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4" name="Straight Connector 8443">
                    <a:extLst>
                      <a:ext uri="{FF2B5EF4-FFF2-40B4-BE49-F238E27FC236}">
                        <a16:creationId xmlns:a16="http://schemas.microsoft.com/office/drawing/2014/main" id="{A6D1DC3F-F624-678E-2F0E-61FF509270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5" name="Straight Connector 8444">
                    <a:extLst>
                      <a:ext uri="{FF2B5EF4-FFF2-40B4-BE49-F238E27FC236}">
                        <a16:creationId xmlns:a16="http://schemas.microsoft.com/office/drawing/2014/main" id="{7A04569C-95DE-0B19-EBB9-B5712BE40C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6" name="Straight Connector 8445">
                    <a:extLst>
                      <a:ext uri="{FF2B5EF4-FFF2-40B4-BE49-F238E27FC236}">
                        <a16:creationId xmlns:a16="http://schemas.microsoft.com/office/drawing/2014/main" id="{0EE401AD-8469-2D2C-C9CE-F9FB756E6D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7" name="Straight Connector 8446">
                    <a:extLst>
                      <a:ext uri="{FF2B5EF4-FFF2-40B4-BE49-F238E27FC236}">
                        <a16:creationId xmlns:a16="http://schemas.microsoft.com/office/drawing/2014/main" id="{380E6B80-94BC-7965-0CAC-6CF728D29F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8" name="Straight Connector 8447">
                    <a:extLst>
                      <a:ext uri="{FF2B5EF4-FFF2-40B4-BE49-F238E27FC236}">
                        <a16:creationId xmlns:a16="http://schemas.microsoft.com/office/drawing/2014/main" id="{E31D1A49-D051-9F7F-FF31-22B6CF475EB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9" name="Straight Connector 8448">
                    <a:extLst>
                      <a:ext uri="{FF2B5EF4-FFF2-40B4-BE49-F238E27FC236}">
                        <a16:creationId xmlns:a16="http://schemas.microsoft.com/office/drawing/2014/main" id="{DC94AD72-65B8-5CB0-FBDB-E960D471425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0" name="Straight Connector 8449">
                    <a:extLst>
                      <a:ext uri="{FF2B5EF4-FFF2-40B4-BE49-F238E27FC236}">
                        <a16:creationId xmlns:a16="http://schemas.microsoft.com/office/drawing/2014/main" id="{F9B54B5D-F6FA-4A39-2B01-3BE72416A6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1" name="Straight Connector 8450">
                    <a:extLst>
                      <a:ext uri="{FF2B5EF4-FFF2-40B4-BE49-F238E27FC236}">
                        <a16:creationId xmlns:a16="http://schemas.microsoft.com/office/drawing/2014/main" id="{D3AC4DED-2894-C716-EACE-07AA782F25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2" name="Straight Connector 8451">
                    <a:extLst>
                      <a:ext uri="{FF2B5EF4-FFF2-40B4-BE49-F238E27FC236}">
                        <a16:creationId xmlns:a16="http://schemas.microsoft.com/office/drawing/2014/main" id="{AB50E228-4A39-67B2-16AF-BEDC7A6DC6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3" name="Straight Connector 8452">
                    <a:extLst>
                      <a:ext uri="{FF2B5EF4-FFF2-40B4-BE49-F238E27FC236}">
                        <a16:creationId xmlns:a16="http://schemas.microsoft.com/office/drawing/2014/main" id="{14E7BA96-CC73-1739-CA32-557AC826E4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4" name="Straight Connector 8453">
                    <a:extLst>
                      <a:ext uri="{FF2B5EF4-FFF2-40B4-BE49-F238E27FC236}">
                        <a16:creationId xmlns:a16="http://schemas.microsoft.com/office/drawing/2014/main" id="{C8255508-ED4B-7164-4225-0ECD5A0374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5" name="Straight Connector 8454">
                    <a:extLst>
                      <a:ext uri="{FF2B5EF4-FFF2-40B4-BE49-F238E27FC236}">
                        <a16:creationId xmlns:a16="http://schemas.microsoft.com/office/drawing/2014/main" id="{B7EEC2E4-AB32-D7A6-795A-DE4EB46B50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6" name="Straight Connector 8455">
                    <a:extLst>
                      <a:ext uri="{FF2B5EF4-FFF2-40B4-BE49-F238E27FC236}">
                        <a16:creationId xmlns:a16="http://schemas.microsoft.com/office/drawing/2014/main" id="{3399B2B5-31C2-A2BA-8973-1538D4B67A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7" name="Straight Connector 8456">
                    <a:extLst>
                      <a:ext uri="{FF2B5EF4-FFF2-40B4-BE49-F238E27FC236}">
                        <a16:creationId xmlns:a16="http://schemas.microsoft.com/office/drawing/2014/main" id="{3F0051A9-6378-841C-65E8-4C8C1D2E766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8" name="Straight Connector 8457">
                    <a:extLst>
                      <a:ext uri="{FF2B5EF4-FFF2-40B4-BE49-F238E27FC236}">
                        <a16:creationId xmlns:a16="http://schemas.microsoft.com/office/drawing/2014/main" id="{EFB59D81-EED0-0F5B-8704-0194CA54ED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9" name="Straight Connector 8458">
                    <a:extLst>
                      <a:ext uri="{FF2B5EF4-FFF2-40B4-BE49-F238E27FC236}">
                        <a16:creationId xmlns:a16="http://schemas.microsoft.com/office/drawing/2014/main" id="{B028070C-E0A4-1D88-460B-9732869461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0" name="Straight Connector 8459">
                    <a:extLst>
                      <a:ext uri="{FF2B5EF4-FFF2-40B4-BE49-F238E27FC236}">
                        <a16:creationId xmlns:a16="http://schemas.microsoft.com/office/drawing/2014/main" id="{55839B7C-07EC-2CFB-2AB1-F77A1B667D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1" name="Straight Connector 8460">
                    <a:extLst>
                      <a:ext uri="{FF2B5EF4-FFF2-40B4-BE49-F238E27FC236}">
                        <a16:creationId xmlns:a16="http://schemas.microsoft.com/office/drawing/2014/main" id="{2A60D7A4-862F-A666-A882-0E1230D1F6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2" name="Straight Connector 8461">
                    <a:extLst>
                      <a:ext uri="{FF2B5EF4-FFF2-40B4-BE49-F238E27FC236}">
                        <a16:creationId xmlns:a16="http://schemas.microsoft.com/office/drawing/2014/main" id="{89F01D79-67A5-3C06-6A36-94242353A5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3" name="Straight Connector 8462">
                    <a:extLst>
                      <a:ext uri="{FF2B5EF4-FFF2-40B4-BE49-F238E27FC236}">
                        <a16:creationId xmlns:a16="http://schemas.microsoft.com/office/drawing/2014/main" id="{24DA3FA4-6482-B0F3-1088-24D547AB11C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4" name="Straight Connector 8463">
                    <a:extLst>
                      <a:ext uri="{FF2B5EF4-FFF2-40B4-BE49-F238E27FC236}">
                        <a16:creationId xmlns:a16="http://schemas.microsoft.com/office/drawing/2014/main" id="{244D6B01-CD99-5C8D-6F76-D9A948A486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5" name="Straight Connector 8464">
                    <a:extLst>
                      <a:ext uri="{FF2B5EF4-FFF2-40B4-BE49-F238E27FC236}">
                        <a16:creationId xmlns:a16="http://schemas.microsoft.com/office/drawing/2014/main" id="{DE7F072C-7ECA-D743-7D08-5EB1A47FAA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6" name="Straight Connector 8465">
                    <a:extLst>
                      <a:ext uri="{FF2B5EF4-FFF2-40B4-BE49-F238E27FC236}">
                        <a16:creationId xmlns:a16="http://schemas.microsoft.com/office/drawing/2014/main" id="{8D22222B-F16E-24B1-EFBA-53FB6DB125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7" name="Straight Connector 8466">
                    <a:extLst>
                      <a:ext uri="{FF2B5EF4-FFF2-40B4-BE49-F238E27FC236}">
                        <a16:creationId xmlns:a16="http://schemas.microsoft.com/office/drawing/2014/main" id="{C432DBA2-3F4F-3AC9-CA0F-CA027ABA01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8" name="Straight Connector 8467">
                    <a:extLst>
                      <a:ext uri="{FF2B5EF4-FFF2-40B4-BE49-F238E27FC236}">
                        <a16:creationId xmlns:a16="http://schemas.microsoft.com/office/drawing/2014/main" id="{49758171-2FFA-FDCD-7A21-2501848EEB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9" name="Straight Connector 8468">
                    <a:extLst>
                      <a:ext uri="{FF2B5EF4-FFF2-40B4-BE49-F238E27FC236}">
                        <a16:creationId xmlns:a16="http://schemas.microsoft.com/office/drawing/2014/main" id="{9F18D0C3-A063-8D00-5EA3-ECAC37F111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8325" name="Group 8324">
                <a:extLst>
                  <a:ext uri="{FF2B5EF4-FFF2-40B4-BE49-F238E27FC236}">
                    <a16:creationId xmlns:a16="http://schemas.microsoft.com/office/drawing/2014/main" id="{E1323637-1C93-4225-9760-BD897F85CDDF}"/>
                  </a:ext>
                </a:extLst>
              </p:cNvPr>
              <p:cNvGrpSpPr/>
              <p:nvPr/>
            </p:nvGrpSpPr>
            <p:grpSpPr>
              <a:xfrm flipV="1">
                <a:off x="943290" y="2438590"/>
                <a:ext cx="2886903" cy="277504"/>
                <a:chOff x="954786" y="2064759"/>
                <a:chExt cx="2886903" cy="277504"/>
              </a:xfrm>
            </p:grpSpPr>
            <p:sp>
              <p:nvSpPr>
                <p:cNvPr id="8330" name="Freeform 8329">
                  <a:extLst>
                    <a:ext uri="{FF2B5EF4-FFF2-40B4-BE49-F238E27FC236}">
                      <a16:creationId xmlns:a16="http://schemas.microsoft.com/office/drawing/2014/main" id="{25DDB9DD-57AE-3F26-72C5-7C8C6C78E0E5}"/>
                    </a:ext>
                  </a:extLst>
                </p:cNvPr>
                <p:cNvSpPr/>
                <p:nvPr/>
              </p:nvSpPr>
              <p:spPr>
                <a:xfrm>
                  <a:off x="959004" y="2180682"/>
                  <a:ext cx="2882685" cy="133322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123604 h 342022"/>
                    <a:gd name="connsiteX1" fmla="*/ 216976 w 6106332"/>
                    <a:gd name="connsiteY1" fmla="*/ 170099 h 342022"/>
                    <a:gd name="connsiteX2" fmla="*/ 464949 w 6106332"/>
                    <a:gd name="connsiteY2" fmla="*/ 325082 h 342022"/>
                    <a:gd name="connsiteX3" fmla="*/ 790414 w 6106332"/>
                    <a:gd name="connsiteY3" fmla="*/ 185597 h 342022"/>
                    <a:gd name="connsiteX4" fmla="*/ 1053884 w 6106332"/>
                    <a:gd name="connsiteY4" fmla="*/ 537 h 342022"/>
                    <a:gd name="connsiteX5" fmla="*/ 1379349 w 6106332"/>
                    <a:gd name="connsiteY5" fmla="*/ 247590 h 342022"/>
                    <a:gd name="connsiteX6" fmla="*/ 1549831 w 6106332"/>
                    <a:gd name="connsiteY6" fmla="*/ 340580 h 342022"/>
                    <a:gd name="connsiteX7" fmla="*/ 1844298 w 6106332"/>
                    <a:gd name="connsiteY7" fmla="*/ 185597 h 342022"/>
                    <a:gd name="connsiteX8" fmla="*/ 2340244 w 6106332"/>
                    <a:gd name="connsiteY8" fmla="*/ 92607 h 342022"/>
                    <a:gd name="connsiteX9" fmla="*/ 2712203 w 6106332"/>
                    <a:gd name="connsiteY9" fmla="*/ 123604 h 342022"/>
                    <a:gd name="connsiteX10" fmla="*/ 3130658 w 6106332"/>
                    <a:gd name="connsiteY10" fmla="*/ 247590 h 342022"/>
                    <a:gd name="connsiteX11" fmla="*/ 3316637 w 6106332"/>
                    <a:gd name="connsiteY11" fmla="*/ 325082 h 342022"/>
                    <a:gd name="connsiteX12" fmla="*/ 3642102 w 6106332"/>
                    <a:gd name="connsiteY12" fmla="*/ 185597 h 342022"/>
                    <a:gd name="connsiteX13" fmla="*/ 4308529 w 6106332"/>
                    <a:gd name="connsiteY13" fmla="*/ 61611 h 342022"/>
                    <a:gd name="connsiteX14" fmla="*/ 5036949 w 6106332"/>
                    <a:gd name="connsiteY14" fmla="*/ 123604 h 342022"/>
                    <a:gd name="connsiteX15" fmla="*/ 5532895 w 6106332"/>
                    <a:gd name="connsiteY15" fmla="*/ 309583 h 342022"/>
                    <a:gd name="connsiteX16" fmla="*/ 5749871 w 6106332"/>
                    <a:gd name="connsiteY16" fmla="*/ 216594 h 342022"/>
                    <a:gd name="connsiteX17" fmla="*/ 6106332 w 6106332"/>
                    <a:gd name="connsiteY17" fmla="*/ 108105 h 342022"/>
                    <a:gd name="connsiteX0" fmla="*/ 0 w 6106332"/>
                    <a:gd name="connsiteY0" fmla="*/ 126095 h 344513"/>
                    <a:gd name="connsiteX1" fmla="*/ 216976 w 6106332"/>
                    <a:gd name="connsiteY1" fmla="*/ 172590 h 344513"/>
                    <a:gd name="connsiteX2" fmla="*/ 464949 w 6106332"/>
                    <a:gd name="connsiteY2" fmla="*/ 327573 h 344513"/>
                    <a:gd name="connsiteX3" fmla="*/ 790414 w 6106332"/>
                    <a:gd name="connsiteY3" fmla="*/ 188088 h 344513"/>
                    <a:gd name="connsiteX4" fmla="*/ 1053884 w 6106332"/>
                    <a:gd name="connsiteY4" fmla="*/ 3028 h 344513"/>
                    <a:gd name="connsiteX5" fmla="*/ 1379349 w 6106332"/>
                    <a:gd name="connsiteY5" fmla="*/ 250081 h 344513"/>
                    <a:gd name="connsiteX6" fmla="*/ 1549831 w 6106332"/>
                    <a:gd name="connsiteY6" fmla="*/ 343071 h 344513"/>
                    <a:gd name="connsiteX7" fmla="*/ 1844298 w 6106332"/>
                    <a:gd name="connsiteY7" fmla="*/ 188088 h 344513"/>
                    <a:gd name="connsiteX8" fmla="*/ 2340244 w 6106332"/>
                    <a:gd name="connsiteY8" fmla="*/ 95098 h 344513"/>
                    <a:gd name="connsiteX9" fmla="*/ 2712203 w 6106332"/>
                    <a:gd name="connsiteY9" fmla="*/ 126095 h 344513"/>
                    <a:gd name="connsiteX10" fmla="*/ 3130658 w 6106332"/>
                    <a:gd name="connsiteY10" fmla="*/ 250081 h 344513"/>
                    <a:gd name="connsiteX11" fmla="*/ 3316637 w 6106332"/>
                    <a:gd name="connsiteY11" fmla="*/ 327573 h 344513"/>
                    <a:gd name="connsiteX12" fmla="*/ 3642102 w 6106332"/>
                    <a:gd name="connsiteY12" fmla="*/ 188088 h 344513"/>
                    <a:gd name="connsiteX13" fmla="*/ 4308529 w 6106332"/>
                    <a:gd name="connsiteY13" fmla="*/ 64102 h 344513"/>
                    <a:gd name="connsiteX14" fmla="*/ 5036949 w 6106332"/>
                    <a:gd name="connsiteY14" fmla="*/ 126095 h 344513"/>
                    <a:gd name="connsiteX15" fmla="*/ 5532895 w 6106332"/>
                    <a:gd name="connsiteY15" fmla="*/ 312074 h 344513"/>
                    <a:gd name="connsiteX16" fmla="*/ 5749871 w 6106332"/>
                    <a:gd name="connsiteY16" fmla="*/ 219085 h 344513"/>
                    <a:gd name="connsiteX17" fmla="*/ 6106332 w 6106332"/>
                    <a:gd name="connsiteY17" fmla="*/ 110596 h 344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44513">
                      <a:moveTo>
                        <a:pt x="0" y="126095"/>
                      </a:moveTo>
                      <a:cubicBezTo>
                        <a:pt x="69742" y="132552"/>
                        <a:pt x="139484" y="139010"/>
                        <a:pt x="216976" y="172590"/>
                      </a:cubicBezTo>
                      <a:cubicBezTo>
                        <a:pt x="294468" y="206170"/>
                        <a:pt x="369376" y="324990"/>
                        <a:pt x="464949" y="327573"/>
                      </a:cubicBezTo>
                      <a:cubicBezTo>
                        <a:pt x="560522" y="330156"/>
                        <a:pt x="692258" y="242179"/>
                        <a:pt x="790414" y="188088"/>
                      </a:cubicBezTo>
                      <a:cubicBezTo>
                        <a:pt x="888570" y="133997"/>
                        <a:pt x="955727" y="-23714"/>
                        <a:pt x="1053884" y="3028"/>
                      </a:cubicBezTo>
                      <a:cubicBezTo>
                        <a:pt x="1152041" y="29770"/>
                        <a:pt x="1296691" y="193407"/>
                        <a:pt x="1379349" y="250081"/>
                      </a:cubicBezTo>
                      <a:cubicBezTo>
                        <a:pt x="1462007" y="306755"/>
                        <a:pt x="1472340" y="353403"/>
                        <a:pt x="1549831" y="343071"/>
                      </a:cubicBezTo>
                      <a:cubicBezTo>
                        <a:pt x="1627322" y="332739"/>
                        <a:pt x="1712563" y="229417"/>
                        <a:pt x="1844298" y="188088"/>
                      </a:cubicBezTo>
                      <a:cubicBezTo>
                        <a:pt x="1976034" y="146759"/>
                        <a:pt x="2195593" y="105430"/>
                        <a:pt x="2340244" y="95098"/>
                      </a:cubicBezTo>
                      <a:cubicBezTo>
                        <a:pt x="2484895" y="84766"/>
                        <a:pt x="2580467" y="100264"/>
                        <a:pt x="2712203" y="126095"/>
                      </a:cubicBezTo>
                      <a:cubicBezTo>
                        <a:pt x="2843939" y="151926"/>
                        <a:pt x="3029919" y="216501"/>
                        <a:pt x="3130658" y="250081"/>
                      </a:cubicBezTo>
                      <a:cubicBezTo>
                        <a:pt x="3231397" y="283661"/>
                        <a:pt x="3231396" y="337905"/>
                        <a:pt x="3316637" y="327573"/>
                      </a:cubicBezTo>
                      <a:cubicBezTo>
                        <a:pt x="3401878" y="317241"/>
                        <a:pt x="3476787" y="232000"/>
                        <a:pt x="3642102" y="188088"/>
                      </a:cubicBezTo>
                      <a:cubicBezTo>
                        <a:pt x="3807417" y="144176"/>
                        <a:pt x="4076055" y="74434"/>
                        <a:pt x="4308529" y="64102"/>
                      </a:cubicBezTo>
                      <a:cubicBezTo>
                        <a:pt x="4541003" y="53770"/>
                        <a:pt x="4832888" y="84766"/>
                        <a:pt x="5036949" y="126095"/>
                      </a:cubicBezTo>
                      <a:cubicBezTo>
                        <a:pt x="5241010" y="167424"/>
                        <a:pt x="5414075" y="296576"/>
                        <a:pt x="5532895" y="312074"/>
                      </a:cubicBezTo>
                      <a:cubicBezTo>
                        <a:pt x="5651715" y="327572"/>
                        <a:pt x="5654298" y="252665"/>
                        <a:pt x="5749871" y="219085"/>
                      </a:cubicBezTo>
                      <a:cubicBezTo>
                        <a:pt x="5845444" y="185505"/>
                        <a:pt x="5975888" y="148050"/>
                        <a:pt x="6106332" y="110596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31" name="Oval 8330">
                  <a:extLst>
                    <a:ext uri="{FF2B5EF4-FFF2-40B4-BE49-F238E27FC236}">
                      <a16:creationId xmlns:a16="http://schemas.microsoft.com/office/drawing/2014/main" id="{6E664D36-2C8B-545A-E89C-78331CF731D3}"/>
                    </a:ext>
                  </a:extLst>
                </p:cNvPr>
                <p:cNvSpPr/>
                <p:nvPr/>
              </p:nvSpPr>
              <p:spPr>
                <a:xfrm>
                  <a:off x="1339518" y="2064759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32" name="Freeform 8331">
                  <a:extLst>
                    <a:ext uri="{FF2B5EF4-FFF2-40B4-BE49-F238E27FC236}">
                      <a16:creationId xmlns:a16="http://schemas.microsoft.com/office/drawing/2014/main" id="{B566E976-E2D3-7E1D-F3F0-3FFF4AF40240}"/>
                    </a:ext>
                  </a:extLst>
                </p:cNvPr>
                <p:cNvSpPr/>
                <p:nvPr/>
              </p:nvSpPr>
              <p:spPr>
                <a:xfrm>
                  <a:off x="957960" y="2122758"/>
                  <a:ext cx="2882685" cy="171421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123604 h 342022"/>
                    <a:gd name="connsiteX1" fmla="*/ 216976 w 6106332"/>
                    <a:gd name="connsiteY1" fmla="*/ 170099 h 342022"/>
                    <a:gd name="connsiteX2" fmla="*/ 464949 w 6106332"/>
                    <a:gd name="connsiteY2" fmla="*/ 325082 h 342022"/>
                    <a:gd name="connsiteX3" fmla="*/ 790414 w 6106332"/>
                    <a:gd name="connsiteY3" fmla="*/ 185597 h 342022"/>
                    <a:gd name="connsiteX4" fmla="*/ 1053884 w 6106332"/>
                    <a:gd name="connsiteY4" fmla="*/ 537 h 342022"/>
                    <a:gd name="connsiteX5" fmla="*/ 1379349 w 6106332"/>
                    <a:gd name="connsiteY5" fmla="*/ 247590 h 342022"/>
                    <a:gd name="connsiteX6" fmla="*/ 1549831 w 6106332"/>
                    <a:gd name="connsiteY6" fmla="*/ 340580 h 342022"/>
                    <a:gd name="connsiteX7" fmla="*/ 1844298 w 6106332"/>
                    <a:gd name="connsiteY7" fmla="*/ 185597 h 342022"/>
                    <a:gd name="connsiteX8" fmla="*/ 2340244 w 6106332"/>
                    <a:gd name="connsiteY8" fmla="*/ 92607 h 342022"/>
                    <a:gd name="connsiteX9" fmla="*/ 2712203 w 6106332"/>
                    <a:gd name="connsiteY9" fmla="*/ 123604 h 342022"/>
                    <a:gd name="connsiteX10" fmla="*/ 3130658 w 6106332"/>
                    <a:gd name="connsiteY10" fmla="*/ 247590 h 342022"/>
                    <a:gd name="connsiteX11" fmla="*/ 3316637 w 6106332"/>
                    <a:gd name="connsiteY11" fmla="*/ 325082 h 342022"/>
                    <a:gd name="connsiteX12" fmla="*/ 3642102 w 6106332"/>
                    <a:gd name="connsiteY12" fmla="*/ 185597 h 342022"/>
                    <a:gd name="connsiteX13" fmla="*/ 4308529 w 6106332"/>
                    <a:gd name="connsiteY13" fmla="*/ 61611 h 342022"/>
                    <a:gd name="connsiteX14" fmla="*/ 5036949 w 6106332"/>
                    <a:gd name="connsiteY14" fmla="*/ 123604 h 342022"/>
                    <a:gd name="connsiteX15" fmla="*/ 5532895 w 6106332"/>
                    <a:gd name="connsiteY15" fmla="*/ 309583 h 342022"/>
                    <a:gd name="connsiteX16" fmla="*/ 5749871 w 6106332"/>
                    <a:gd name="connsiteY16" fmla="*/ 216594 h 342022"/>
                    <a:gd name="connsiteX17" fmla="*/ 6106332 w 6106332"/>
                    <a:gd name="connsiteY17" fmla="*/ 108105 h 342022"/>
                    <a:gd name="connsiteX0" fmla="*/ 0 w 6106332"/>
                    <a:gd name="connsiteY0" fmla="*/ 221866 h 440811"/>
                    <a:gd name="connsiteX1" fmla="*/ 216976 w 6106332"/>
                    <a:gd name="connsiteY1" fmla="*/ 268361 h 440811"/>
                    <a:gd name="connsiteX2" fmla="*/ 464949 w 6106332"/>
                    <a:gd name="connsiteY2" fmla="*/ 423344 h 440811"/>
                    <a:gd name="connsiteX3" fmla="*/ 790414 w 6106332"/>
                    <a:gd name="connsiteY3" fmla="*/ 283859 h 440811"/>
                    <a:gd name="connsiteX4" fmla="*/ 1053884 w 6106332"/>
                    <a:gd name="connsiteY4" fmla="*/ 347 h 440811"/>
                    <a:gd name="connsiteX5" fmla="*/ 1379349 w 6106332"/>
                    <a:gd name="connsiteY5" fmla="*/ 345852 h 440811"/>
                    <a:gd name="connsiteX6" fmla="*/ 1549831 w 6106332"/>
                    <a:gd name="connsiteY6" fmla="*/ 438842 h 440811"/>
                    <a:gd name="connsiteX7" fmla="*/ 1844298 w 6106332"/>
                    <a:gd name="connsiteY7" fmla="*/ 283859 h 440811"/>
                    <a:gd name="connsiteX8" fmla="*/ 2340244 w 6106332"/>
                    <a:gd name="connsiteY8" fmla="*/ 190869 h 440811"/>
                    <a:gd name="connsiteX9" fmla="*/ 2712203 w 6106332"/>
                    <a:gd name="connsiteY9" fmla="*/ 221866 h 440811"/>
                    <a:gd name="connsiteX10" fmla="*/ 3130658 w 6106332"/>
                    <a:gd name="connsiteY10" fmla="*/ 345852 h 440811"/>
                    <a:gd name="connsiteX11" fmla="*/ 3316637 w 6106332"/>
                    <a:gd name="connsiteY11" fmla="*/ 423344 h 440811"/>
                    <a:gd name="connsiteX12" fmla="*/ 3642102 w 6106332"/>
                    <a:gd name="connsiteY12" fmla="*/ 283859 h 440811"/>
                    <a:gd name="connsiteX13" fmla="*/ 4308529 w 6106332"/>
                    <a:gd name="connsiteY13" fmla="*/ 159873 h 440811"/>
                    <a:gd name="connsiteX14" fmla="*/ 5036949 w 6106332"/>
                    <a:gd name="connsiteY14" fmla="*/ 221866 h 440811"/>
                    <a:gd name="connsiteX15" fmla="*/ 5532895 w 6106332"/>
                    <a:gd name="connsiteY15" fmla="*/ 407845 h 440811"/>
                    <a:gd name="connsiteX16" fmla="*/ 5749871 w 6106332"/>
                    <a:gd name="connsiteY16" fmla="*/ 314856 h 440811"/>
                    <a:gd name="connsiteX17" fmla="*/ 6106332 w 6106332"/>
                    <a:gd name="connsiteY17" fmla="*/ 206367 h 440811"/>
                    <a:gd name="connsiteX0" fmla="*/ 0 w 6106332"/>
                    <a:gd name="connsiteY0" fmla="*/ 224019 h 442964"/>
                    <a:gd name="connsiteX1" fmla="*/ 216976 w 6106332"/>
                    <a:gd name="connsiteY1" fmla="*/ 270514 h 442964"/>
                    <a:gd name="connsiteX2" fmla="*/ 464949 w 6106332"/>
                    <a:gd name="connsiteY2" fmla="*/ 425497 h 442964"/>
                    <a:gd name="connsiteX3" fmla="*/ 783689 w 6106332"/>
                    <a:gd name="connsiteY3" fmla="*/ 203969 h 442964"/>
                    <a:gd name="connsiteX4" fmla="*/ 1053884 w 6106332"/>
                    <a:gd name="connsiteY4" fmla="*/ 2500 h 442964"/>
                    <a:gd name="connsiteX5" fmla="*/ 1379349 w 6106332"/>
                    <a:gd name="connsiteY5" fmla="*/ 348005 h 442964"/>
                    <a:gd name="connsiteX6" fmla="*/ 1549831 w 6106332"/>
                    <a:gd name="connsiteY6" fmla="*/ 440995 h 442964"/>
                    <a:gd name="connsiteX7" fmla="*/ 1844298 w 6106332"/>
                    <a:gd name="connsiteY7" fmla="*/ 286012 h 442964"/>
                    <a:gd name="connsiteX8" fmla="*/ 2340244 w 6106332"/>
                    <a:gd name="connsiteY8" fmla="*/ 193022 h 442964"/>
                    <a:gd name="connsiteX9" fmla="*/ 2712203 w 6106332"/>
                    <a:gd name="connsiteY9" fmla="*/ 224019 h 442964"/>
                    <a:gd name="connsiteX10" fmla="*/ 3130658 w 6106332"/>
                    <a:gd name="connsiteY10" fmla="*/ 348005 h 442964"/>
                    <a:gd name="connsiteX11" fmla="*/ 3316637 w 6106332"/>
                    <a:gd name="connsiteY11" fmla="*/ 425497 h 442964"/>
                    <a:gd name="connsiteX12" fmla="*/ 3642102 w 6106332"/>
                    <a:gd name="connsiteY12" fmla="*/ 286012 h 442964"/>
                    <a:gd name="connsiteX13" fmla="*/ 4308529 w 6106332"/>
                    <a:gd name="connsiteY13" fmla="*/ 162026 h 442964"/>
                    <a:gd name="connsiteX14" fmla="*/ 5036949 w 6106332"/>
                    <a:gd name="connsiteY14" fmla="*/ 224019 h 442964"/>
                    <a:gd name="connsiteX15" fmla="*/ 5532895 w 6106332"/>
                    <a:gd name="connsiteY15" fmla="*/ 409998 h 442964"/>
                    <a:gd name="connsiteX16" fmla="*/ 5749871 w 6106332"/>
                    <a:gd name="connsiteY16" fmla="*/ 317009 h 442964"/>
                    <a:gd name="connsiteX17" fmla="*/ 6106332 w 6106332"/>
                    <a:gd name="connsiteY17" fmla="*/ 208520 h 442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442964">
                      <a:moveTo>
                        <a:pt x="0" y="224019"/>
                      </a:moveTo>
                      <a:cubicBezTo>
                        <a:pt x="69742" y="230476"/>
                        <a:pt x="139484" y="236934"/>
                        <a:pt x="216976" y="270514"/>
                      </a:cubicBezTo>
                      <a:cubicBezTo>
                        <a:pt x="294468" y="304094"/>
                        <a:pt x="370497" y="436588"/>
                        <a:pt x="464949" y="425497"/>
                      </a:cubicBezTo>
                      <a:cubicBezTo>
                        <a:pt x="559401" y="414406"/>
                        <a:pt x="685533" y="274468"/>
                        <a:pt x="783689" y="203969"/>
                      </a:cubicBezTo>
                      <a:cubicBezTo>
                        <a:pt x="881845" y="133470"/>
                        <a:pt x="954607" y="-21506"/>
                        <a:pt x="1053884" y="2500"/>
                      </a:cubicBezTo>
                      <a:cubicBezTo>
                        <a:pt x="1153161" y="26506"/>
                        <a:pt x="1296691" y="274923"/>
                        <a:pt x="1379349" y="348005"/>
                      </a:cubicBezTo>
                      <a:cubicBezTo>
                        <a:pt x="1462007" y="421087"/>
                        <a:pt x="1472340" y="451327"/>
                        <a:pt x="1549831" y="440995"/>
                      </a:cubicBezTo>
                      <a:cubicBezTo>
                        <a:pt x="1627322" y="430663"/>
                        <a:pt x="1712563" y="327341"/>
                        <a:pt x="1844298" y="286012"/>
                      </a:cubicBezTo>
                      <a:cubicBezTo>
                        <a:pt x="1976034" y="244683"/>
                        <a:pt x="2195593" y="203354"/>
                        <a:pt x="2340244" y="193022"/>
                      </a:cubicBezTo>
                      <a:cubicBezTo>
                        <a:pt x="2484895" y="182690"/>
                        <a:pt x="2580467" y="198188"/>
                        <a:pt x="2712203" y="224019"/>
                      </a:cubicBezTo>
                      <a:cubicBezTo>
                        <a:pt x="2843939" y="249850"/>
                        <a:pt x="3029919" y="314425"/>
                        <a:pt x="3130658" y="348005"/>
                      </a:cubicBezTo>
                      <a:cubicBezTo>
                        <a:pt x="3231397" y="381585"/>
                        <a:pt x="3231396" y="435829"/>
                        <a:pt x="3316637" y="425497"/>
                      </a:cubicBezTo>
                      <a:cubicBezTo>
                        <a:pt x="3401878" y="415165"/>
                        <a:pt x="3476787" y="329924"/>
                        <a:pt x="3642102" y="286012"/>
                      </a:cubicBezTo>
                      <a:cubicBezTo>
                        <a:pt x="3807417" y="242100"/>
                        <a:pt x="4076055" y="172358"/>
                        <a:pt x="4308529" y="162026"/>
                      </a:cubicBezTo>
                      <a:cubicBezTo>
                        <a:pt x="4541003" y="151694"/>
                        <a:pt x="4832888" y="182690"/>
                        <a:pt x="5036949" y="224019"/>
                      </a:cubicBezTo>
                      <a:cubicBezTo>
                        <a:pt x="5241010" y="265348"/>
                        <a:pt x="5414075" y="394500"/>
                        <a:pt x="5532895" y="409998"/>
                      </a:cubicBezTo>
                      <a:cubicBezTo>
                        <a:pt x="5651715" y="425496"/>
                        <a:pt x="5654298" y="350589"/>
                        <a:pt x="5749871" y="317009"/>
                      </a:cubicBezTo>
                      <a:cubicBezTo>
                        <a:pt x="5845444" y="283429"/>
                        <a:pt x="5975888" y="245974"/>
                        <a:pt x="6106332" y="20852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33" name="Freeform 8332">
                  <a:extLst>
                    <a:ext uri="{FF2B5EF4-FFF2-40B4-BE49-F238E27FC236}">
                      <a16:creationId xmlns:a16="http://schemas.microsoft.com/office/drawing/2014/main" id="{A1DA6BDE-1C3F-8C27-16C4-7F2FD1EA6864}"/>
                    </a:ext>
                  </a:extLst>
                </p:cNvPr>
                <p:cNvSpPr/>
                <p:nvPr/>
              </p:nvSpPr>
              <p:spPr>
                <a:xfrm>
                  <a:off x="954786" y="2166945"/>
                  <a:ext cx="2882685" cy="174061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123604 h 342022"/>
                    <a:gd name="connsiteX1" fmla="*/ 216976 w 6106332"/>
                    <a:gd name="connsiteY1" fmla="*/ 170099 h 342022"/>
                    <a:gd name="connsiteX2" fmla="*/ 464949 w 6106332"/>
                    <a:gd name="connsiteY2" fmla="*/ 325082 h 342022"/>
                    <a:gd name="connsiteX3" fmla="*/ 790414 w 6106332"/>
                    <a:gd name="connsiteY3" fmla="*/ 185597 h 342022"/>
                    <a:gd name="connsiteX4" fmla="*/ 1047159 w 6106332"/>
                    <a:gd name="connsiteY4" fmla="*/ 537 h 342022"/>
                    <a:gd name="connsiteX5" fmla="*/ 1379349 w 6106332"/>
                    <a:gd name="connsiteY5" fmla="*/ 247590 h 342022"/>
                    <a:gd name="connsiteX6" fmla="*/ 1549831 w 6106332"/>
                    <a:gd name="connsiteY6" fmla="*/ 340580 h 342022"/>
                    <a:gd name="connsiteX7" fmla="*/ 1844298 w 6106332"/>
                    <a:gd name="connsiteY7" fmla="*/ 185597 h 342022"/>
                    <a:gd name="connsiteX8" fmla="*/ 2340244 w 6106332"/>
                    <a:gd name="connsiteY8" fmla="*/ 92607 h 342022"/>
                    <a:gd name="connsiteX9" fmla="*/ 2712203 w 6106332"/>
                    <a:gd name="connsiteY9" fmla="*/ 123604 h 342022"/>
                    <a:gd name="connsiteX10" fmla="*/ 3130658 w 6106332"/>
                    <a:gd name="connsiteY10" fmla="*/ 247590 h 342022"/>
                    <a:gd name="connsiteX11" fmla="*/ 3316637 w 6106332"/>
                    <a:gd name="connsiteY11" fmla="*/ 325082 h 342022"/>
                    <a:gd name="connsiteX12" fmla="*/ 3642102 w 6106332"/>
                    <a:gd name="connsiteY12" fmla="*/ 185597 h 342022"/>
                    <a:gd name="connsiteX13" fmla="*/ 4308529 w 6106332"/>
                    <a:gd name="connsiteY13" fmla="*/ 61611 h 342022"/>
                    <a:gd name="connsiteX14" fmla="*/ 5036949 w 6106332"/>
                    <a:gd name="connsiteY14" fmla="*/ 123604 h 342022"/>
                    <a:gd name="connsiteX15" fmla="*/ 5532895 w 6106332"/>
                    <a:gd name="connsiteY15" fmla="*/ 309583 h 342022"/>
                    <a:gd name="connsiteX16" fmla="*/ 5749871 w 6106332"/>
                    <a:gd name="connsiteY16" fmla="*/ 216594 h 342022"/>
                    <a:gd name="connsiteX17" fmla="*/ 6106332 w 6106332"/>
                    <a:gd name="connsiteY17" fmla="*/ 108105 h 342022"/>
                    <a:gd name="connsiteX0" fmla="*/ 0 w 6106332"/>
                    <a:gd name="connsiteY0" fmla="*/ 230060 h 449062"/>
                    <a:gd name="connsiteX1" fmla="*/ 216976 w 6106332"/>
                    <a:gd name="connsiteY1" fmla="*/ 276555 h 449062"/>
                    <a:gd name="connsiteX2" fmla="*/ 464949 w 6106332"/>
                    <a:gd name="connsiteY2" fmla="*/ 431538 h 449062"/>
                    <a:gd name="connsiteX3" fmla="*/ 790414 w 6106332"/>
                    <a:gd name="connsiteY3" fmla="*/ 292053 h 449062"/>
                    <a:gd name="connsiteX4" fmla="*/ 1047159 w 6106332"/>
                    <a:gd name="connsiteY4" fmla="*/ 336 h 449062"/>
                    <a:gd name="connsiteX5" fmla="*/ 1379349 w 6106332"/>
                    <a:gd name="connsiteY5" fmla="*/ 354046 h 449062"/>
                    <a:gd name="connsiteX6" fmla="*/ 1549831 w 6106332"/>
                    <a:gd name="connsiteY6" fmla="*/ 447036 h 449062"/>
                    <a:gd name="connsiteX7" fmla="*/ 1844298 w 6106332"/>
                    <a:gd name="connsiteY7" fmla="*/ 292053 h 449062"/>
                    <a:gd name="connsiteX8" fmla="*/ 2340244 w 6106332"/>
                    <a:gd name="connsiteY8" fmla="*/ 199063 h 449062"/>
                    <a:gd name="connsiteX9" fmla="*/ 2712203 w 6106332"/>
                    <a:gd name="connsiteY9" fmla="*/ 230060 h 449062"/>
                    <a:gd name="connsiteX10" fmla="*/ 3130658 w 6106332"/>
                    <a:gd name="connsiteY10" fmla="*/ 354046 h 449062"/>
                    <a:gd name="connsiteX11" fmla="*/ 3316637 w 6106332"/>
                    <a:gd name="connsiteY11" fmla="*/ 431538 h 449062"/>
                    <a:gd name="connsiteX12" fmla="*/ 3642102 w 6106332"/>
                    <a:gd name="connsiteY12" fmla="*/ 292053 h 449062"/>
                    <a:gd name="connsiteX13" fmla="*/ 4308529 w 6106332"/>
                    <a:gd name="connsiteY13" fmla="*/ 168067 h 449062"/>
                    <a:gd name="connsiteX14" fmla="*/ 5036949 w 6106332"/>
                    <a:gd name="connsiteY14" fmla="*/ 230060 h 449062"/>
                    <a:gd name="connsiteX15" fmla="*/ 5532895 w 6106332"/>
                    <a:gd name="connsiteY15" fmla="*/ 416039 h 449062"/>
                    <a:gd name="connsiteX16" fmla="*/ 5749871 w 6106332"/>
                    <a:gd name="connsiteY16" fmla="*/ 323050 h 449062"/>
                    <a:gd name="connsiteX17" fmla="*/ 6106332 w 6106332"/>
                    <a:gd name="connsiteY17" fmla="*/ 214561 h 449062"/>
                    <a:gd name="connsiteX0" fmla="*/ 0 w 6106332"/>
                    <a:gd name="connsiteY0" fmla="*/ 230784 h 449786"/>
                    <a:gd name="connsiteX1" fmla="*/ 216976 w 6106332"/>
                    <a:gd name="connsiteY1" fmla="*/ 277279 h 449786"/>
                    <a:gd name="connsiteX2" fmla="*/ 464949 w 6106332"/>
                    <a:gd name="connsiteY2" fmla="*/ 432262 h 449786"/>
                    <a:gd name="connsiteX3" fmla="*/ 783689 w 6106332"/>
                    <a:gd name="connsiteY3" fmla="*/ 251756 h 449786"/>
                    <a:gd name="connsiteX4" fmla="*/ 1047159 w 6106332"/>
                    <a:gd name="connsiteY4" fmla="*/ 1060 h 449786"/>
                    <a:gd name="connsiteX5" fmla="*/ 1379349 w 6106332"/>
                    <a:gd name="connsiteY5" fmla="*/ 354770 h 449786"/>
                    <a:gd name="connsiteX6" fmla="*/ 1549831 w 6106332"/>
                    <a:gd name="connsiteY6" fmla="*/ 447760 h 449786"/>
                    <a:gd name="connsiteX7" fmla="*/ 1844298 w 6106332"/>
                    <a:gd name="connsiteY7" fmla="*/ 292777 h 449786"/>
                    <a:gd name="connsiteX8" fmla="*/ 2340244 w 6106332"/>
                    <a:gd name="connsiteY8" fmla="*/ 199787 h 449786"/>
                    <a:gd name="connsiteX9" fmla="*/ 2712203 w 6106332"/>
                    <a:gd name="connsiteY9" fmla="*/ 230784 h 449786"/>
                    <a:gd name="connsiteX10" fmla="*/ 3130658 w 6106332"/>
                    <a:gd name="connsiteY10" fmla="*/ 354770 h 449786"/>
                    <a:gd name="connsiteX11" fmla="*/ 3316637 w 6106332"/>
                    <a:gd name="connsiteY11" fmla="*/ 432262 h 449786"/>
                    <a:gd name="connsiteX12" fmla="*/ 3642102 w 6106332"/>
                    <a:gd name="connsiteY12" fmla="*/ 292777 h 449786"/>
                    <a:gd name="connsiteX13" fmla="*/ 4308529 w 6106332"/>
                    <a:gd name="connsiteY13" fmla="*/ 168791 h 449786"/>
                    <a:gd name="connsiteX14" fmla="*/ 5036949 w 6106332"/>
                    <a:gd name="connsiteY14" fmla="*/ 230784 h 449786"/>
                    <a:gd name="connsiteX15" fmla="*/ 5532895 w 6106332"/>
                    <a:gd name="connsiteY15" fmla="*/ 416763 h 449786"/>
                    <a:gd name="connsiteX16" fmla="*/ 5749871 w 6106332"/>
                    <a:gd name="connsiteY16" fmla="*/ 323774 h 449786"/>
                    <a:gd name="connsiteX17" fmla="*/ 6106332 w 6106332"/>
                    <a:gd name="connsiteY17" fmla="*/ 215285 h 4497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449786">
                      <a:moveTo>
                        <a:pt x="0" y="230784"/>
                      </a:moveTo>
                      <a:cubicBezTo>
                        <a:pt x="69742" y="237241"/>
                        <a:pt x="139484" y="243699"/>
                        <a:pt x="216976" y="277279"/>
                      </a:cubicBezTo>
                      <a:cubicBezTo>
                        <a:pt x="294468" y="310859"/>
                        <a:pt x="370497" y="436516"/>
                        <a:pt x="464949" y="432262"/>
                      </a:cubicBezTo>
                      <a:cubicBezTo>
                        <a:pt x="559401" y="428008"/>
                        <a:pt x="686654" y="323623"/>
                        <a:pt x="783689" y="251756"/>
                      </a:cubicBezTo>
                      <a:cubicBezTo>
                        <a:pt x="880724" y="179889"/>
                        <a:pt x="947882" y="-16109"/>
                        <a:pt x="1047159" y="1060"/>
                      </a:cubicBezTo>
                      <a:cubicBezTo>
                        <a:pt x="1146436" y="18229"/>
                        <a:pt x="1295570" y="280320"/>
                        <a:pt x="1379349" y="354770"/>
                      </a:cubicBezTo>
                      <a:cubicBezTo>
                        <a:pt x="1463128" y="429220"/>
                        <a:pt x="1472340" y="458092"/>
                        <a:pt x="1549831" y="447760"/>
                      </a:cubicBezTo>
                      <a:cubicBezTo>
                        <a:pt x="1627322" y="437428"/>
                        <a:pt x="1712563" y="334106"/>
                        <a:pt x="1844298" y="292777"/>
                      </a:cubicBezTo>
                      <a:cubicBezTo>
                        <a:pt x="1976034" y="251448"/>
                        <a:pt x="2195593" y="210119"/>
                        <a:pt x="2340244" y="199787"/>
                      </a:cubicBezTo>
                      <a:cubicBezTo>
                        <a:pt x="2484895" y="189455"/>
                        <a:pt x="2580467" y="204953"/>
                        <a:pt x="2712203" y="230784"/>
                      </a:cubicBezTo>
                      <a:cubicBezTo>
                        <a:pt x="2843939" y="256615"/>
                        <a:pt x="3029919" y="321190"/>
                        <a:pt x="3130658" y="354770"/>
                      </a:cubicBezTo>
                      <a:cubicBezTo>
                        <a:pt x="3231397" y="388350"/>
                        <a:pt x="3231396" y="442594"/>
                        <a:pt x="3316637" y="432262"/>
                      </a:cubicBezTo>
                      <a:cubicBezTo>
                        <a:pt x="3401878" y="421930"/>
                        <a:pt x="3476787" y="336689"/>
                        <a:pt x="3642102" y="292777"/>
                      </a:cubicBezTo>
                      <a:cubicBezTo>
                        <a:pt x="3807417" y="248865"/>
                        <a:pt x="4076055" y="179123"/>
                        <a:pt x="4308529" y="168791"/>
                      </a:cubicBezTo>
                      <a:cubicBezTo>
                        <a:pt x="4541003" y="158459"/>
                        <a:pt x="4832888" y="189455"/>
                        <a:pt x="5036949" y="230784"/>
                      </a:cubicBezTo>
                      <a:cubicBezTo>
                        <a:pt x="5241010" y="272113"/>
                        <a:pt x="5414075" y="401265"/>
                        <a:pt x="5532895" y="416763"/>
                      </a:cubicBezTo>
                      <a:cubicBezTo>
                        <a:pt x="5651715" y="432261"/>
                        <a:pt x="5654298" y="357354"/>
                        <a:pt x="5749871" y="323774"/>
                      </a:cubicBezTo>
                      <a:cubicBezTo>
                        <a:pt x="5845444" y="290194"/>
                        <a:pt x="5975888" y="252739"/>
                        <a:pt x="6106332" y="215285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334" name="Group 8333">
                  <a:extLst>
                    <a:ext uri="{FF2B5EF4-FFF2-40B4-BE49-F238E27FC236}">
                      <a16:creationId xmlns:a16="http://schemas.microsoft.com/office/drawing/2014/main" id="{35155FFB-FC14-5E28-C31B-9B7E7DFB5892}"/>
                    </a:ext>
                  </a:extLst>
                </p:cNvPr>
                <p:cNvGrpSpPr/>
                <p:nvPr/>
              </p:nvGrpSpPr>
              <p:grpSpPr>
                <a:xfrm>
                  <a:off x="987483" y="2126763"/>
                  <a:ext cx="2845752" cy="215500"/>
                  <a:chOff x="995933" y="2347652"/>
                  <a:chExt cx="2845752" cy="215500"/>
                </a:xfrm>
              </p:grpSpPr>
              <p:cxnSp>
                <p:nvCxnSpPr>
                  <p:cNvPr id="8335" name="Straight Connector 8334">
                    <a:extLst>
                      <a:ext uri="{FF2B5EF4-FFF2-40B4-BE49-F238E27FC236}">
                        <a16:creationId xmlns:a16="http://schemas.microsoft.com/office/drawing/2014/main" id="{0FADBF06-52F7-002D-50A2-8667391C99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36" name="Straight Connector 8335">
                    <a:extLst>
                      <a:ext uri="{FF2B5EF4-FFF2-40B4-BE49-F238E27FC236}">
                        <a16:creationId xmlns:a16="http://schemas.microsoft.com/office/drawing/2014/main" id="{DDD360A8-5EF9-C064-7A7C-216A2AE75F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37" name="Straight Connector 8336">
                    <a:extLst>
                      <a:ext uri="{FF2B5EF4-FFF2-40B4-BE49-F238E27FC236}">
                        <a16:creationId xmlns:a16="http://schemas.microsoft.com/office/drawing/2014/main" id="{1AFE60E8-5B2A-E6DE-D6A0-41735EF426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38" name="Straight Connector 8337">
                    <a:extLst>
                      <a:ext uri="{FF2B5EF4-FFF2-40B4-BE49-F238E27FC236}">
                        <a16:creationId xmlns:a16="http://schemas.microsoft.com/office/drawing/2014/main" id="{45043FED-D011-F8AF-0A6C-944CD82E27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39" name="Straight Connector 8338">
                    <a:extLst>
                      <a:ext uri="{FF2B5EF4-FFF2-40B4-BE49-F238E27FC236}">
                        <a16:creationId xmlns:a16="http://schemas.microsoft.com/office/drawing/2014/main" id="{4A270BF2-6C28-9D9C-48FC-98346DDD21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0" name="Straight Connector 8339">
                    <a:extLst>
                      <a:ext uri="{FF2B5EF4-FFF2-40B4-BE49-F238E27FC236}">
                        <a16:creationId xmlns:a16="http://schemas.microsoft.com/office/drawing/2014/main" id="{37C5FDD0-300C-A00D-4CB2-7486A2FC23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1" name="Straight Connector 8340">
                    <a:extLst>
                      <a:ext uri="{FF2B5EF4-FFF2-40B4-BE49-F238E27FC236}">
                        <a16:creationId xmlns:a16="http://schemas.microsoft.com/office/drawing/2014/main" id="{1DF81133-0606-6F90-C48F-713F61FBE1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2" name="Straight Connector 8341">
                    <a:extLst>
                      <a:ext uri="{FF2B5EF4-FFF2-40B4-BE49-F238E27FC236}">
                        <a16:creationId xmlns:a16="http://schemas.microsoft.com/office/drawing/2014/main" id="{6D4E7FC5-9BBD-6091-845B-97221FD8FA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3" name="Straight Connector 8342">
                    <a:extLst>
                      <a:ext uri="{FF2B5EF4-FFF2-40B4-BE49-F238E27FC236}">
                        <a16:creationId xmlns:a16="http://schemas.microsoft.com/office/drawing/2014/main" id="{0BEF1348-4878-A2FE-53F6-D10BEF5B91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4" name="Straight Connector 8343">
                    <a:extLst>
                      <a:ext uri="{FF2B5EF4-FFF2-40B4-BE49-F238E27FC236}">
                        <a16:creationId xmlns:a16="http://schemas.microsoft.com/office/drawing/2014/main" id="{4AB579BC-A9C7-3621-C331-E4C5BC0F4C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5" name="Straight Connector 8344">
                    <a:extLst>
                      <a:ext uri="{FF2B5EF4-FFF2-40B4-BE49-F238E27FC236}">
                        <a16:creationId xmlns:a16="http://schemas.microsoft.com/office/drawing/2014/main" id="{75FD0103-861A-2864-C832-CB3D7589A9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6" name="Straight Connector 8345">
                    <a:extLst>
                      <a:ext uri="{FF2B5EF4-FFF2-40B4-BE49-F238E27FC236}">
                        <a16:creationId xmlns:a16="http://schemas.microsoft.com/office/drawing/2014/main" id="{9E6942E0-F012-DF70-0DD6-D5AC8B85AD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7" name="Straight Connector 8346">
                    <a:extLst>
                      <a:ext uri="{FF2B5EF4-FFF2-40B4-BE49-F238E27FC236}">
                        <a16:creationId xmlns:a16="http://schemas.microsoft.com/office/drawing/2014/main" id="{A72CB34A-0820-D182-A6E3-40BA982000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8" name="Straight Connector 8347">
                    <a:extLst>
                      <a:ext uri="{FF2B5EF4-FFF2-40B4-BE49-F238E27FC236}">
                        <a16:creationId xmlns:a16="http://schemas.microsoft.com/office/drawing/2014/main" id="{43338775-E633-56E9-C630-28BECAFB11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9" name="Straight Connector 8348">
                    <a:extLst>
                      <a:ext uri="{FF2B5EF4-FFF2-40B4-BE49-F238E27FC236}">
                        <a16:creationId xmlns:a16="http://schemas.microsoft.com/office/drawing/2014/main" id="{1F846228-A262-A160-830E-795FE1A49B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0" name="Straight Connector 8349">
                    <a:extLst>
                      <a:ext uri="{FF2B5EF4-FFF2-40B4-BE49-F238E27FC236}">
                        <a16:creationId xmlns:a16="http://schemas.microsoft.com/office/drawing/2014/main" id="{A035ADF2-2624-7AEB-E7A7-B83BDA2B48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1" name="Straight Connector 8350">
                    <a:extLst>
                      <a:ext uri="{FF2B5EF4-FFF2-40B4-BE49-F238E27FC236}">
                        <a16:creationId xmlns:a16="http://schemas.microsoft.com/office/drawing/2014/main" id="{8360B27F-19FF-6CF5-0B89-4D62589D943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2" name="Straight Connector 8351">
                    <a:extLst>
                      <a:ext uri="{FF2B5EF4-FFF2-40B4-BE49-F238E27FC236}">
                        <a16:creationId xmlns:a16="http://schemas.microsoft.com/office/drawing/2014/main" id="{14BFFEE1-4251-F7B3-9903-D51424FA96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3" name="Straight Connector 8352">
                    <a:extLst>
                      <a:ext uri="{FF2B5EF4-FFF2-40B4-BE49-F238E27FC236}">
                        <a16:creationId xmlns:a16="http://schemas.microsoft.com/office/drawing/2014/main" id="{BA6FB12C-DCE4-7E1C-4806-4AD505278E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4" name="Straight Connector 8353">
                    <a:extLst>
                      <a:ext uri="{FF2B5EF4-FFF2-40B4-BE49-F238E27FC236}">
                        <a16:creationId xmlns:a16="http://schemas.microsoft.com/office/drawing/2014/main" id="{D9AD6826-7FA1-AE0D-94F4-06974E797D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5" name="Straight Connector 8354">
                    <a:extLst>
                      <a:ext uri="{FF2B5EF4-FFF2-40B4-BE49-F238E27FC236}">
                        <a16:creationId xmlns:a16="http://schemas.microsoft.com/office/drawing/2014/main" id="{D29D6C51-F965-8E01-3BAB-4E243D10A46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6" name="Straight Connector 8355">
                    <a:extLst>
                      <a:ext uri="{FF2B5EF4-FFF2-40B4-BE49-F238E27FC236}">
                        <a16:creationId xmlns:a16="http://schemas.microsoft.com/office/drawing/2014/main" id="{9FF71C9D-99C5-0735-046C-8D861CE09B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7" name="Straight Connector 8356">
                    <a:extLst>
                      <a:ext uri="{FF2B5EF4-FFF2-40B4-BE49-F238E27FC236}">
                        <a16:creationId xmlns:a16="http://schemas.microsoft.com/office/drawing/2014/main" id="{C7FBB93C-F160-CF5D-7506-6731AFB059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8" name="Straight Connector 8357">
                    <a:extLst>
                      <a:ext uri="{FF2B5EF4-FFF2-40B4-BE49-F238E27FC236}">
                        <a16:creationId xmlns:a16="http://schemas.microsoft.com/office/drawing/2014/main" id="{A373FFB1-29FA-2C99-C10D-4E707E468E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9" name="Straight Connector 8358">
                    <a:extLst>
                      <a:ext uri="{FF2B5EF4-FFF2-40B4-BE49-F238E27FC236}">
                        <a16:creationId xmlns:a16="http://schemas.microsoft.com/office/drawing/2014/main" id="{B43DE9FA-91E9-31E0-7148-D0130FBE6BC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0" name="Straight Connector 8359">
                    <a:extLst>
                      <a:ext uri="{FF2B5EF4-FFF2-40B4-BE49-F238E27FC236}">
                        <a16:creationId xmlns:a16="http://schemas.microsoft.com/office/drawing/2014/main" id="{A8D4B768-6A84-23AB-F143-9491FAB315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1" name="Straight Connector 8360">
                    <a:extLst>
                      <a:ext uri="{FF2B5EF4-FFF2-40B4-BE49-F238E27FC236}">
                        <a16:creationId xmlns:a16="http://schemas.microsoft.com/office/drawing/2014/main" id="{13378F2F-B4D8-658A-2985-D496265935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2" name="Straight Connector 8361">
                    <a:extLst>
                      <a:ext uri="{FF2B5EF4-FFF2-40B4-BE49-F238E27FC236}">
                        <a16:creationId xmlns:a16="http://schemas.microsoft.com/office/drawing/2014/main" id="{7475585B-5E97-D153-6039-78FA4B14A4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3" name="Straight Connector 8362">
                    <a:extLst>
                      <a:ext uri="{FF2B5EF4-FFF2-40B4-BE49-F238E27FC236}">
                        <a16:creationId xmlns:a16="http://schemas.microsoft.com/office/drawing/2014/main" id="{BE49E33A-9634-0E5D-A43A-C4FCE31BB5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4" name="Straight Connector 8363">
                    <a:extLst>
                      <a:ext uri="{FF2B5EF4-FFF2-40B4-BE49-F238E27FC236}">
                        <a16:creationId xmlns:a16="http://schemas.microsoft.com/office/drawing/2014/main" id="{3B5CB6C9-ABCA-F3AC-DAD6-982C7BE7E1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5" name="Straight Connector 8364">
                    <a:extLst>
                      <a:ext uri="{FF2B5EF4-FFF2-40B4-BE49-F238E27FC236}">
                        <a16:creationId xmlns:a16="http://schemas.microsoft.com/office/drawing/2014/main" id="{B19F7365-C822-5C17-2B39-8CA7FE4BFE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460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6" name="Straight Connector 8365">
                    <a:extLst>
                      <a:ext uri="{FF2B5EF4-FFF2-40B4-BE49-F238E27FC236}">
                        <a16:creationId xmlns:a16="http://schemas.microsoft.com/office/drawing/2014/main" id="{D6E2AAC4-A878-D571-8C0E-20231217DEC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7" name="Straight Connector 8366">
                    <a:extLst>
                      <a:ext uri="{FF2B5EF4-FFF2-40B4-BE49-F238E27FC236}">
                        <a16:creationId xmlns:a16="http://schemas.microsoft.com/office/drawing/2014/main" id="{BB9ABDEC-B061-EB2F-014C-85D44BDE3A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3762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8" name="Straight Connector 8367">
                    <a:extLst>
                      <a:ext uri="{FF2B5EF4-FFF2-40B4-BE49-F238E27FC236}">
                        <a16:creationId xmlns:a16="http://schemas.microsoft.com/office/drawing/2014/main" id="{4D8E4B2F-7F75-3119-5A37-7C54BE090E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3476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9" name="Straight Connector 8368">
                    <a:extLst>
                      <a:ext uri="{FF2B5EF4-FFF2-40B4-BE49-F238E27FC236}">
                        <a16:creationId xmlns:a16="http://schemas.microsoft.com/office/drawing/2014/main" id="{57D09932-129B-25DB-3476-B11D2D519B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3635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0" name="Straight Connector 8369">
                    <a:extLst>
                      <a:ext uri="{FF2B5EF4-FFF2-40B4-BE49-F238E27FC236}">
                        <a16:creationId xmlns:a16="http://schemas.microsoft.com/office/drawing/2014/main" id="{12DC8BDC-0868-C3B9-4662-90A1B53CC9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3952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1" name="Straight Connector 8370">
                    <a:extLst>
                      <a:ext uri="{FF2B5EF4-FFF2-40B4-BE49-F238E27FC236}">
                        <a16:creationId xmlns:a16="http://schemas.microsoft.com/office/drawing/2014/main" id="{D75B0DE3-FF56-E147-E65D-D626774E33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2" name="Straight Connector 8371">
                    <a:extLst>
                      <a:ext uri="{FF2B5EF4-FFF2-40B4-BE49-F238E27FC236}">
                        <a16:creationId xmlns:a16="http://schemas.microsoft.com/office/drawing/2014/main" id="{172B1745-7AE7-B6A7-E9F1-B47E1C5E3B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3" name="Straight Connector 8372">
                    <a:extLst>
                      <a:ext uri="{FF2B5EF4-FFF2-40B4-BE49-F238E27FC236}">
                        <a16:creationId xmlns:a16="http://schemas.microsoft.com/office/drawing/2014/main" id="{79CCD45F-6296-722D-173F-ACCF04576F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4" name="Straight Connector 8373">
                    <a:extLst>
                      <a:ext uri="{FF2B5EF4-FFF2-40B4-BE49-F238E27FC236}">
                        <a16:creationId xmlns:a16="http://schemas.microsoft.com/office/drawing/2014/main" id="{6A11AF21-179B-CB70-E891-DB6CB402FB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5" name="Straight Connector 8374">
                    <a:extLst>
                      <a:ext uri="{FF2B5EF4-FFF2-40B4-BE49-F238E27FC236}">
                        <a16:creationId xmlns:a16="http://schemas.microsoft.com/office/drawing/2014/main" id="{F7B65E20-574C-422F-67B9-848C19B27C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6" name="Straight Connector 8375">
                    <a:extLst>
                      <a:ext uri="{FF2B5EF4-FFF2-40B4-BE49-F238E27FC236}">
                        <a16:creationId xmlns:a16="http://schemas.microsoft.com/office/drawing/2014/main" id="{3298C100-58E0-2985-9027-B75A6C03B3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7" name="Straight Connector 8376">
                    <a:extLst>
                      <a:ext uri="{FF2B5EF4-FFF2-40B4-BE49-F238E27FC236}">
                        <a16:creationId xmlns:a16="http://schemas.microsoft.com/office/drawing/2014/main" id="{FAFE4A74-D476-BACE-CD9F-0DCF9AD36F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8" name="Straight Connector 8377">
                    <a:extLst>
                      <a:ext uri="{FF2B5EF4-FFF2-40B4-BE49-F238E27FC236}">
                        <a16:creationId xmlns:a16="http://schemas.microsoft.com/office/drawing/2014/main" id="{119AC8E3-5516-080F-D42F-08D71AB379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9" name="Straight Connector 8378">
                    <a:extLst>
                      <a:ext uri="{FF2B5EF4-FFF2-40B4-BE49-F238E27FC236}">
                        <a16:creationId xmlns:a16="http://schemas.microsoft.com/office/drawing/2014/main" id="{3D90BDC4-3582-5EA8-E663-76C9F6D24D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0" name="Straight Connector 8379">
                    <a:extLst>
                      <a:ext uri="{FF2B5EF4-FFF2-40B4-BE49-F238E27FC236}">
                        <a16:creationId xmlns:a16="http://schemas.microsoft.com/office/drawing/2014/main" id="{E4A548B9-7938-BC24-37EB-0DCCB7B9B3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1" name="Straight Connector 8380">
                    <a:extLst>
                      <a:ext uri="{FF2B5EF4-FFF2-40B4-BE49-F238E27FC236}">
                        <a16:creationId xmlns:a16="http://schemas.microsoft.com/office/drawing/2014/main" id="{499815A0-120C-D246-8061-5F37F9BFAA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2" name="Straight Connector 8381">
                    <a:extLst>
                      <a:ext uri="{FF2B5EF4-FFF2-40B4-BE49-F238E27FC236}">
                        <a16:creationId xmlns:a16="http://schemas.microsoft.com/office/drawing/2014/main" id="{E3B09386-EC27-CC90-97F9-941B1DD690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3" name="Straight Connector 8382">
                    <a:extLst>
                      <a:ext uri="{FF2B5EF4-FFF2-40B4-BE49-F238E27FC236}">
                        <a16:creationId xmlns:a16="http://schemas.microsoft.com/office/drawing/2014/main" id="{8424E689-4F12-522C-B19F-CF819040DA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4" name="Straight Connector 8383">
                    <a:extLst>
                      <a:ext uri="{FF2B5EF4-FFF2-40B4-BE49-F238E27FC236}">
                        <a16:creationId xmlns:a16="http://schemas.microsoft.com/office/drawing/2014/main" id="{2B08BD98-60DA-F66E-E083-73F8DCC31A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5" name="Straight Connector 8384">
                    <a:extLst>
                      <a:ext uri="{FF2B5EF4-FFF2-40B4-BE49-F238E27FC236}">
                        <a16:creationId xmlns:a16="http://schemas.microsoft.com/office/drawing/2014/main" id="{27961D51-D66D-70C5-07BB-E1F07BBF0F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6" name="Straight Connector 8385">
                    <a:extLst>
                      <a:ext uri="{FF2B5EF4-FFF2-40B4-BE49-F238E27FC236}">
                        <a16:creationId xmlns:a16="http://schemas.microsoft.com/office/drawing/2014/main" id="{8176A2E4-297A-3106-2562-36748BA4C9C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7" name="Straight Connector 8386">
                    <a:extLst>
                      <a:ext uri="{FF2B5EF4-FFF2-40B4-BE49-F238E27FC236}">
                        <a16:creationId xmlns:a16="http://schemas.microsoft.com/office/drawing/2014/main" id="{9E9F4CF8-C4BF-DD7C-7899-8567CF481E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8" name="Straight Connector 8387">
                    <a:extLst>
                      <a:ext uri="{FF2B5EF4-FFF2-40B4-BE49-F238E27FC236}">
                        <a16:creationId xmlns:a16="http://schemas.microsoft.com/office/drawing/2014/main" id="{4C5EC8B4-46F1-E86C-99EE-8ACFD1A7B08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9" name="Straight Connector 8388">
                    <a:extLst>
                      <a:ext uri="{FF2B5EF4-FFF2-40B4-BE49-F238E27FC236}">
                        <a16:creationId xmlns:a16="http://schemas.microsoft.com/office/drawing/2014/main" id="{B53C853C-3452-4C14-7E2D-34175308A0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0" name="Straight Connector 8389">
                    <a:extLst>
                      <a:ext uri="{FF2B5EF4-FFF2-40B4-BE49-F238E27FC236}">
                        <a16:creationId xmlns:a16="http://schemas.microsoft.com/office/drawing/2014/main" id="{3D38A81A-5103-A62C-BD12-878508AB412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1" name="Straight Connector 8390">
                    <a:extLst>
                      <a:ext uri="{FF2B5EF4-FFF2-40B4-BE49-F238E27FC236}">
                        <a16:creationId xmlns:a16="http://schemas.microsoft.com/office/drawing/2014/main" id="{0E20FA4C-A7F4-3868-A476-8DC5A7967E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2" name="Straight Connector 8391">
                    <a:extLst>
                      <a:ext uri="{FF2B5EF4-FFF2-40B4-BE49-F238E27FC236}">
                        <a16:creationId xmlns:a16="http://schemas.microsoft.com/office/drawing/2014/main" id="{8E92F3F9-74C3-379B-9A4A-C505A4EEFE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3" name="Straight Connector 8392">
                    <a:extLst>
                      <a:ext uri="{FF2B5EF4-FFF2-40B4-BE49-F238E27FC236}">
                        <a16:creationId xmlns:a16="http://schemas.microsoft.com/office/drawing/2014/main" id="{D179B445-3926-0C72-A33E-EA0A9AD56E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4" name="Straight Connector 8393">
                    <a:extLst>
                      <a:ext uri="{FF2B5EF4-FFF2-40B4-BE49-F238E27FC236}">
                        <a16:creationId xmlns:a16="http://schemas.microsoft.com/office/drawing/2014/main" id="{F494F03D-0263-B780-434F-3EC7224756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5" name="Straight Connector 8394">
                    <a:extLst>
                      <a:ext uri="{FF2B5EF4-FFF2-40B4-BE49-F238E27FC236}">
                        <a16:creationId xmlns:a16="http://schemas.microsoft.com/office/drawing/2014/main" id="{5DDD0107-E9E8-C716-A6DF-4F0DB7F48D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6" name="Straight Connector 8395">
                    <a:extLst>
                      <a:ext uri="{FF2B5EF4-FFF2-40B4-BE49-F238E27FC236}">
                        <a16:creationId xmlns:a16="http://schemas.microsoft.com/office/drawing/2014/main" id="{F3805FE5-14F0-7052-F631-B021401AEB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7" name="Straight Connector 8396">
                    <a:extLst>
                      <a:ext uri="{FF2B5EF4-FFF2-40B4-BE49-F238E27FC236}">
                        <a16:creationId xmlns:a16="http://schemas.microsoft.com/office/drawing/2014/main" id="{32F51655-8BD6-B7C1-1D30-2AA1FC4843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8" name="Straight Connector 8397">
                    <a:extLst>
                      <a:ext uri="{FF2B5EF4-FFF2-40B4-BE49-F238E27FC236}">
                        <a16:creationId xmlns:a16="http://schemas.microsoft.com/office/drawing/2014/main" id="{5CB6005D-1267-538E-8C85-1FE7AA7994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9" name="Straight Connector 8398">
                    <a:extLst>
                      <a:ext uri="{FF2B5EF4-FFF2-40B4-BE49-F238E27FC236}">
                        <a16:creationId xmlns:a16="http://schemas.microsoft.com/office/drawing/2014/main" id="{AE7F2BB4-6791-50B8-17A3-26784040B3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326" name="Arc 8325">
                <a:extLst>
                  <a:ext uri="{FF2B5EF4-FFF2-40B4-BE49-F238E27FC236}">
                    <a16:creationId xmlns:a16="http://schemas.microsoft.com/office/drawing/2014/main" id="{4A87B29F-3ABE-1CE4-E44C-515B6BE4FC60}"/>
                  </a:ext>
                </a:extLst>
              </p:cNvPr>
              <p:cNvSpPr/>
              <p:nvPr/>
            </p:nvSpPr>
            <p:spPr>
              <a:xfrm flipH="1">
                <a:off x="3499962" y="220584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27" name="Arc 8326">
                <a:extLst>
                  <a:ext uri="{FF2B5EF4-FFF2-40B4-BE49-F238E27FC236}">
                    <a16:creationId xmlns:a16="http://schemas.microsoft.com/office/drawing/2014/main" id="{93C86698-4657-4760-03C3-A19561B3E11E}"/>
                  </a:ext>
                </a:extLst>
              </p:cNvPr>
              <p:cNvSpPr/>
              <p:nvPr/>
            </p:nvSpPr>
            <p:spPr>
              <a:xfrm flipH="1">
                <a:off x="1120174" y="2208965"/>
                <a:ext cx="115719" cy="353575"/>
              </a:xfrm>
              <a:prstGeom prst="arc">
                <a:avLst>
                  <a:gd name="adj1" fmla="val 15518610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28" name="Arc 8327">
                <a:extLst>
                  <a:ext uri="{FF2B5EF4-FFF2-40B4-BE49-F238E27FC236}">
                    <a16:creationId xmlns:a16="http://schemas.microsoft.com/office/drawing/2014/main" id="{F6BECAE0-86D2-1993-5C52-3CCE553E49AE}"/>
                  </a:ext>
                </a:extLst>
              </p:cNvPr>
              <p:cNvSpPr/>
              <p:nvPr/>
            </p:nvSpPr>
            <p:spPr>
              <a:xfrm flipH="1">
                <a:off x="1612219" y="220937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29" name="Arc 8328">
                <a:extLst>
                  <a:ext uri="{FF2B5EF4-FFF2-40B4-BE49-F238E27FC236}">
                    <a16:creationId xmlns:a16="http://schemas.microsoft.com/office/drawing/2014/main" id="{B5242CCC-88EF-6742-816D-14D036A5D006}"/>
                  </a:ext>
                </a:extLst>
              </p:cNvPr>
              <p:cNvSpPr/>
              <p:nvPr/>
            </p:nvSpPr>
            <p:spPr>
              <a:xfrm flipH="1">
                <a:off x="2448873" y="220940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70" name="Rectangle 8469">
              <a:extLst>
                <a:ext uri="{FF2B5EF4-FFF2-40B4-BE49-F238E27FC236}">
                  <a16:creationId xmlns:a16="http://schemas.microsoft.com/office/drawing/2014/main" id="{4A95D74B-AA31-4D11-22D8-F990417C7F52}"/>
                </a:ext>
              </a:extLst>
            </p:cNvPr>
            <p:cNvSpPr/>
            <p:nvPr/>
          </p:nvSpPr>
          <p:spPr>
            <a:xfrm rot="5400000" flipV="1">
              <a:off x="1608582" y="5613253"/>
              <a:ext cx="495221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rgbClr val="FFC2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471" name="Straight Arrow Connector 8470">
              <a:extLst>
                <a:ext uri="{FF2B5EF4-FFF2-40B4-BE49-F238E27FC236}">
                  <a16:creationId xmlns:a16="http://schemas.microsoft.com/office/drawing/2014/main" id="{FBF4FD21-54CF-4644-D905-4EAD4B670830}"/>
                </a:ext>
              </a:extLst>
            </p:cNvPr>
            <p:cNvCxnSpPr>
              <a:cxnSpLocks/>
            </p:cNvCxnSpPr>
            <p:nvPr/>
          </p:nvCxnSpPr>
          <p:spPr>
            <a:xfrm>
              <a:off x="1856192" y="5388502"/>
              <a:ext cx="0" cy="343529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72" name="Rectangle 8471">
              <a:extLst>
                <a:ext uri="{FF2B5EF4-FFF2-40B4-BE49-F238E27FC236}">
                  <a16:creationId xmlns:a16="http://schemas.microsoft.com/office/drawing/2014/main" id="{3193585D-306F-AC36-6793-C252978BF4CE}"/>
                </a:ext>
              </a:extLst>
            </p:cNvPr>
            <p:cNvSpPr/>
            <p:nvPr/>
          </p:nvSpPr>
          <p:spPr>
            <a:xfrm rot="16200000">
              <a:off x="1603332" y="4462298"/>
              <a:ext cx="495221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rgbClr val="FFC2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473" name="Straight Arrow Connector 8472">
              <a:extLst>
                <a:ext uri="{FF2B5EF4-FFF2-40B4-BE49-F238E27FC236}">
                  <a16:creationId xmlns:a16="http://schemas.microsoft.com/office/drawing/2014/main" id="{A62222D4-15FB-0A24-F003-BAB3C7CB91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50942" y="4384687"/>
              <a:ext cx="0" cy="343529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D95C1C6-34EB-024A-DA8D-383523EB2422}"/>
              </a:ext>
            </a:extLst>
          </p:cNvPr>
          <p:cNvSpPr txBox="1"/>
          <p:nvPr/>
        </p:nvSpPr>
        <p:spPr>
          <a:xfrm>
            <a:off x="1386135" y="921363"/>
            <a:ext cx="20514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highlight>
                  <a:srgbClr val="FFFF00"/>
                </a:highlight>
              </a:rPr>
              <a:t>Mitosis:</a:t>
            </a:r>
          </a:p>
        </p:txBody>
      </p:sp>
    </p:spTree>
    <p:extLst>
      <p:ext uri="{BB962C8B-B14F-4D97-AF65-F5344CB8AC3E}">
        <p14:creationId xmlns:p14="http://schemas.microsoft.com/office/powerpoint/2010/main" val="596297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2" name="Rectangle 2551">
            <a:extLst>
              <a:ext uri="{FF2B5EF4-FFF2-40B4-BE49-F238E27FC236}">
                <a16:creationId xmlns:a16="http://schemas.microsoft.com/office/drawing/2014/main" id="{46761E3D-7273-00B6-3CE7-11276F76E57B}"/>
              </a:ext>
            </a:extLst>
          </p:cNvPr>
          <p:cNvSpPr/>
          <p:nvPr/>
        </p:nvSpPr>
        <p:spPr>
          <a:xfrm>
            <a:off x="4560629" y="5155231"/>
            <a:ext cx="4152723" cy="27558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52" name="Rectangle 6651">
            <a:extLst>
              <a:ext uri="{FF2B5EF4-FFF2-40B4-BE49-F238E27FC236}">
                <a16:creationId xmlns:a16="http://schemas.microsoft.com/office/drawing/2014/main" id="{0CA09147-546F-B7A3-A4AA-5CD5B71B51DA}"/>
              </a:ext>
            </a:extLst>
          </p:cNvPr>
          <p:cNvSpPr/>
          <p:nvPr/>
        </p:nvSpPr>
        <p:spPr>
          <a:xfrm>
            <a:off x="4554844" y="7652457"/>
            <a:ext cx="4152723" cy="2339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653" name="Group 6652">
            <a:extLst>
              <a:ext uri="{FF2B5EF4-FFF2-40B4-BE49-F238E27FC236}">
                <a16:creationId xmlns:a16="http://schemas.microsoft.com/office/drawing/2014/main" id="{3D667253-8258-E6C3-C8EB-B95D2BA9E7FD}"/>
              </a:ext>
            </a:extLst>
          </p:cNvPr>
          <p:cNvGrpSpPr/>
          <p:nvPr/>
        </p:nvGrpSpPr>
        <p:grpSpPr>
          <a:xfrm>
            <a:off x="4778798" y="9007620"/>
            <a:ext cx="2886903" cy="494561"/>
            <a:chOff x="943290" y="2143146"/>
            <a:chExt cx="2886903" cy="494561"/>
          </a:xfrm>
        </p:grpSpPr>
        <p:sp>
          <p:nvSpPr>
            <p:cNvPr id="6654" name="Arc 6653">
              <a:extLst>
                <a:ext uri="{FF2B5EF4-FFF2-40B4-BE49-F238E27FC236}">
                  <a16:creationId xmlns:a16="http://schemas.microsoft.com/office/drawing/2014/main" id="{8183FE64-2507-412E-C8BB-9E87A0DBC7F5}"/>
                </a:ext>
              </a:extLst>
            </p:cNvPr>
            <p:cNvSpPr/>
            <p:nvPr/>
          </p:nvSpPr>
          <p:spPr>
            <a:xfrm>
              <a:off x="3503164" y="2208527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5" name="Arc 6654">
              <a:extLst>
                <a:ext uri="{FF2B5EF4-FFF2-40B4-BE49-F238E27FC236}">
                  <a16:creationId xmlns:a16="http://schemas.microsoft.com/office/drawing/2014/main" id="{09CA299D-DE36-42AD-8E76-8DCDC6E7E565}"/>
                </a:ext>
              </a:extLst>
            </p:cNvPr>
            <p:cNvSpPr/>
            <p:nvPr/>
          </p:nvSpPr>
          <p:spPr>
            <a:xfrm>
              <a:off x="1116750" y="2209914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6" name="Arc 6655">
              <a:extLst>
                <a:ext uri="{FF2B5EF4-FFF2-40B4-BE49-F238E27FC236}">
                  <a16:creationId xmlns:a16="http://schemas.microsoft.com/office/drawing/2014/main" id="{D194F925-2B4E-B1F9-3EC2-60430A9ABE32}"/>
                </a:ext>
              </a:extLst>
            </p:cNvPr>
            <p:cNvSpPr/>
            <p:nvPr/>
          </p:nvSpPr>
          <p:spPr>
            <a:xfrm>
              <a:off x="1617448" y="2213078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7" name="Arc 6656">
              <a:extLst>
                <a:ext uri="{FF2B5EF4-FFF2-40B4-BE49-F238E27FC236}">
                  <a16:creationId xmlns:a16="http://schemas.microsoft.com/office/drawing/2014/main" id="{4EB1A179-3815-3360-8015-02A1EE1BB630}"/>
                </a:ext>
              </a:extLst>
            </p:cNvPr>
            <p:cNvSpPr/>
            <p:nvPr/>
          </p:nvSpPr>
          <p:spPr>
            <a:xfrm>
              <a:off x="2447876" y="2208527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58" name="Group 6657">
              <a:extLst>
                <a:ext uri="{FF2B5EF4-FFF2-40B4-BE49-F238E27FC236}">
                  <a16:creationId xmlns:a16="http://schemas.microsoft.com/office/drawing/2014/main" id="{193CFD9A-7437-2E78-0D48-0C5A75F62598}"/>
                </a:ext>
              </a:extLst>
            </p:cNvPr>
            <p:cNvGrpSpPr/>
            <p:nvPr/>
          </p:nvGrpSpPr>
          <p:grpSpPr>
            <a:xfrm>
              <a:off x="943290" y="2143146"/>
              <a:ext cx="2886903" cy="199117"/>
              <a:chOff x="954786" y="2143146"/>
              <a:chExt cx="2886903" cy="199117"/>
            </a:xfrm>
          </p:grpSpPr>
          <p:sp>
            <p:nvSpPr>
              <p:cNvPr id="6734" name="Freeform 6733">
                <a:extLst>
                  <a:ext uri="{FF2B5EF4-FFF2-40B4-BE49-F238E27FC236}">
                    <a16:creationId xmlns:a16="http://schemas.microsoft.com/office/drawing/2014/main" id="{4965BE59-D84F-A8C1-E19B-ACD905EC835D}"/>
                  </a:ext>
                </a:extLst>
              </p:cNvPr>
              <p:cNvSpPr/>
              <p:nvPr/>
            </p:nvSpPr>
            <p:spPr>
              <a:xfrm>
                <a:off x="959004" y="2204714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1016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5" name="Oval 6734">
                <a:extLst>
                  <a:ext uri="{FF2B5EF4-FFF2-40B4-BE49-F238E27FC236}">
                    <a16:creationId xmlns:a16="http://schemas.microsoft.com/office/drawing/2014/main" id="{C5C54BE0-5E07-F9BF-ACC4-67276504DB65}"/>
                  </a:ext>
                </a:extLst>
              </p:cNvPr>
              <p:cNvSpPr/>
              <p:nvPr/>
            </p:nvSpPr>
            <p:spPr>
              <a:xfrm>
                <a:off x="1339518" y="2143146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6" name="Freeform 6735">
                <a:extLst>
                  <a:ext uri="{FF2B5EF4-FFF2-40B4-BE49-F238E27FC236}">
                    <a16:creationId xmlns:a16="http://schemas.microsoft.com/office/drawing/2014/main" id="{0D60D090-5172-7FC6-BBB9-D8C28CE4A7EF}"/>
                  </a:ext>
                </a:extLst>
              </p:cNvPr>
              <p:cNvSpPr/>
              <p:nvPr/>
            </p:nvSpPr>
            <p:spPr>
              <a:xfrm>
                <a:off x="957960" y="2184685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7" name="Freeform 6736">
                <a:extLst>
                  <a:ext uri="{FF2B5EF4-FFF2-40B4-BE49-F238E27FC236}">
                    <a16:creationId xmlns:a16="http://schemas.microsoft.com/office/drawing/2014/main" id="{D79C0071-AD34-9D4A-D6F3-AB6B6B6A652A}"/>
                  </a:ext>
                </a:extLst>
              </p:cNvPr>
              <p:cNvSpPr/>
              <p:nvPr/>
            </p:nvSpPr>
            <p:spPr>
              <a:xfrm>
                <a:off x="954786" y="2231490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38" name="Group 6737">
                <a:extLst>
                  <a:ext uri="{FF2B5EF4-FFF2-40B4-BE49-F238E27FC236}">
                    <a16:creationId xmlns:a16="http://schemas.microsoft.com/office/drawing/2014/main" id="{9B708A79-C161-B0EC-06CE-41531DC54B2C}"/>
                  </a:ext>
                </a:extLst>
              </p:cNvPr>
              <p:cNvGrpSpPr/>
              <p:nvPr/>
            </p:nvGrpSpPr>
            <p:grpSpPr>
              <a:xfrm>
                <a:off x="987483" y="2182528"/>
                <a:ext cx="2845752" cy="159735"/>
                <a:chOff x="995933" y="2403417"/>
                <a:chExt cx="2845752" cy="159735"/>
              </a:xfrm>
            </p:grpSpPr>
            <p:cxnSp>
              <p:nvCxnSpPr>
                <p:cNvPr id="6739" name="Straight Connector 6738">
                  <a:extLst>
                    <a:ext uri="{FF2B5EF4-FFF2-40B4-BE49-F238E27FC236}">
                      <a16:creationId xmlns:a16="http://schemas.microsoft.com/office/drawing/2014/main" id="{D5ABB26B-25E0-99D9-E2D2-E5A1497B28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1666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0" name="Straight Connector 6739">
                  <a:extLst>
                    <a:ext uri="{FF2B5EF4-FFF2-40B4-BE49-F238E27FC236}">
                      <a16:creationId xmlns:a16="http://schemas.microsoft.com/office/drawing/2014/main" id="{EBD9EC8A-8206-FD85-7019-A93DDEA164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611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1" name="Straight Connector 6740">
                  <a:extLst>
                    <a:ext uri="{FF2B5EF4-FFF2-40B4-BE49-F238E27FC236}">
                      <a16:creationId xmlns:a16="http://schemas.microsoft.com/office/drawing/2014/main" id="{A961003F-806A-DA29-33FF-21AF133004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055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2" name="Straight Connector 6741">
                  <a:extLst>
                    <a:ext uri="{FF2B5EF4-FFF2-40B4-BE49-F238E27FC236}">
                      <a16:creationId xmlns:a16="http://schemas.microsoft.com/office/drawing/2014/main" id="{E007174D-033B-FAD1-13C6-C10BD2CEB2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50016" y="24288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3" name="Straight Connector 6742">
                  <a:extLst>
                    <a:ext uri="{FF2B5EF4-FFF2-40B4-BE49-F238E27FC236}">
                      <a16:creationId xmlns:a16="http://schemas.microsoft.com/office/drawing/2014/main" id="{D1B32E1C-A56E-CC69-F743-D8F938103E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94466" y="24383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4" name="Straight Connector 6743">
                  <a:extLst>
                    <a:ext uri="{FF2B5EF4-FFF2-40B4-BE49-F238E27FC236}">
                      <a16:creationId xmlns:a16="http://schemas.microsoft.com/office/drawing/2014/main" id="{B4972C5C-EDAF-C8F1-0C83-4BEB052A7D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38916" y="24510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5" name="Straight Connector 6744">
                  <a:extLst>
                    <a:ext uri="{FF2B5EF4-FFF2-40B4-BE49-F238E27FC236}">
                      <a16:creationId xmlns:a16="http://schemas.microsoft.com/office/drawing/2014/main" id="{4DCC87FF-A550-C68F-DC8B-7E0BDD8C60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83366" y="24637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6" name="Straight Connector 6745">
                  <a:extLst>
                    <a:ext uri="{FF2B5EF4-FFF2-40B4-BE49-F238E27FC236}">
                      <a16:creationId xmlns:a16="http://schemas.microsoft.com/office/drawing/2014/main" id="{FFD027F6-C642-9617-C958-D36A1844E4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7816" y="24764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7" name="Straight Connector 6746">
                  <a:extLst>
                    <a:ext uri="{FF2B5EF4-FFF2-40B4-BE49-F238E27FC236}">
                      <a16:creationId xmlns:a16="http://schemas.microsoft.com/office/drawing/2014/main" id="{455E7CAC-297D-B57E-3FD7-6E3D77197B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2266" y="24954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8" name="Straight Connector 6747">
                  <a:extLst>
                    <a:ext uri="{FF2B5EF4-FFF2-40B4-BE49-F238E27FC236}">
                      <a16:creationId xmlns:a16="http://schemas.microsoft.com/office/drawing/2014/main" id="{20845298-0D29-F119-5704-CE336E7CAE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16716" y="25081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9" name="Straight Connector 6748">
                  <a:extLst>
                    <a:ext uri="{FF2B5EF4-FFF2-40B4-BE49-F238E27FC236}">
                      <a16:creationId xmlns:a16="http://schemas.microsoft.com/office/drawing/2014/main" id="{1437C90A-BE1E-5769-07D4-1F5C2AB190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61166" y="24923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0" name="Straight Connector 6749">
                  <a:extLst>
                    <a:ext uri="{FF2B5EF4-FFF2-40B4-BE49-F238E27FC236}">
                      <a16:creationId xmlns:a16="http://schemas.microsoft.com/office/drawing/2014/main" id="{FF49B0CD-2880-DE97-613F-CAD1FED745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05616" y="24732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1" name="Straight Connector 6750">
                  <a:extLst>
                    <a:ext uri="{FF2B5EF4-FFF2-40B4-BE49-F238E27FC236}">
                      <a16:creationId xmlns:a16="http://schemas.microsoft.com/office/drawing/2014/main" id="{9E2D8D90-E2B8-DB1F-FE47-4C4ECA86BA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50066" y="24573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2" name="Straight Connector 6751">
                  <a:extLst>
                    <a:ext uri="{FF2B5EF4-FFF2-40B4-BE49-F238E27FC236}">
                      <a16:creationId xmlns:a16="http://schemas.microsoft.com/office/drawing/2014/main" id="{A764DFB7-5BFE-8914-96F3-13F5AEF53E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94516" y="24542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3" name="Straight Connector 6752">
                  <a:extLst>
                    <a:ext uri="{FF2B5EF4-FFF2-40B4-BE49-F238E27FC236}">
                      <a16:creationId xmlns:a16="http://schemas.microsoft.com/office/drawing/2014/main" id="{B296A7AC-DE69-7A36-5E73-51F0446256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966" y="24415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4" name="Straight Connector 6753">
                  <a:extLst>
                    <a:ext uri="{FF2B5EF4-FFF2-40B4-BE49-F238E27FC236}">
                      <a16:creationId xmlns:a16="http://schemas.microsoft.com/office/drawing/2014/main" id="{C8DBE480-6E4F-5BD2-3243-03144CC57E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83416" y="24319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5" name="Straight Connector 6754">
                  <a:extLst>
                    <a:ext uri="{FF2B5EF4-FFF2-40B4-BE49-F238E27FC236}">
                      <a16:creationId xmlns:a16="http://schemas.microsoft.com/office/drawing/2014/main" id="{9BC4935F-6A5B-C212-AAFE-FE170AA77B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278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6" name="Straight Connector 6755">
                  <a:extLst>
                    <a:ext uri="{FF2B5EF4-FFF2-40B4-BE49-F238E27FC236}">
                      <a16:creationId xmlns:a16="http://schemas.microsoft.com/office/drawing/2014/main" id="{88937429-338E-369E-7676-E21046D912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723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7" name="Straight Connector 6756">
                  <a:extLst>
                    <a:ext uri="{FF2B5EF4-FFF2-40B4-BE49-F238E27FC236}">
                      <a16:creationId xmlns:a16="http://schemas.microsoft.com/office/drawing/2014/main" id="{3512FFBE-332A-C3D3-ACDD-43EC19A700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167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8" name="Straight Connector 6757">
                  <a:extLst>
                    <a:ext uri="{FF2B5EF4-FFF2-40B4-BE49-F238E27FC236}">
                      <a16:creationId xmlns:a16="http://schemas.microsoft.com/office/drawing/2014/main" id="{90EAC45B-DB85-31B4-B5EA-5D6B87B386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12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9" name="Straight Connector 6758">
                  <a:extLst>
                    <a:ext uri="{FF2B5EF4-FFF2-40B4-BE49-F238E27FC236}">
                      <a16:creationId xmlns:a16="http://schemas.microsoft.com/office/drawing/2014/main" id="{E49D0CED-C144-15DC-0DC3-1647AA3E15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056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0" name="Straight Connector 6759">
                  <a:extLst>
                    <a:ext uri="{FF2B5EF4-FFF2-40B4-BE49-F238E27FC236}">
                      <a16:creationId xmlns:a16="http://schemas.microsoft.com/office/drawing/2014/main" id="{DA4FDCD3-94FD-8684-47CF-9E194D9AF0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0116" y="24034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1" name="Straight Connector 6760">
                  <a:extLst>
                    <a:ext uri="{FF2B5EF4-FFF2-40B4-BE49-F238E27FC236}">
                      <a16:creationId xmlns:a16="http://schemas.microsoft.com/office/drawing/2014/main" id="{0A8389CE-02FE-D9CE-C7C0-2CF9217FB0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45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2" name="Straight Connector 6761">
                  <a:extLst>
                    <a:ext uri="{FF2B5EF4-FFF2-40B4-BE49-F238E27FC236}">
                      <a16:creationId xmlns:a16="http://schemas.microsoft.com/office/drawing/2014/main" id="{60B86651-61AD-9C9C-B1A8-40B6D7A3D8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390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3" name="Straight Connector 6762">
                  <a:extLst>
                    <a:ext uri="{FF2B5EF4-FFF2-40B4-BE49-F238E27FC236}">
                      <a16:creationId xmlns:a16="http://schemas.microsoft.com/office/drawing/2014/main" id="{D3442D07-A43D-D520-AFCE-42DCB466CB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558" y="24429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4" name="Straight Connector 6763">
                  <a:extLst>
                    <a:ext uri="{FF2B5EF4-FFF2-40B4-BE49-F238E27FC236}">
                      <a16:creationId xmlns:a16="http://schemas.microsoft.com/office/drawing/2014/main" id="{8E63A307-380A-C12B-AD0D-5881FA2649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80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5" name="Straight Connector 6764">
                  <a:extLst>
                    <a:ext uri="{FF2B5EF4-FFF2-40B4-BE49-F238E27FC236}">
                      <a16:creationId xmlns:a16="http://schemas.microsoft.com/office/drawing/2014/main" id="{7D4C1598-BF91-6A7B-5C76-E605F5B7B8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2458" y="24937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6" name="Straight Connector 6765">
                  <a:extLst>
                    <a:ext uri="{FF2B5EF4-FFF2-40B4-BE49-F238E27FC236}">
                      <a16:creationId xmlns:a16="http://schemas.microsoft.com/office/drawing/2014/main" id="{A5ED0E37-A98B-3552-B5F7-550CE50113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769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7" name="Straight Connector 6766">
                  <a:extLst>
                    <a:ext uri="{FF2B5EF4-FFF2-40B4-BE49-F238E27FC236}">
                      <a16:creationId xmlns:a16="http://schemas.microsoft.com/office/drawing/2014/main" id="{05975B5E-A1A5-C6CC-2370-99A6B9939B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1358" y="24968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8" name="Straight Connector 6767">
                  <a:extLst>
                    <a:ext uri="{FF2B5EF4-FFF2-40B4-BE49-F238E27FC236}">
                      <a16:creationId xmlns:a16="http://schemas.microsoft.com/office/drawing/2014/main" id="{C16F4BD4-0698-3777-D884-7022F2AD53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65808" y="24778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9" name="Straight Connector 6768">
                  <a:extLst>
                    <a:ext uri="{FF2B5EF4-FFF2-40B4-BE49-F238E27FC236}">
                      <a16:creationId xmlns:a16="http://schemas.microsoft.com/office/drawing/2014/main" id="{F5EA7085-C6FC-E107-869B-D412BFED88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10258" y="24587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0" name="Straight Connector 6769">
                  <a:extLst>
                    <a:ext uri="{FF2B5EF4-FFF2-40B4-BE49-F238E27FC236}">
                      <a16:creationId xmlns:a16="http://schemas.microsoft.com/office/drawing/2014/main" id="{A73A1C55-106C-4A63-D937-B005491AFE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547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1" name="Straight Connector 6770">
                  <a:extLst>
                    <a:ext uri="{FF2B5EF4-FFF2-40B4-BE49-F238E27FC236}">
                      <a16:creationId xmlns:a16="http://schemas.microsoft.com/office/drawing/2014/main" id="{CBAAC180-9DE3-8504-88BE-F66CB19468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991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2" name="Straight Connector 6771">
                  <a:extLst>
                    <a:ext uri="{FF2B5EF4-FFF2-40B4-BE49-F238E27FC236}">
                      <a16:creationId xmlns:a16="http://schemas.microsoft.com/office/drawing/2014/main" id="{E6802826-6C5A-DC36-7BBF-1DD42B86D7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436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3" name="Straight Connector 6772">
                  <a:extLst>
                    <a:ext uri="{FF2B5EF4-FFF2-40B4-BE49-F238E27FC236}">
                      <a16:creationId xmlns:a16="http://schemas.microsoft.com/office/drawing/2014/main" id="{8BD53DAD-DDF8-495F-441A-E44C7B3200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8058" y="24365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4" name="Straight Connector 6773">
                  <a:extLst>
                    <a:ext uri="{FF2B5EF4-FFF2-40B4-BE49-F238E27FC236}">
                      <a16:creationId xmlns:a16="http://schemas.microsoft.com/office/drawing/2014/main" id="{89913168-A5D1-F4DA-16BE-637DC9B9CC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325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5" name="Straight Connector 6774">
                  <a:extLst>
                    <a:ext uri="{FF2B5EF4-FFF2-40B4-BE49-F238E27FC236}">
                      <a16:creationId xmlns:a16="http://schemas.microsoft.com/office/drawing/2014/main" id="{50F4BEDC-B7C0-37C0-AE75-81486193FE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6958" y="24651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6" name="Straight Connector 6775">
                  <a:extLst>
                    <a:ext uri="{FF2B5EF4-FFF2-40B4-BE49-F238E27FC236}">
                      <a16:creationId xmlns:a16="http://schemas.microsoft.com/office/drawing/2014/main" id="{32F9E14F-0199-419E-B863-32CA320536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2140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7" name="Straight Connector 6776">
                  <a:extLst>
                    <a:ext uri="{FF2B5EF4-FFF2-40B4-BE49-F238E27FC236}">
                      <a16:creationId xmlns:a16="http://schemas.microsoft.com/office/drawing/2014/main" id="{914CC7CA-B4E8-8D0B-EB53-35FA990398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65858" y="25127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8" name="Straight Connector 6777">
                  <a:extLst>
                    <a:ext uri="{FF2B5EF4-FFF2-40B4-BE49-F238E27FC236}">
                      <a16:creationId xmlns:a16="http://schemas.microsoft.com/office/drawing/2014/main" id="{90C502A6-17CE-CC4F-8AE6-698D0A44D5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000000">
                  <a:off x="17103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9" name="Straight Connector 6778">
                  <a:extLst>
                    <a:ext uri="{FF2B5EF4-FFF2-40B4-BE49-F238E27FC236}">
                      <a16:creationId xmlns:a16="http://schemas.microsoft.com/office/drawing/2014/main" id="{A3BCFBF0-BE2C-A638-A54E-E2C529106F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220000">
                  <a:off x="1748408" y="24905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0" name="Straight Connector 6779">
                  <a:extLst>
                    <a:ext uri="{FF2B5EF4-FFF2-40B4-BE49-F238E27FC236}">
                      <a16:creationId xmlns:a16="http://schemas.microsoft.com/office/drawing/2014/main" id="{34EB2042-5B67-E160-D2EA-1B697393F4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920000">
                  <a:off x="1789683" y="24714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1" name="Straight Connector 6780">
                  <a:extLst>
                    <a:ext uri="{FF2B5EF4-FFF2-40B4-BE49-F238E27FC236}">
                      <a16:creationId xmlns:a16="http://schemas.microsoft.com/office/drawing/2014/main" id="{88BD2ED7-7E0A-7FA8-2BEB-6B6A34E7A7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580000">
                  <a:off x="1872233" y="24460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2" name="Straight Connector 6781">
                  <a:extLst>
                    <a:ext uri="{FF2B5EF4-FFF2-40B4-BE49-F238E27FC236}">
                      <a16:creationId xmlns:a16="http://schemas.microsoft.com/office/drawing/2014/main" id="{68D8BBB5-3945-D6FE-99D5-1C5F4FF599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700000">
                  <a:off x="1913508" y="24397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3" name="Straight Connector 6782">
                  <a:extLst>
                    <a:ext uri="{FF2B5EF4-FFF2-40B4-BE49-F238E27FC236}">
                      <a16:creationId xmlns:a16="http://schemas.microsoft.com/office/drawing/2014/main" id="{9D4D5839-165A-BB84-4F65-0A8BEB810B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000000">
                  <a:off x="19516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4" name="Straight Connector 6783">
                  <a:extLst>
                    <a:ext uri="{FF2B5EF4-FFF2-40B4-BE49-F238E27FC236}">
                      <a16:creationId xmlns:a16="http://schemas.microsoft.com/office/drawing/2014/main" id="{8171A3CD-D58A-89C1-3A2B-C2CDA1629C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000000">
                  <a:off x="1996239" y="24253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5" name="Straight Connector 6784">
                  <a:extLst>
                    <a:ext uri="{FF2B5EF4-FFF2-40B4-BE49-F238E27FC236}">
                      <a16:creationId xmlns:a16="http://schemas.microsoft.com/office/drawing/2014/main" id="{A1724F6D-59A3-1721-7909-470B9A8BBB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180000">
                  <a:off x="2034158" y="24175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6" name="Straight Connector 6785">
                  <a:extLst>
                    <a:ext uri="{FF2B5EF4-FFF2-40B4-BE49-F238E27FC236}">
                      <a16:creationId xmlns:a16="http://schemas.microsoft.com/office/drawing/2014/main" id="{727A42C8-365A-CE77-C499-201BF31C78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360000">
                  <a:off x="2075433" y="24143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7" name="Straight Connector 6786">
                  <a:extLst>
                    <a:ext uri="{FF2B5EF4-FFF2-40B4-BE49-F238E27FC236}">
                      <a16:creationId xmlns:a16="http://schemas.microsoft.com/office/drawing/2014/main" id="{41C7DDBE-F694-4FD5-F01A-18A08EF744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5933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8" name="Straight Connector 6787">
                  <a:extLst>
                    <a:ext uri="{FF2B5EF4-FFF2-40B4-BE49-F238E27FC236}">
                      <a16:creationId xmlns:a16="http://schemas.microsoft.com/office/drawing/2014/main" id="{5403CD38-FAFB-83B9-EC15-19D13B4ED1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81285" y="24090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9" name="Straight Connector 6788">
                  <a:extLst>
                    <a:ext uri="{FF2B5EF4-FFF2-40B4-BE49-F238E27FC236}">
                      <a16:creationId xmlns:a16="http://schemas.microsoft.com/office/drawing/2014/main" id="{A9DD730B-3DC5-F35F-F52D-BAE9558926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25735" y="24153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0" name="Straight Connector 6789">
                  <a:extLst>
                    <a:ext uri="{FF2B5EF4-FFF2-40B4-BE49-F238E27FC236}">
                      <a16:creationId xmlns:a16="http://schemas.microsoft.com/office/drawing/2014/main" id="{9808AF6A-48B8-C59D-BCAC-52D506FA2F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70185" y="24185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1" name="Straight Connector 6790">
                  <a:extLst>
                    <a:ext uri="{FF2B5EF4-FFF2-40B4-BE49-F238E27FC236}">
                      <a16:creationId xmlns:a16="http://schemas.microsoft.com/office/drawing/2014/main" id="{6A8EE617-3904-7874-E6EB-A94BFA9BC8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463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2" name="Straight Connector 6791">
                  <a:extLst>
                    <a:ext uri="{FF2B5EF4-FFF2-40B4-BE49-F238E27FC236}">
                      <a16:creationId xmlns:a16="http://schemas.microsoft.com/office/drawing/2014/main" id="{9B0D5213-3DAA-64F8-F482-E32D66B846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59085" y="24312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3" name="Straight Connector 6792">
                  <a:extLst>
                    <a:ext uri="{FF2B5EF4-FFF2-40B4-BE49-F238E27FC236}">
                      <a16:creationId xmlns:a16="http://schemas.microsoft.com/office/drawing/2014/main" id="{1CB97D18-4898-FDB7-8126-5B712E3831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3535" y="24439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4" name="Straight Connector 6793">
                  <a:extLst>
                    <a:ext uri="{FF2B5EF4-FFF2-40B4-BE49-F238E27FC236}">
                      <a16:creationId xmlns:a16="http://schemas.microsoft.com/office/drawing/2014/main" id="{95BE51CB-9C50-8AF0-CD8F-F3D0AEDCE7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47985" y="24598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5" name="Straight Connector 6794">
                  <a:extLst>
                    <a:ext uri="{FF2B5EF4-FFF2-40B4-BE49-F238E27FC236}">
                      <a16:creationId xmlns:a16="http://schemas.microsoft.com/office/drawing/2014/main" id="{1C7854C8-2684-4189-E4F6-5A7A2B141B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2435" y="24788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6" name="Straight Connector 6795">
                  <a:extLst>
                    <a:ext uri="{FF2B5EF4-FFF2-40B4-BE49-F238E27FC236}">
                      <a16:creationId xmlns:a16="http://schemas.microsoft.com/office/drawing/2014/main" id="{B1A0BED5-9965-93EF-83FA-6F961522B5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36885" y="24947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7" name="Straight Connector 6796">
                  <a:extLst>
                    <a:ext uri="{FF2B5EF4-FFF2-40B4-BE49-F238E27FC236}">
                      <a16:creationId xmlns:a16="http://schemas.microsoft.com/office/drawing/2014/main" id="{EE291328-9F7D-4A52-0CAE-8ABBEA47D1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1335" y="24979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8" name="Straight Connector 6797">
                  <a:extLst>
                    <a:ext uri="{FF2B5EF4-FFF2-40B4-BE49-F238E27FC236}">
                      <a16:creationId xmlns:a16="http://schemas.microsoft.com/office/drawing/2014/main" id="{2C93F77C-B900-81E1-32E3-8F299BF799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25785" y="248838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9" name="Straight Connector 6798">
                  <a:extLst>
                    <a:ext uri="{FF2B5EF4-FFF2-40B4-BE49-F238E27FC236}">
                      <a16:creationId xmlns:a16="http://schemas.microsoft.com/office/drawing/2014/main" id="{A6584C2D-FDC3-E2B0-6D48-80E5FF87FA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70235" y="24661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00" name="Straight Connector 6799">
                  <a:extLst>
                    <a:ext uri="{FF2B5EF4-FFF2-40B4-BE49-F238E27FC236}">
                      <a16:creationId xmlns:a16="http://schemas.microsoft.com/office/drawing/2014/main" id="{8CE8D66A-E376-135A-44CA-9016B2EA13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4685" y="24534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01" name="Straight Connector 6800">
                  <a:extLst>
                    <a:ext uri="{FF2B5EF4-FFF2-40B4-BE49-F238E27FC236}">
                      <a16:creationId xmlns:a16="http://schemas.microsoft.com/office/drawing/2014/main" id="{368A4E75-1289-1F11-13CD-BB13AEEA0A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59135" y="24407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02" name="Straight Connector 6801">
                  <a:extLst>
                    <a:ext uri="{FF2B5EF4-FFF2-40B4-BE49-F238E27FC236}">
                      <a16:creationId xmlns:a16="http://schemas.microsoft.com/office/drawing/2014/main" id="{E2DB24E6-F47A-DFD9-66FB-1E7B9EF479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03585" y="24344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03" name="Straight Connector 6802">
                  <a:extLst>
                    <a:ext uri="{FF2B5EF4-FFF2-40B4-BE49-F238E27FC236}">
                      <a16:creationId xmlns:a16="http://schemas.microsoft.com/office/drawing/2014/main" id="{752A8A41-559D-3E0E-AC8F-92CDD30470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168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659" name="Group 6658">
              <a:extLst>
                <a:ext uri="{FF2B5EF4-FFF2-40B4-BE49-F238E27FC236}">
                  <a16:creationId xmlns:a16="http://schemas.microsoft.com/office/drawing/2014/main" id="{637B1E04-BA59-D560-57D9-5DE0FA6E4987}"/>
                </a:ext>
              </a:extLst>
            </p:cNvPr>
            <p:cNvGrpSpPr/>
            <p:nvPr/>
          </p:nvGrpSpPr>
          <p:grpSpPr>
            <a:xfrm flipV="1">
              <a:off x="943290" y="2438590"/>
              <a:ext cx="2886903" cy="199117"/>
              <a:chOff x="954786" y="2143146"/>
              <a:chExt cx="2886903" cy="199117"/>
            </a:xfrm>
          </p:grpSpPr>
          <p:sp>
            <p:nvSpPr>
              <p:cNvPr id="6664" name="Freeform 6663">
                <a:extLst>
                  <a:ext uri="{FF2B5EF4-FFF2-40B4-BE49-F238E27FC236}">
                    <a16:creationId xmlns:a16="http://schemas.microsoft.com/office/drawing/2014/main" id="{5B24709B-8015-9F18-09F4-4AFE3E6C2CEE}"/>
                  </a:ext>
                </a:extLst>
              </p:cNvPr>
              <p:cNvSpPr/>
              <p:nvPr/>
            </p:nvSpPr>
            <p:spPr>
              <a:xfrm>
                <a:off x="959004" y="2204714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1016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5" name="Oval 6664">
                <a:extLst>
                  <a:ext uri="{FF2B5EF4-FFF2-40B4-BE49-F238E27FC236}">
                    <a16:creationId xmlns:a16="http://schemas.microsoft.com/office/drawing/2014/main" id="{D71B8481-5344-A9F7-3BB0-BBCE84FE18BD}"/>
                  </a:ext>
                </a:extLst>
              </p:cNvPr>
              <p:cNvSpPr/>
              <p:nvPr/>
            </p:nvSpPr>
            <p:spPr>
              <a:xfrm>
                <a:off x="1339518" y="2143146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6" name="Freeform 6665">
                <a:extLst>
                  <a:ext uri="{FF2B5EF4-FFF2-40B4-BE49-F238E27FC236}">
                    <a16:creationId xmlns:a16="http://schemas.microsoft.com/office/drawing/2014/main" id="{BF29112C-658B-D520-5BC2-C355068AD16A}"/>
                  </a:ext>
                </a:extLst>
              </p:cNvPr>
              <p:cNvSpPr/>
              <p:nvPr/>
            </p:nvSpPr>
            <p:spPr>
              <a:xfrm>
                <a:off x="957960" y="2184685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7" name="Freeform 6666">
                <a:extLst>
                  <a:ext uri="{FF2B5EF4-FFF2-40B4-BE49-F238E27FC236}">
                    <a16:creationId xmlns:a16="http://schemas.microsoft.com/office/drawing/2014/main" id="{F2801D39-7758-424E-ACB7-87091B2D1DE0}"/>
                  </a:ext>
                </a:extLst>
              </p:cNvPr>
              <p:cNvSpPr/>
              <p:nvPr/>
            </p:nvSpPr>
            <p:spPr>
              <a:xfrm>
                <a:off x="954786" y="2231490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68" name="Group 6667">
                <a:extLst>
                  <a:ext uri="{FF2B5EF4-FFF2-40B4-BE49-F238E27FC236}">
                    <a16:creationId xmlns:a16="http://schemas.microsoft.com/office/drawing/2014/main" id="{3B72C694-B488-10E5-7C61-7B7FB2B71BCF}"/>
                  </a:ext>
                </a:extLst>
              </p:cNvPr>
              <p:cNvGrpSpPr/>
              <p:nvPr/>
            </p:nvGrpSpPr>
            <p:grpSpPr>
              <a:xfrm>
                <a:off x="987483" y="2182528"/>
                <a:ext cx="2845752" cy="159735"/>
                <a:chOff x="995933" y="2403417"/>
                <a:chExt cx="2845752" cy="159735"/>
              </a:xfrm>
            </p:grpSpPr>
            <p:cxnSp>
              <p:nvCxnSpPr>
                <p:cNvPr id="6669" name="Straight Connector 6668">
                  <a:extLst>
                    <a:ext uri="{FF2B5EF4-FFF2-40B4-BE49-F238E27FC236}">
                      <a16:creationId xmlns:a16="http://schemas.microsoft.com/office/drawing/2014/main" id="{198855EE-68B7-341C-852A-D536F13677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1666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0" name="Straight Connector 6669">
                  <a:extLst>
                    <a:ext uri="{FF2B5EF4-FFF2-40B4-BE49-F238E27FC236}">
                      <a16:creationId xmlns:a16="http://schemas.microsoft.com/office/drawing/2014/main" id="{48F8683B-A5B7-1585-4CCF-12A9B29330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611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1" name="Straight Connector 6670">
                  <a:extLst>
                    <a:ext uri="{FF2B5EF4-FFF2-40B4-BE49-F238E27FC236}">
                      <a16:creationId xmlns:a16="http://schemas.microsoft.com/office/drawing/2014/main" id="{850B9E7A-6C59-ED13-4BB3-26F29F9E4E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055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2" name="Straight Connector 6671">
                  <a:extLst>
                    <a:ext uri="{FF2B5EF4-FFF2-40B4-BE49-F238E27FC236}">
                      <a16:creationId xmlns:a16="http://schemas.microsoft.com/office/drawing/2014/main" id="{398A2B48-4706-1919-F5A7-47F6ACCEDF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50016" y="24288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3" name="Straight Connector 6672">
                  <a:extLst>
                    <a:ext uri="{FF2B5EF4-FFF2-40B4-BE49-F238E27FC236}">
                      <a16:creationId xmlns:a16="http://schemas.microsoft.com/office/drawing/2014/main" id="{C66555A7-1E2A-B9BA-4A83-8083D7BF67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94466" y="24383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4" name="Straight Connector 6673">
                  <a:extLst>
                    <a:ext uri="{FF2B5EF4-FFF2-40B4-BE49-F238E27FC236}">
                      <a16:creationId xmlns:a16="http://schemas.microsoft.com/office/drawing/2014/main" id="{C2565E74-C88B-5553-3D91-1F69FD6624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38916" y="24510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5" name="Straight Connector 6674">
                  <a:extLst>
                    <a:ext uri="{FF2B5EF4-FFF2-40B4-BE49-F238E27FC236}">
                      <a16:creationId xmlns:a16="http://schemas.microsoft.com/office/drawing/2014/main" id="{70540E8F-08C8-F09D-28F0-763D35CDD3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83366" y="24637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6" name="Straight Connector 6675">
                  <a:extLst>
                    <a:ext uri="{FF2B5EF4-FFF2-40B4-BE49-F238E27FC236}">
                      <a16:creationId xmlns:a16="http://schemas.microsoft.com/office/drawing/2014/main" id="{B075BFD2-79B3-7E81-D82E-BB95550AF8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7816" y="24764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7" name="Straight Connector 6676">
                  <a:extLst>
                    <a:ext uri="{FF2B5EF4-FFF2-40B4-BE49-F238E27FC236}">
                      <a16:creationId xmlns:a16="http://schemas.microsoft.com/office/drawing/2014/main" id="{EABF123A-3498-B5C8-FD18-F1126E912A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2266" y="24954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8" name="Straight Connector 6677">
                  <a:extLst>
                    <a:ext uri="{FF2B5EF4-FFF2-40B4-BE49-F238E27FC236}">
                      <a16:creationId xmlns:a16="http://schemas.microsoft.com/office/drawing/2014/main" id="{35B2FBFC-FA66-F010-D3D7-C9BEB15A58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16716" y="25081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9" name="Straight Connector 6678">
                  <a:extLst>
                    <a:ext uri="{FF2B5EF4-FFF2-40B4-BE49-F238E27FC236}">
                      <a16:creationId xmlns:a16="http://schemas.microsoft.com/office/drawing/2014/main" id="{7F1A3E07-F633-221F-DE21-5DF9D707A9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61166" y="24923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0" name="Straight Connector 6679">
                  <a:extLst>
                    <a:ext uri="{FF2B5EF4-FFF2-40B4-BE49-F238E27FC236}">
                      <a16:creationId xmlns:a16="http://schemas.microsoft.com/office/drawing/2014/main" id="{AB47F1F7-68A1-C91E-D8A8-5C6D5A2B9A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05616" y="24732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1" name="Straight Connector 6680">
                  <a:extLst>
                    <a:ext uri="{FF2B5EF4-FFF2-40B4-BE49-F238E27FC236}">
                      <a16:creationId xmlns:a16="http://schemas.microsoft.com/office/drawing/2014/main" id="{3EB74ECF-290E-5C39-6530-7120A203A5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50066" y="24573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2" name="Straight Connector 6681">
                  <a:extLst>
                    <a:ext uri="{FF2B5EF4-FFF2-40B4-BE49-F238E27FC236}">
                      <a16:creationId xmlns:a16="http://schemas.microsoft.com/office/drawing/2014/main" id="{7DE0076E-301C-41C6-F8B7-59015F9D28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94516" y="24542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3" name="Straight Connector 6682">
                  <a:extLst>
                    <a:ext uri="{FF2B5EF4-FFF2-40B4-BE49-F238E27FC236}">
                      <a16:creationId xmlns:a16="http://schemas.microsoft.com/office/drawing/2014/main" id="{F2A6FE4D-909D-FA57-EFD0-98CEEB72EB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966" y="24415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4" name="Straight Connector 6683">
                  <a:extLst>
                    <a:ext uri="{FF2B5EF4-FFF2-40B4-BE49-F238E27FC236}">
                      <a16:creationId xmlns:a16="http://schemas.microsoft.com/office/drawing/2014/main" id="{FCF3AE8A-419F-1F76-F873-F9C7AF01D4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83416" y="24319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5" name="Straight Connector 6684">
                  <a:extLst>
                    <a:ext uri="{FF2B5EF4-FFF2-40B4-BE49-F238E27FC236}">
                      <a16:creationId xmlns:a16="http://schemas.microsoft.com/office/drawing/2014/main" id="{0EA7A1F1-A883-00E1-4306-5BACCAFBB1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278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6" name="Straight Connector 6685">
                  <a:extLst>
                    <a:ext uri="{FF2B5EF4-FFF2-40B4-BE49-F238E27FC236}">
                      <a16:creationId xmlns:a16="http://schemas.microsoft.com/office/drawing/2014/main" id="{56BC5579-D76F-CB05-5BAE-836D0869FE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723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7" name="Straight Connector 6686">
                  <a:extLst>
                    <a:ext uri="{FF2B5EF4-FFF2-40B4-BE49-F238E27FC236}">
                      <a16:creationId xmlns:a16="http://schemas.microsoft.com/office/drawing/2014/main" id="{1F8F7B0D-5C86-2EFE-AE14-660C567A00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167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8" name="Straight Connector 6687">
                  <a:extLst>
                    <a:ext uri="{FF2B5EF4-FFF2-40B4-BE49-F238E27FC236}">
                      <a16:creationId xmlns:a16="http://schemas.microsoft.com/office/drawing/2014/main" id="{A69DD392-9988-B9B8-B8D0-F990E4CE67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12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9" name="Straight Connector 6688">
                  <a:extLst>
                    <a:ext uri="{FF2B5EF4-FFF2-40B4-BE49-F238E27FC236}">
                      <a16:creationId xmlns:a16="http://schemas.microsoft.com/office/drawing/2014/main" id="{55C54D8D-BB29-897B-58D2-830D1AD1B3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056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0" name="Straight Connector 6689">
                  <a:extLst>
                    <a:ext uri="{FF2B5EF4-FFF2-40B4-BE49-F238E27FC236}">
                      <a16:creationId xmlns:a16="http://schemas.microsoft.com/office/drawing/2014/main" id="{1F85D434-54D4-B602-D3D9-C2651A7486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0116" y="24034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1" name="Straight Connector 6690">
                  <a:extLst>
                    <a:ext uri="{FF2B5EF4-FFF2-40B4-BE49-F238E27FC236}">
                      <a16:creationId xmlns:a16="http://schemas.microsoft.com/office/drawing/2014/main" id="{CC6B07A0-D4B8-308C-76DB-CFF0E21430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45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2" name="Straight Connector 6691">
                  <a:extLst>
                    <a:ext uri="{FF2B5EF4-FFF2-40B4-BE49-F238E27FC236}">
                      <a16:creationId xmlns:a16="http://schemas.microsoft.com/office/drawing/2014/main" id="{2E750041-47B0-CF44-3B3E-DFBF3CCD31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390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3" name="Straight Connector 6692">
                  <a:extLst>
                    <a:ext uri="{FF2B5EF4-FFF2-40B4-BE49-F238E27FC236}">
                      <a16:creationId xmlns:a16="http://schemas.microsoft.com/office/drawing/2014/main" id="{E81BEDDE-5CB7-77FB-5A7B-83529E8D49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558" y="24429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4" name="Straight Connector 6693">
                  <a:extLst>
                    <a:ext uri="{FF2B5EF4-FFF2-40B4-BE49-F238E27FC236}">
                      <a16:creationId xmlns:a16="http://schemas.microsoft.com/office/drawing/2014/main" id="{7125E3A1-1883-E8B6-E32B-BD5B9F072E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80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5" name="Straight Connector 6694">
                  <a:extLst>
                    <a:ext uri="{FF2B5EF4-FFF2-40B4-BE49-F238E27FC236}">
                      <a16:creationId xmlns:a16="http://schemas.microsoft.com/office/drawing/2014/main" id="{6172DF1D-0A68-38EE-C255-CD36A6DD64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2458" y="24937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6" name="Straight Connector 6695">
                  <a:extLst>
                    <a:ext uri="{FF2B5EF4-FFF2-40B4-BE49-F238E27FC236}">
                      <a16:creationId xmlns:a16="http://schemas.microsoft.com/office/drawing/2014/main" id="{7A96F27C-60F2-207B-BFB3-02DEBBE5FC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769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7" name="Straight Connector 6696">
                  <a:extLst>
                    <a:ext uri="{FF2B5EF4-FFF2-40B4-BE49-F238E27FC236}">
                      <a16:creationId xmlns:a16="http://schemas.microsoft.com/office/drawing/2014/main" id="{179FB783-C407-A903-1E72-0E01D62BF2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1358" y="24968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8" name="Straight Connector 6697">
                  <a:extLst>
                    <a:ext uri="{FF2B5EF4-FFF2-40B4-BE49-F238E27FC236}">
                      <a16:creationId xmlns:a16="http://schemas.microsoft.com/office/drawing/2014/main" id="{0C9FFE5E-FA39-4025-114E-E49964B090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65808" y="24778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9" name="Straight Connector 6698">
                  <a:extLst>
                    <a:ext uri="{FF2B5EF4-FFF2-40B4-BE49-F238E27FC236}">
                      <a16:creationId xmlns:a16="http://schemas.microsoft.com/office/drawing/2014/main" id="{5E4D252D-EA8F-E125-03F2-A74CEE458C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10258" y="24587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0" name="Straight Connector 6699">
                  <a:extLst>
                    <a:ext uri="{FF2B5EF4-FFF2-40B4-BE49-F238E27FC236}">
                      <a16:creationId xmlns:a16="http://schemas.microsoft.com/office/drawing/2014/main" id="{5539B511-A4F6-C4C5-18FA-0D2628F757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547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1" name="Straight Connector 6700">
                  <a:extLst>
                    <a:ext uri="{FF2B5EF4-FFF2-40B4-BE49-F238E27FC236}">
                      <a16:creationId xmlns:a16="http://schemas.microsoft.com/office/drawing/2014/main" id="{1334BF89-9BE7-DB86-BA59-8AD28A56A0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991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2" name="Straight Connector 6701">
                  <a:extLst>
                    <a:ext uri="{FF2B5EF4-FFF2-40B4-BE49-F238E27FC236}">
                      <a16:creationId xmlns:a16="http://schemas.microsoft.com/office/drawing/2014/main" id="{69CFE19B-37F3-44F2-5EF3-AB73E592D6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436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3" name="Straight Connector 6702">
                  <a:extLst>
                    <a:ext uri="{FF2B5EF4-FFF2-40B4-BE49-F238E27FC236}">
                      <a16:creationId xmlns:a16="http://schemas.microsoft.com/office/drawing/2014/main" id="{DAB87C36-FE06-DB3F-FD82-E6ED7D0B72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8058" y="24365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4" name="Straight Connector 6703">
                  <a:extLst>
                    <a:ext uri="{FF2B5EF4-FFF2-40B4-BE49-F238E27FC236}">
                      <a16:creationId xmlns:a16="http://schemas.microsoft.com/office/drawing/2014/main" id="{F1DE5C94-DE82-311B-76AB-1947883318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325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5" name="Straight Connector 6704">
                  <a:extLst>
                    <a:ext uri="{FF2B5EF4-FFF2-40B4-BE49-F238E27FC236}">
                      <a16:creationId xmlns:a16="http://schemas.microsoft.com/office/drawing/2014/main" id="{21F1DDDA-F3EB-CC58-13C6-2E23470FF2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6958" y="24651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6" name="Straight Connector 6705">
                  <a:extLst>
                    <a:ext uri="{FF2B5EF4-FFF2-40B4-BE49-F238E27FC236}">
                      <a16:creationId xmlns:a16="http://schemas.microsoft.com/office/drawing/2014/main" id="{8814E55C-50BC-1B94-87C1-FEB5CF63E5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2140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7" name="Straight Connector 6706">
                  <a:extLst>
                    <a:ext uri="{FF2B5EF4-FFF2-40B4-BE49-F238E27FC236}">
                      <a16:creationId xmlns:a16="http://schemas.microsoft.com/office/drawing/2014/main" id="{C46E063E-B94B-F175-4882-3A7D22EE41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65858" y="25127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8" name="Straight Connector 6707">
                  <a:extLst>
                    <a:ext uri="{FF2B5EF4-FFF2-40B4-BE49-F238E27FC236}">
                      <a16:creationId xmlns:a16="http://schemas.microsoft.com/office/drawing/2014/main" id="{D695E500-1260-D7CB-638B-FECB984028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103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9" name="Straight Connector 6708">
                  <a:extLst>
                    <a:ext uri="{FF2B5EF4-FFF2-40B4-BE49-F238E27FC236}">
                      <a16:creationId xmlns:a16="http://schemas.microsoft.com/office/drawing/2014/main" id="{D72F2190-0028-72C1-70B5-E3F53C2E6B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5475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0" name="Straight Connector 6709">
                  <a:extLst>
                    <a:ext uri="{FF2B5EF4-FFF2-40B4-BE49-F238E27FC236}">
                      <a16:creationId xmlns:a16="http://schemas.microsoft.com/office/drawing/2014/main" id="{584CA892-854F-5D23-D094-9A2748BDB5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992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1" name="Straight Connector 6710">
                  <a:extLst>
                    <a:ext uri="{FF2B5EF4-FFF2-40B4-BE49-F238E27FC236}">
                      <a16:creationId xmlns:a16="http://schemas.microsoft.com/office/drawing/2014/main" id="{D57DAEE9-50DE-C597-50CE-0B7418883A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43658" y="24524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2" name="Straight Connector 6711">
                  <a:extLst>
                    <a:ext uri="{FF2B5EF4-FFF2-40B4-BE49-F238E27FC236}">
                      <a16:creationId xmlns:a16="http://schemas.microsoft.com/office/drawing/2014/main" id="{B96942D3-A60B-55E1-DDEC-CEF8437AE4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88108" y="24397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3" name="Straight Connector 6712">
                  <a:extLst>
                    <a:ext uri="{FF2B5EF4-FFF2-40B4-BE49-F238E27FC236}">
                      <a16:creationId xmlns:a16="http://schemas.microsoft.com/office/drawing/2014/main" id="{A395D509-27FB-4B77-8053-C2C070286D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325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4" name="Straight Connector 6713">
                  <a:extLst>
                    <a:ext uri="{FF2B5EF4-FFF2-40B4-BE49-F238E27FC236}">
                      <a16:creationId xmlns:a16="http://schemas.microsoft.com/office/drawing/2014/main" id="{94C5E73E-7F21-BCD5-3163-59EB1EFCAC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770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5" name="Straight Connector 6714">
                  <a:extLst>
                    <a:ext uri="{FF2B5EF4-FFF2-40B4-BE49-F238E27FC236}">
                      <a16:creationId xmlns:a16="http://schemas.microsoft.com/office/drawing/2014/main" id="{B3AC3333-99B5-2654-5B67-C3EB5016D7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21458" y="24175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6" name="Straight Connector 6715">
                  <a:extLst>
                    <a:ext uri="{FF2B5EF4-FFF2-40B4-BE49-F238E27FC236}">
                      <a16:creationId xmlns:a16="http://schemas.microsoft.com/office/drawing/2014/main" id="{7296A02A-6517-885E-F18B-663981E189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65908" y="24143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7" name="Straight Connector 6716">
                  <a:extLst>
                    <a:ext uri="{FF2B5EF4-FFF2-40B4-BE49-F238E27FC236}">
                      <a16:creationId xmlns:a16="http://schemas.microsoft.com/office/drawing/2014/main" id="{9F0722FB-18CB-206B-6502-3838847696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5933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8" name="Straight Connector 6717">
                  <a:extLst>
                    <a:ext uri="{FF2B5EF4-FFF2-40B4-BE49-F238E27FC236}">
                      <a16:creationId xmlns:a16="http://schemas.microsoft.com/office/drawing/2014/main" id="{32F72D99-A206-A70A-F0F2-9C8A6A9973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81285" y="24090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9" name="Straight Connector 6718">
                  <a:extLst>
                    <a:ext uri="{FF2B5EF4-FFF2-40B4-BE49-F238E27FC236}">
                      <a16:creationId xmlns:a16="http://schemas.microsoft.com/office/drawing/2014/main" id="{872951D9-3714-A180-11D6-4909DC481E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25735" y="24153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0" name="Straight Connector 6719">
                  <a:extLst>
                    <a:ext uri="{FF2B5EF4-FFF2-40B4-BE49-F238E27FC236}">
                      <a16:creationId xmlns:a16="http://schemas.microsoft.com/office/drawing/2014/main" id="{29E79E46-DAC5-5849-F452-FA4E9C2272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70185" y="24185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1" name="Straight Connector 6720">
                  <a:extLst>
                    <a:ext uri="{FF2B5EF4-FFF2-40B4-BE49-F238E27FC236}">
                      <a16:creationId xmlns:a16="http://schemas.microsoft.com/office/drawing/2014/main" id="{4CCD9C62-CB13-3809-C520-0685264EFD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463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2" name="Straight Connector 6721">
                  <a:extLst>
                    <a:ext uri="{FF2B5EF4-FFF2-40B4-BE49-F238E27FC236}">
                      <a16:creationId xmlns:a16="http://schemas.microsoft.com/office/drawing/2014/main" id="{038B9ED5-E354-2AE3-37D6-1472947538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59085" y="24312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3" name="Straight Connector 6722">
                  <a:extLst>
                    <a:ext uri="{FF2B5EF4-FFF2-40B4-BE49-F238E27FC236}">
                      <a16:creationId xmlns:a16="http://schemas.microsoft.com/office/drawing/2014/main" id="{2856E7B6-3257-C10D-517F-4F8E19A6A4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3535" y="24439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4" name="Straight Connector 6723">
                  <a:extLst>
                    <a:ext uri="{FF2B5EF4-FFF2-40B4-BE49-F238E27FC236}">
                      <a16:creationId xmlns:a16="http://schemas.microsoft.com/office/drawing/2014/main" id="{AFDFE906-C743-7C9D-4289-3D3ED76D87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47985" y="24598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5" name="Straight Connector 6724">
                  <a:extLst>
                    <a:ext uri="{FF2B5EF4-FFF2-40B4-BE49-F238E27FC236}">
                      <a16:creationId xmlns:a16="http://schemas.microsoft.com/office/drawing/2014/main" id="{F24134A9-2043-57FB-6E8F-DE9465CA98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2435" y="24788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6" name="Straight Connector 6725">
                  <a:extLst>
                    <a:ext uri="{FF2B5EF4-FFF2-40B4-BE49-F238E27FC236}">
                      <a16:creationId xmlns:a16="http://schemas.microsoft.com/office/drawing/2014/main" id="{C4FF8418-4775-7F2F-7660-B60CBDA632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36885" y="24947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7" name="Straight Connector 6726">
                  <a:extLst>
                    <a:ext uri="{FF2B5EF4-FFF2-40B4-BE49-F238E27FC236}">
                      <a16:creationId xmlns:a16="http://schemas.microsoft.com/office/drawing/2014/main" id="{A9E467DD-55E3-5F08-2F9A-18B64B851F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1335" y="24979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8" name="Straight Connector 6727">
                  <a:extLst>
                    <a:ext uri="{FF2B5EF4-FFF2-40B4-BE49-F238E27FC236}">
                      <a16:creationId xmlns:a16="http://schemas.microsoft.com/office/drawing/2014/main" id="{E79E3175-5D29-148B-0F1A-7E88DC9821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25785" y="248838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9" name="Straight Connector 6728">
                  <a:extLst>
                    <a:ext uri="{FF2B5EF4-FFF2-40B4-BE49-F238E27FC236}">
                      <a16:creationId xmlns:a16="http://schemas.microsoft.com/office/drawing/2014/main" id="{C5EA79E4-7EA0-0A8C-4F2F-DC7BBA8C67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70235" y="24661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30" name="Straight Connector 6729">
                  <a:extLst>
                    <a:ext uri="{FF2B5EF4-FFF2-40B4-BE49-F238E27FC236}">
                      <a16:creationId xmlns:a16="http://schemas.microsoft.com/office/drawing/2014/main" id="{D3544E0A-649D-2620-BC2C-3ED7D8183F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4685" y="24534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31" name="Straight Connector 6730">
                  <a:extLst>
                    <a:ext uri="{FF2B5EF4-FFF2-40B4-BE49-F238E27FC236}">
                      <a16:creationId xmlns:a16="http://schemas.microsoft.com/office/drawing/2014/main" id="{42F0863E-FC24-3E30-ABEB-34AB7BA881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59135" y="24407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32" name="Straight Connector 6731">
                  <a:extLst>
                    <a:ext uri="{FF2B5EF4-FFF2-40B4-BE49-F238E27FC236}">
                      <a16:creationId xmlns:a16="http://schemas.microsoft.com/office/drawing/2014/main" id="{3FCC25A7-8C10-8DBA-FBE5-A0BEF4B794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03585" y="24344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33" name="Straight Connector 6732">
                  <a:extLst>
                    <a:ext uri="{FF2B5EF4-FFF2-40B4-BE49-F238E27FC236}">
                      <a16:creationId xmlns:a16="http://schemas.microsoft.com/office/drawing/2014/main" id="{F41936AC-DA15-5974-43FB-948E84A7DB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168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660" name="Arc 6659">
              <a:extLst>
                <a:ext uri="{FF2B5EF4-FFF2-40B4-BE49-F238E27FC236}">
                  <a16:creationId xmlns:a16="http://schemas.microsoft.com/office/drawing/2014/main" id="{FBED9171-FAD6-FC0C-DCA1-E41C82D7CC6A}"/>
                </a:ext>
              </a:extLst>
            </p:cNvPr>
            <p:cNvSpPr/>
            <p:nvPr/>
          </p:nvSpPr>
          <p:spPr>
            <a:xfrm flipH="1">
              <a:off x="3499962" y="2205840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1" name="Arc 6660">
              <a:extLst>
                <a:ext uri="{FF2B5EF4-FFF2-40B4-BE49-F238E27FC236}">
                  <a16:creationId xmlns:a16="http://schemas.microsoft.com/office/drawing/2014/main" id="{92ACA5BD-7181-9BBC-E5F1-58DC83BCE4B1}"/>
                </a:ext>
              </a:extLst>
            </p:cNvPr>
            <p:cNvSpPr/>
            <p:nvPr/>
          </p:nvSpPr>
          <p:spPr>
            <a:xfrm flipH="1">
              <a:off x="1120174" y="2208965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2" name="Arc 6661">
              <a:extLst>
                <a:ext uri="{FF2B5EF4-FFF2-40B4-BE49-F238E27FC236}">
                  <a16:creationId xmlns:a16="http://schemas.microsoft.com/office/drawing/2014/main" id="{0723DB6D-C944-8C43-6AA6-0FA274DA22DC}"/>
                </a:ext>
              </a:extLst>
            </p:cNvPr>
            <p:cNvSpPr/>
            <p:nvPr/>
          </p:nvSpPr>
          <p:spPr>
            <a:xfrm flipH="1">
              <a:off x="1612219" y="2209370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3" name="Arc 6662">
              <a:extLst>
                <a:ext uri="{FF2B5EF4-FFF2-40B4-BE49-F238E27FC236}">
                  <a16:creationId xmlns:a16="http://schemas.microsoft.com/office/drawing/2014/main" id="{2275F036-5784-E7AC-E42C-3791E5C26327}"/>
                </a:ext>
              </a:extLst>
            </p:cNvPr>
            <p:cNvSpPr/>
            <p:nvPr/>
          </p:nvSpPr>
          <p:spPr>
            <a:xfrm flipH="1">
              <a:off x="2448873" y="2209405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04" name="Group 6803">
            <a:extLst>
              <a:ext uri="{FF2B5EF4-FFF2-40B4-BE49-F238E27FC236}">
                <a16:creationId xmlns:a16="http://schemas.microsoft.com/office/drawing/2014/main" id="{F3A01036-BDB8-4F83-B638-4A6A8980B418}"/>
              </a:ext>
            </a:extLst>
          </p:cNvPr>
          <p:cNvGrpSpPr/>
          <p:nvPr/>
        </p:nvGrpSpPr>
        <p:grpSpPr>
          <a:xfrm>
            <a:off x="4778798" y="8052824"/>
            <a:ext cx="2886903" cy="494561"/>
            <a:chOff x="943290" y="2143146"/>
            <a:chExt cx="2886903" cy="494561"/>
          </a:xfrm>
        </p:grpSpPr>
        <p:sp>
          <p:nvSpPr>
            <p:cNvPr id="6805" name="Arc 6804">
              <a:extLst>
                <a:ext uri="{FF2B5EF4-FFF2-40B4-BE49-F238E27FC236}">
                  <a16:creationId xmlns:a16="http://schemas.microsoft.com/office/drawing/2014/main" id="{2638FD38-B377-5D55-24B0-E65497F1ACBA}"/>
                </a:ext>
              </a:extLst>
            </p:cNvPr>
            <p:cNvSpPr/>
            <p:nvPr/>
          </p:nvSpPr>
          <p:spPr>
            <a:xfrm>
              <a:off x="3503164" y="2208527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6" name="Arc 6805">
              <a:extLst>
                <a:ext uri="{FF2B5EF4-FFF2-40B4-BE49-F238E27FC236}">
                  <a16:creationId xmlns:a16="http://schemas.microsoft.com/office/drawing/2014/main" id="{BB094205-8966-9D9F-364D-E7290E3D8013}"/>
                </a:ext>
              </a:extLst>
            </p:cNvPr>
            <p:cNvSpPr/>
            <p:nvPr/>
          </p:nvSpPr>
          <p:spPr>
            <a:xfrm>
              <a:off x="1116750" y="2209914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7" name="Arc 6806">
              <a:extLst>
                <a:ext uri="{FF2B5EF4-FFF2-40B4-BE49-F238E27FC236}">
                  <a16:creationId xmlns:a16="http://schemas.microsoft.com/office/drawing/2014/main" id="{1BA88271-BC33-A35A-F6E2-F5E63979CA57}"/>
                </a:ext>
              </a:extLst>
            </p:cNvPr>
            <p:cNvSpPr/>
            <p:nvPr/>
          </p:nvSpPr>
          <p:spPr>
            <a:xfrm>
              <a:off x="1617448" y="2213078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8" name="Arc 6807">
              <a:extLst>
                <a:ext uri="{FF2B5EF4-FFF2-40B4-BE49-F238E27FC236}">
                  <a16:creationId xmlns:a16="http://schemas.microsoft.com/office/drawing/2014/main" id="{AFFE8968-1DE9-1560-0867-FC07104CA632}"/>
                </a:ext>
              </a:extLst>
            </p:cNvPr>
            <p:cNvSpPr/>
            <p:nvPr/>
          </p:nvSpPr>
          <p:spPr>
            <a:xfrm>
              <a:off x="2447876" y="2208527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09" name="Group 6808">
              <a:extLst>
                <a:ext uri="{FF2B5EF4-FFF2-40B4-BE49-F238E27FC236}">
                  <a16:creationId xmlns:a16="http://schemas.microsoft.com/office/drawing/2014/main" id="{9F4C44BE-66E3-1EC4-04E9-C8D5B2D0FC79}"/>
                </a:ext>
              </a:extLst>
            </p:cNvPr>
            <p:cNvGrpSpPr/>
            <p:nvPr/>
          </p:nvGrpSpPr>
          <p:grpSpPr>
            <a:xfrm>
              <a:off x="943290" y="2143146"/>
              <a:ext cx="2886903" cy="199117"/>
              <a:chOff x="954786" y="2143146"/>
              <a:chExt cx="2886903" cy="199117"/>
            </a:xfrm>
          </p:grpSpPr>
          <p:sp>
            <p:nvSpPr>
              <p:cNvPr id="6885" name="Freeform 6884">
                <a:extLst>
                  <a:ext uri="{FF2B5EF4-FFF2-40B4-BE49-F238E27FC236}">
                    <a16:creationId xmlns:a16="http://schemas.microsoft.com/office/drawing/2014/main" id="{E8FF3F36-4B46-C190-FEC2-94C41A984F99}"/>
                  </a:ext>
                </a:extLst>
              </p:cNvPr>
              <p:cNvSpPr/>
              <p:nvPr/>
            </p:nvSpPr>
            <p:spPr>
              <a:xfrm>
                <a:off x="959004" y="2204714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1016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86" name="Oval 6885">
                <a:extLst>
                  <a:ext uri="{FF2B5EF4-FFF2-40B4-BE49-F238E27FC236}">
                    <a16:creationId xmlns:a16="http://schemas.microsoft.com/office/drawing/2014/main" id="{05306757-7442-149B-9731-5BD62C234E17}"/>
                  </a:ext>
                </a:extLst>
              </p:cNvPr>
              <p:cNvSpPr/>
              <p:nvPr/>
            </p:nvSpPr>
            <p:spPr>
              <a:xfrm>
                <a:off x="1339518" y="2143146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87" name="Freeform 6886">
                <a:extLst>
                  <a:ext uri="{FF2B5EF4-FFF2-40B4-BE49-F238E27FC236}">
                    <a16:creationId xmlns:a16="http://schemas.microsoft.com/office/drawing/2014/main" id="{307BA5ED-47B6-80C1-D348-70F5D96A0B1C}"/>
                  </a:ext>
                </a:extLst>
              </p:cNvPr>
              <p:cNvSpPr/>
              <p:nvPr/>
            </p:nvSpPr>
            <p:spPr>
              <a:xfrm>
                <a:off x="957960" y="2184685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88" name="Freeform 6887">
                <a:extLst>
                  <a:ext uri="{FF2B5EF4-FFF2-40B4-BE49-F238E27FC236}">
                    <a16:creationId xmlns:a16="http://schemas.microsoft.com/office/drawing/2014/main" id="{B9F3BE82-3FB5-84B3-0BB5-2FC88A761EB1}"/>
                  </a:ext>
                </a:extLst>
              </p:cNvPr>
              <p:cNvSpPr/>
              <p:nvPr/>
            </p:nvSpPr>
            <p:spPr>
              <a:xfrm>
                <a:off x="954786" y="2231490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889" name="Group 6888">
                <a:extLst>
                  <a:ext uri="{FF2B5EF4-FFF2-40B4-BE49-F238E27FC236}">
                    <a16:creationId xmlns:a16="http://schemas.microsoft.com/office/drawing/2014/main" id="{C10385AA-E210-F779-B894-A2FD934E2BEE}"/>
                  </a:ext>
                </a:extLst>
              </p:cNvPr>
              <p:cNvGrpSpPr/>
              <p:nvPr/>
            </p:nvGrpSpPr>
            <p:grpSpPr>
              <a:xfrm>
                <a:off x="987483" y="2182528"/>
                <a:ext cx="2845752" cy="159735"/>
                <a:chOff x="995933" y="2403417"/>
                <a:chExt cx="2845752" cy="159735"/>
              </a:xfrm>
            </p:grpSpPr>
            <p:cxnSp>
              <p:nvCxnSpPr>
                <p:cNvPr id="6890" name="Straight Connector 6889">
                  <a:extLst>
                    <a:ext uri="{FF2B5EF4-FFF2-40B4-BE49-F238E27FC236}">
                      <a16:creationId xmlns:a16="http://schemas.microsoft.com/office/drawing/2014/main" id="{5A33FAA4-B0DB-51E6-BFF8-0FC81C053F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1666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1" name="Straight Connector 6890">
                  <a:extLst>
                    <a:ext uri="{FF2B5EF4-FFF2-40B4-BE49-F238E27FC236}">
                      <a16:creationId xmlns:a16="http://schemas.microsoft.com/office/drawing/2014/main" id="{486D6C95-87BB-F6B1-6018-6B8E50E2DA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611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2" name="Straight Connector 6891">
                  <a:extLst>
                    <a:ext uri="{FF2B5EF4-FFF2-40B4-BE49-F238E27FC236}">
                      <a16:creationId xmlns:a16="http://schemas.microsoft.com/office/drawing/2014/main" id="{10642D89-B629-B94E-EA0B-4696638A88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055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3" name="Straight Connector 6892">
                  <a:extLst>
                    <a:ext uri="{FF2B5EF4-FFF2-40B4-BE49-F238E27FC236}">
                      <a16:creationId xmlns:a16="http://schemas.microsoft.com/office/drawing/2014/main" id="{5E59DE13-801D-EF2C-A1E8-23BF752DD5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50016" y="24288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4" name="Straight Connector 6893">
                  <a:extLst>
                    <a:ext uri="{FF2B5EF4-FFF2-40B4-BE49-F238E27FC236}">
                      <a16:creationId xmlns:a16="http://schemas.microsoft.com/office/drawing/2014/main" id="{C9FB1B07-DAF4-333F-DDBA-2EFC63BB3A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94466" y="24383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5" name="Straight Connector 6894">
                  <a:extLst>
                    <a:ext uri="{FF2B5EF4-FFF2-40B4-BE49-F238E27FC236}">
                      <a16:creationId xmlns:a16="http://schemas.microsoft.com/office/drawing/2014/main" id="{A8D67FB5-D0BF-9823-E664-03D07CCFCE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38916" y="24510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6" name="Straight Connector 6895">
                  <a:extLst>
                    <a:ext uri="{FF2B5EF4-FFF2-40B4-BE49-F238E27FC236}">
                      <a16:creationId xmlns:a16="http://schemas.microsoft.com/office/drawing/2014/main" id="{F3D61492-1104-BEC9-569D-88FA887F62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83366" y="24637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7" name="Straight Connector 6896">
                  <a:extLst>
                    <a:ext uri="{FF2B5EF4-FFF2-40B4-BE49-F238E27FC236}">
                      <a16:creationId xmlns:a16="http://schemas.microsoft.com/office/drawing/2014/main" id="{732790E5-21FA-BBE6-5D88-84DFF48EA3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7816" y="24764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8" name="Straight Connector 6897">
                  <a:extLst>
                    <a:ext uri="{FF2B5EF4-FFF2-40B4-BE49-F238E27FC236}">
                      <a16:creationId xmlns:a16="http://schemas.microsoft.com/office/drawing/2014/main" id="{93AA6BE7-3CD7-E5BC-C3BB-C1C7DD66B3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2266" y="24954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9" name="Straight Connector 6898">
                  <a:extLst>
                    <a:ext uri="{FF2B5EF4-FFF2-40B4-BE49-F238E27FC236}">
                      <a16:creationId xmlns:a16="http://schemas.microsoft.com/office/drawing/2014/main" id="{5A9B9AE5-7766-32E0-675E-BB6465FEB4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16716" y="25081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0" name="Straight Connector 6899">
                  <a:extLst>
                    <a:ext uri="{FF2B5EF4-FFF2-40B4-BE49-F238E27FC236}">
                      <a16:creationId xmlns:a16="http://schemas.microsoft.com/office/drawing/2014/main" id="{AA9747B8-C7CF-3D29-9372-0F14BFD8D9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61166" y="24923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1" name="Straight Connector 6900">
                  <a:extLst>
                    <a:ext uri="{FF2B5EF4-FFF2-40B4-BE49-F238E27FC236}">
                      <a16:creationId xmlns:a16="http://schemas.microsoft.com/office/drawing/2014/main" id="{A319C09A-28E7-E473-8858-93525ADB13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05616" y="24732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2" name="Straight Connector 6901">
                  <a:extLst>
                    <a:ext uri="{FF2B5EF4-FFF2-40B4-BE49-F238E27FC236}">
                      <a16:creationId xmlns:a16="http://schemas.microsoft.com/office/drawing/2014/main" id="{06F94C48-4D1C-7266-3F0A-3F8B541661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50066" y="24573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3" name="Straight Connector 6902">
                  <a:extLst>
                    <a:ext uri="{FF2B5EF4-FFF2-40B4-BE49-F238E27FC236}">
                      <a16:creationId xmlns:a16="http://schemas.microsoft.com/office/drawing/2014/main" id="{CD11B0AE-FAE1-C48E-CBD1-9A86DB0C82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94516" y="24542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4" name="Straight Connector 6903">
                  <a:extLst>
                    <a:ext uri="{FF2B5EF4-FFF2-40B4-BE49-F238E27FC236}">
                      <a16:creationId xmlns:a16="http://schemas.microsoft.com/office/drawing/2014/main" id="{1A242915-D613-B2AF-4C42-80EFABBD47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966" y="24415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5" name="Straight Connector 6904">
                  <a:extLst>
                    <a:ext uri="{FF2B5EF4-FFF2-40B4-BE49-F238E27FC236}">
                      <a16:creationId xmlns:a16="http://schemas.microsoft.com/office/drawing/2014/main" id="{2A1F1584-8354-FAA4-AEBF-A769269516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83416" y="24319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6" name="Straight Connector 6905">
                  <a:extLst>
                    <a:ext uri="{FF2B5EF4-FFF2-40B4-BE49-F238E27FC236}">
                      <a16:creationId xmlns:a16="http://schemas.microsoft.com/office/drawing/2014/main" id="{11021B56-B43F-03B7-9349-5341C63837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278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7" name="Straight Connector 6906">
                  <a:extLst>
                    <a:ext uri="{FF2B5EF4-FFF2-40B4-BE49-F238E27FC236}">
                      <a16:creationId xmlns:a16="http://schemas.microsoft.com/office/drawing/2014/main" id="{AA5CE7D0-E7B3-C572-A084-A10BC34828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723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8" name="Straight Connector 6907">
                  <a:extLst>
                    <a:ext uri="{FF2B5EF4-FFF2-40B4-BE49-F238E27FC236}">
                      <a16:creationId xmlns:a16="http://schemas.microsoft.com/office/drawing/2014/main" id="{16CFD2B3-B643-328E-9D8F-F6B115AC56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167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9" name="Straight Connector 6908">
                  <a:extLst>
                    <a:ext uri="{FF2B5EF4-FFF2-40B4-BE49-F238E27FC236}">
                      <a16:creationId xmlns:a16="http://schemas.microsoft.com/office/drawing/2014/main" id="{AB5FA2DB-6140-45BC-85A5-3F0B4EB38F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12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0" name="Straight Connector 6909">
                  <a:extLst>
                    <a:ext uri="{FF2B5EF4-FFF2-40B4-BE49-F238E27FC236}">
                      <a16:creationId xmlns:a16="http://schemas.microsoft.com/office/drawing/2014/main" id="{F688B1D1-A63E-B611-0AB4-5CD96CC9D9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056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1" name="Straight Connector 6910">
                  <a:extLst>
                    <a:ext uri="{FF2B5EF4-FFF2-40B4-BE49-F238E27FC236}">
                      <a16:creationId xmlns:a16="http://schemas.microsoft.com/office/drawing/2014/main" id="{8C3812F8-AE00-ED6D-3080-E31F139AB7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0116" y="24034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2" name="Straight Connector 6911">
                  <a:extLst>
                    <a:ext uri="{FF2B5EF4-FFF2-40B4-BE49-F238E27FC236}">
                      <a16:creationId xmlns:a16="http://schemas.microsoft.com/office/drawing/2014/main" id="{401184D6-C2E4-BAB4-2C12-7E1CFD5D25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45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3" name="Straight Connector 6912">
                  <a:extLst>
                    <a:ext uri="{FF2B5EF4-FFF2-40B4-BE49-F238E27FC236}">
                      <a16:creationId xmlns:a16="http://schemas.microsoft.com/office/drawing/2014/main" id="{1E1ABFFB-CB01-D7EF-1F9E-1A0CA14AD3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390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4" name="Straight Connector 6913">
                  <a:extLst>
                    <a:ext uri="{FF2B5EF4-FFF2-40B4-BE49-F238E27FC236}">
                      <a16:creationId xmlns:a16="http://schemas.microsoft.com/office/drawing/2014/main" id="{34F53A9C-CBB9-6270-B3B0-E8DBCEE447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558" y="24429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5" name="Straight Connector 6914">
                  <a:extLst>
                    <a:ext uri="{FF2B5EF4-FFF2-40B4-BE49-F238E27FC236}">
                      <a16:creationId xmlns:a16="http://schemas.microsoft.com/office/drawing/2014/main" id="{B0FFF4C1-BC67-9D90-D919-E3B6868407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80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6" name="Straight Connector 6915">
                  <a:extLst>
                    <a:ext uri="{FF2B5EF4-FFF2-40B4-BE49-F238E27FC236}">
                      <a16:creationId xmlns:a16="http://schemas.microsoft.com/office/drawing/2014/main" id="{AAFE496C-940D-3493-FF26-30D0DB61B4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2458" y="24937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7" name="Straight Connector 6916">
                  <a:extLst>
                    <a:ext uri="{FF2B5EF4-FFF2-40B4-BE49-F238E27FC236}">
                      <a16:creationId xmlns:a16="http://schemas.microsoft.com/office/drawing/2014/main" id="{F1AA605C-AF59-1716-5F45-1DBDB42134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769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8" name="Straight Connector 6917">
                  <a:extLst>
                    <a:ext uri="{FF2B5EF4-FFF2-40B4-BE49-F238E27FC236}">
                      <a16:creationId xmlns:a16="http://schemas.microsoft.com/office/drawing/2014/main" id="{49EFD972-F490-9036-632B-5E9E9BA856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1358" y="24968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9" name="Straight Connector 6918">
                  <a:extLst>
                    <a:ext uri="{FF2B5EF4-FFF2-40B4-BE49-F238E27FC236}">
                      <a16:creationId xmlns:a16="http://schemas.microsoft.com/office/drawing/2014/main" id="{7CBB60CB-1F75-4CFF-F4F9-7BCAA55007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65808" y="24778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0" name="Straight Connector 6919">
                  <a:extLst>
                    <a:ext uri="{FF2B5EF4-FFF2-40B4-BE49-F238E27FC236}">
                      <a16:creationId xmlns:a16="http://schemas.microsoft.com/office/drawing/2014/main" id="{4BA58B8F-21E6-AC74-1794-F9F83FD090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10258" y="24587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1" name="Straight Connector 6920">
                  <a:extLst>
                    <a:ext uri="{FF2B5EF4-FFF2-40B4-BE49-F238E27FC236}">
                      <a16:creationId xmlns:a16="http://schemas.microsoft.com/office/drawing/2014/main" id="{5BF420AA-C62F-8282-E8F6-C542E2EBFF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547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2" name="Straight Connector 6921">
                  <a:extLst>
                    <a:ext uri="{FF2B5EF4-FFF2-40B4-BE49-F238E27FC236}">
                      <a16:creationId xmlns:a16="http://schemas.microsoft.com/office/drawing/2014/main" id="{0CBE1A2F-1DEB-42BF-D632-824695A6E8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991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3" name="Straight Connector 6922">
                  <a:extLst>
                    <a:ext uri="{FF2B5EF4-FFF2-40B4-BE49-F238E27FC236}">
                      <a16:creationId xmlns:a16="http://schemas.microsoft.com/office/drawing/2014/main" id="{DFF460E9-F131-01FE-4BD2-FCDEED1695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436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4" name="Straight Connector 6923">
                  <a:extLst>
                    <a:ext uri="{FF2B5EF4-FFF2-40B4-BE49-F238E27FC236}">
                      <a16:creationId xmlns:a16="http://schemas.microsoft.com/office/drawing/2014/main" id="{87FD031E-C228-F94D-7D5F-6041351D3C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8058" y="24365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5" name="Straight Connector 6924">
                  <a:extLst>
                    <a:ext uri="{FF2B5EF4-FFF2-40B4-BE49-F238E27FC236}">
                      <a16:creationId xmlns:a16="http://schemas.microsoft.com/office/drawing/2014/main" id="{AF24B73D-DF57-17E4-9270-1E32094C3F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325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6" name="Straight Connector 6925">
                  <a:extLst>
                    <a:ext uri="{FF2B5EF4-FFF2-40B4-BE49-F238E27FC236}">
                      <a16:creationId xmlns:a16="http://schemas.microsoft.com/office/drawing/2014/main" id="{221E245D-3039-D026-7B1E-C410A5A879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6958" y="24651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7" name="Straight Connector 6926">
                  <a:extLst>
                    <a:ext uri="{FF2B5EF4-FFF2-40B4-BE49-F238E27FC236}">
                      <a16:creationId xmlns:a16="http://schemas.microsoft.com/office/drawing/2014/main" id="{CA7CCFFE-6353-50F6-7105-6C71A4C4EB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2140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8" name="Straight Connector 6927">
                  <a:extLst>
                    <a:ext uri="{FF2B5EF4-FFF2-40B4-BE49-F238E27FC236}">
                      <a16:creationId xmlns:a16="http://schemas.microsoft.com/office/drawing/2014/main" id="{5B02AE60-9901-473B-F190-D7543A5509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65858" y="25127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29" name="Straight Connector 6928">
                  <a:extLst>
                    <a:ext uri="{FF2B5EF4-FFF2-40B4-BE49-F238E27FC236}">
                      <a16:creationId xmlns:a16="http://schemas.microsoft.com/office/drawing/2014/main" id="{6DD3B501-4E5B-30B2-B0F2-00E44E85E4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103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0" name="Straight Connector 6929">
                  <a:extLst>
                    <a:ext uri="{FF2B5EF4-FFF2-40B4-BE49-F238E27FC236}">
                      <a16:creationId xmlns:a16="http://schemas.microsoft.com/office/drawing/2014/main" id="{B7EEB179-673C-30E0-A046-CA7F2C8F4B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5475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1" name="Straight Connector 6930">
                  <a:extLst>
                    <a:ext uri="{FF2B5EF4-FFF2-40B4-BE49-F238E27FC236}">
                      <a16:creationId xmlns:a16="http://schemas.microsoft.com/office/drawing/2014/main" id="{6F38C5DF-2F51-D4B1-DF4E-9FEB5F2F8D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992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2" name="Straight Connector 6931">
                  <a:extLst>
                    <a:ext uri="{FF2B5EF4-FFF2-40B4-BE49-F238E27FC236}">
                      <a16:creationId xmlns:a16="http://schemas.microsoft.com/office/drawing/2014/main" id="{5FBE83D6-E4A6-1844-E6FB-4A96B38B4A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43658" y="24524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3" name="Straight Connector 6932">
                  <a:extLst>
                    <a:ext uri="{FF2B5EF4-FFF2-40B4-BE49-F238E27FC236}">
                      <a16:creationId xmlns:a16="http://schemas.microsoft.com/office/drawing/2014/main" id="{BE655FB5-A5F0-6A3D-93F6-AC4227D51D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88108" y="24397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4" name="Straight Connector 6933">
                  <a:extLst>
                    <a:ext uri="{FF2B5EF4-FFF2-40B4-BE49-F238E27FC236}">
                      <a16:creationId xmlns:a16="http://schemas.microsoft.com/office/drawing/2014/main" id="{ED974D68-15B7-1DDC-9C9E-37B189E39C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325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5" name="Straight Connector 6934">
                  <a:extLst>
                    <a:ext uri="{FF2B5EF4-FFF2-40B4-BE49-F238E27FC236}">
                      <a16:creationId xmlns:a16="http://schemas.microsoft.com/office/drawing/2014/main" id="{5F170EC4-38F5-97C6-64C2-D66A651DAD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770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6" name="Straight Connector 6935">
                  <a:extLst>
                    <a:ext uri="{FF2B5EF4-FFF2-40B4-BE49-F238E27FC236}">
                      <a16:creationId xmlns:a16="http://schemas.microsoft.com/office/drawing/2014/main" id="{422CD0F8-9A20-25D7-2E7A-D125A57924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21458" y="24175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7" name="Straight Connector 6936">
                  <a:extLst>
                    <a:ext uri="{FF2B5EF4-FFF2-40B4-BE49-F238E27FC236}">
                      <a16:creationId xmlns:a16="http://schemas.microsoft.com/office/drawing/2014/main" id="{B926D610-8D4D-1BF3-46A0-0E18DD33A3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65908" y="24143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8" name="Straight Connector 6937">
                  <a:extLst>
                    <a:ext uri="{FF2B5EF4-FFF2-40B4-BE49-F238E27FC236}">
                      <a16:creationId xmlns:a16="http://schemas.microsoft.com/office/drawing/2014/main" id="{9BBA8CF9-86F6-E54F-0BFF-53975B65C4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5933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9" name="Straight Connector 6938">
                  <a:extLst>
                    <a:ext uri="{FF2B5EF4-FFF2-40B4-BE49-F238E27FC236}">
                      <a16:creationId xmlns:a16="http://schemas.microsoft.com/office/drawing/2014/main" id="{1E582D34-54C6-1EDB-45EE-8CA2A521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81285" y="24090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0" name="Straight Connector 6939">
                  <a:extLst>
                    <a:ext uri="{FF2B5EF4-FFF2-40B4-BE49-F238E27FC236}">
                      <a16:creationId xmlns:a16="http://schemas.microsoft.com/office/drawing/2014/main" id="{11A80A78-BF5B-0FB5-74E1-B32A925AEE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25735" y="24153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1" name="Straight Connector 6940">
                  <a:extLst>
                    <a:ext uri="{FF2B5EF4-FFF2-40B4-BE49-F238E27FC236}">
                      <a16:creationId xmlns:a16="http://schemas.microsoft.com/office/drawing/2014/main" id="{597018C5-10E1-B464-F140-6038586605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70185" y="24185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2" name="Straight Connector 6941">
                  <a:extLst>
                    <a:ext uri="{FF2B5EF4-FFF2-40B4-BE49-F238E27FC236}">
                      <a16:creationId xmlns:a16="http://schemas.microsoft.com/office/drawing/2014/main" id="{9B13C127-1BC8-834A-3442-2C0DCCF968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463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3" name="Straight Connector 6942">
                  <a:extLst>
                    <a:ext uri="{FF2B5EF4-FFF2-40B4-BE49-F238E27FC236}">
                      <a16:creationId xmlns:a16="http://schemas.microsoft.com/office/drawing/2014/main" id="{3BD69B3C-3579-E048-DBE7-BECDBC21E0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59085" y="24312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4" name="Straight Connector 6943">
                  <a:extLst>
                    <a:ext uri="{FF2B5EF4-FFF2-40B4-BE49-F238E27FC236}">
                      <a16:creationId xmlns:a16="http://schemas.microsoft.com/office/drawing/2014/main" id="{465F8EA9-7311-423D-E2E6-B7A1FBB686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3535" y="24439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5" name="Straight Connector 6944">
                  <a:extLst>
                    <a:ext uri="{FF2B5EF4-FFF2-40B4-BE49-F238E27FC236}">
                      <a16:creationId xmlns:a16="http://schemas.microsoft.com/office/drawing/2014/main" id="{CF0C5386-2C79-DBD2-8434-0C6AA40008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47985" y="24598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6" name="Straight Connector 6945">
                  <a:extLst>
                    <a:ext uri="{FF2B5EF4-FFF2-40B4-BE49-F238E27FC236}">
                      <a16:creationId xmlns:a16="http://schemas.microsoft.com/office/drawing/2014/main" id="{2D905299-CA5D-5BFD-FD87-9EB1F059C1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2435" y="24788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7" name="Straight Connector 6946">
                  <a:extLst>
                    <a:ext uri="{FF2B5EF4-FFF2-40B4-BE49-F238E27FC236}">
                      <a16:creationId xmlns:a16="http://schemas.microsoft.com/office/drawing/2014/main" id="{302B1556-C9AB-5BDE-3CFA-38E2832057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36885" y="24947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8" name="Straight Connector 6947">
                  <a:extLst>
                    <a:ext uri="{FF2B5EF4-FFF2-40B4-BE49-F238E27FC236}">
                      <a16:creationId xmlns:a16="http://schemas.microsoft.com/office/drawing/2014/main" id="{D356AE61-499F-8402-6486-F1B644C057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1335" y="24979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49" name="Straight Connector 6948">
                  <a:extLst>
                    <a:ext uri="{FF2B5EF4-FFF2-40B4-BE49-F238E27FC236}">
                      <a16:creationId xmlns:a16="http://schemas.microsoft.com/office/drawing/2014/main" id="{F1DE7298-1535-6EF7-3020-2D6500747B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25785" y="248838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50" name="Straight Connector 6949">
                  <a:extLst>
                    <a:ext uri="{FF2B5EF4-FFF2-40B4-BE49-F238E27FC236}">
                      <a16:creationId xmlns:a16="http://schemas.microsoft.com/office/drawing/2014/main" id="{000065B4-627D-447A-43B5-C5B644CD03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70235" y="24661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51" name="Straight Connector 6950">
                  <a:extLst>
                    <a:ext uri="{FF2B5EF4-FFF2-40B4-BE49-F238E27FC236}">
                      <a16:creationId xmlns:a16="http://schemas.microsoft.com/office/drawing/2014/main" id="{9336B3FB-1251-54F8-77BB-757C0D9BA3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4685" y="24534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52" name="Straight Connector 6951">
                  <a:extLst>
                    <a:ext uri="{FF2B5EF4-FFF2-40B4-BE49-F238E27FC236}">
                      <a16:creationId xmlns:a16="http://schemas.microsoft.com/office/drawing/2014/main" id="{4F0C8A31-4F71-96BC-FE59-D191512A56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59135" y="24407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53" name="Straight Connector 6952">
                  <a:extLst>
                    <a:ext uri="{FF2B5EF4-FFF2-40B4-BE49-F238E27FC236}">
                      <a16:creationId xmlns:a16="http://schemas.microsoft.com/office/drawing/2014/main" id="{210FADD4-505A-8DC1-404D-07E1203BDC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03585" y="24344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54" name="Straight Connector 6953">
                  <a:extLst>
                    <a:ext uri="{FF2B5EF4-FFF2-40B4-BE49-F238E27FC236}">
                      <a16:creationId xmlns:a16="http://schemas.microsoft.com/office/drawing/2014/main" id="{97107AB4-4520-E444-2B59-F31349D4C6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168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810" name="Group 6809">
              <a:extLst>
                <a:ext uri="{FF2B5EF4-FFF2-40B4-BE49-F238E27FC236}">
                  <a16:creationId xmlns:a16="http://schemas.microsoft.com/office/drawing/2014/main" id="{24F79B93-5AA2-2CB7-5014-8C759FADF967}"/>
                </a:ext>
              </a:extLst>
            </p:cNvPr>
            <p:cNvGrpSpPr/>
            <p:nvPr/>
          </p:nvGrpSpPr>
          <p:grpSpPr>
            <a:xfrm flipV="1">
              <a:off x="943290" y="2438590"/>
              <a:ext cx="2886903" cy="199117"/>
              <a:chOff x="954786" y="2143146"/>
              <a:chExt cx="2886903" cy="199117"/>
            </a:xfrm>
          </p:grpSpPr>
          <p:sp>
            <p:nvSpPr>
              <p:cNvPr id="6815" name="Freeform 6814">
                <a:extLst>
                  <a:ext uri="{FF2B5EF4-FFF2-40B4-BE49-F238E27FC236}">
                    <a16:creationId xmlns:a16="http://schemas.microsoft.com/office/drawing/2014/main" id="{2697A3AD-46E0-EADB-1C92-2EAB5381072D}"/>
                  </a:ext>
                </a:extLst>
              </p:cNvPr>
              <p:cNvSpPr/>
              <p:nvPr/>
            </p:nvSpPr>
            <p:spPr>
              <a:xfrm>
                <a:off x="959004" y="2204714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1016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16" name="Oval 6815">
                <a:extLst>
                  <a:ext uri="{FF2B5EF4-FFF2-40B4-BE49-F238E27FC236}">
                    <a16:creationId xmlns:a16="http://schemas.microsoft.com/office/drawing/2014/main" id="{7480837D-C249-D55B-88F2-9D34A3DF0AD9}"/>
                  </a:ext>
                </a:extLst>
              </p:cNvPr>
              <p:cNvSpPr/>
              <p:nvPr/>
            </p:nvSpPr>
            <p:spPr>
              <a:xfrm>
                <a:off x="1339518" y="2143146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17" name="Freeform 6816">
                <a:extLst>
                  <a:ext uri="{FF2B5EF4-FFF2-40B4-BE49-F238E27FC236}">
                    <a16:creationId xmlns:a16="http://schemas.microsoft.com/office/drawing/2014/main" id="{E4133BAB-5108-AAE9-DAC2-5F8A6F0B83DA}"/>
                  </a:ext>
                </a:extLst>
              </p:cNvPr>
              <p:cNvSpPr/>
              <p:nvPr/>
            </p:nvSpPr>
            <p:spPr>
              <a:xfrm>
                <a:off x="957960" y="2184685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18" name="Freeform 6817">
                <a:extLst>
                  <a:ext uri="{FF2B5EF4-FFF2-40B4-BE49-F238E27FC236}">
                    <a16:creationId xmlns:a16="http://schemas.microsoft.com/office/drawing/2014/main" id="{A9658882-7E49-A161-F4A1-21F69B0DF2AC}"/>
                  </a:ext>
                </a:extLst>
              </p:cNvPr>
              <p:cNvSpPr/>
              <p:nvPr/>
            </p:nvSpPr>
            <p:spPr>
              <a:xfrm>
                <a:off x="954786" y="2231490"/>
                <a:ext cx="2882685" cy="10914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282038">
                    <a:moveTo>
                      <a:pt x="0" y="63995"/>
                    </a:moveTo>
                    <a:cubicBezTo>
                      <a:pt x="69742" y="70452"/>
                      <a:pt x="139484" y="76910"/>
                      <a:pt x="216976" y="110490"/>
                    </a:cubicBezTo>
                    <a:cubicBezTo>
                      <a:pt x="294468" y="144070"/>
                      <a:pt x="369376" y="262890"/>
                      <a:pt x="464949" y="265473"/>
                    </a:cubicBezTo>
                    <a:cubicBezTo>
                      <a:pt x="560522" y="268056"/>
                      <a:pt x="692258" y="159568"/>
                      <a:pt x="790414" y="125988"/>
                    </a:cubicBezTo>
                    <a:cubicBezTo>
                      <a:pt x="888570" y="92408"/>
                      <a:pt x="955729" y="53663"/>
                      <a:pt x="1053885" y="63995"/>
                    </a:cubicBezTo>
                    <a:cubicBezTo>
                      <a:pt x="1152041" y="74327"/>
                      <a:pt x="1296691" y="151818"/>
                      <a:pt x="1379349" y="187981"/>
                    </a:cubicBezTo>
                    <a:cubicBezTo>
                      <a:pt x="1462007" y="224144"/>
                      <a:pt x="1472340" y="291303"/>
                      <a:pt x="1549831" y="280971"/>
                    </a:cubicBezTo>
                    <a:cubicBezTo>
                      <a:pt x="1627322" y="270639"/>
                      <a:pt x="1712563" y="167317"/>
                      <a:pt x="1844298" y="125988"/>
                    </a:cubicBezTo>
                    <a:cubicBezTo>
                      <a:pt x="1976034" y="84659"/>
                      <a:pt x="2195593" y="43330"/>
                      <a:pt x="2340244" y="32998"/>
                    </a:cubicBezTo>
                    <a:cubicBezTo>
                      <a:pt x="2484895" y="22666"/>
                      <a:pt x="2580467" y="38164"/>
                      <a:pt x="2712203" y="63995"/>
                    </a:cubicBezTo>
                    <a:cubicBezTo>
                      <a:pt x="2843939" y="89826"/>
                      <a:pt x="3029919" y="154401"/>
                      <a:pt x="3130658" y="187981"/>
                    </a:cubicBezTo>
                    <a:cubicBezTo>
                      <a:pt x="3231397" y="221561"/>
                      <a:pt x="3231396" y="275805"/>
                      <a:pt x="3316637" y="265473"/>
                    </a:cubicBezTo>
                    <a:cubicBezTo>
                      <a:pt x="3401878" y="255141"/>
                      <a:pt x="3476787" y="169900"/>
                      <a:pt x="3642102" y="125988"/>
                    </a:cubicBezTo>
                    <a:cubicBezTo>
                      <a:pt x="3807417" y="82076"/>
                      <a:pt x="4076055" y="12334"/>
                      <a:pt x="4308529" y="2002"/>
                    </a:cubicBezTo>
                    <a:cubicBezTo>
                      <a:pt x="4541003" y="-8330"/>
                      <a:pt x="4832888" y="22666"/>
                      <a:pt x="5036949" y="63995"/>
                    </a:cubicBezTo>
                    <a:cubicBezTo>
                      <a:pt x="5241010" y="105324"/>
                      <a:pt x="5414075" y="234476"/>
                      <a:pt x="5532895" y="249974"/>
                    </a:cubicBezTo>
                    <a:cubicBezTo>
                      <a:pt x="5651715" y="265472"/>
                      <a:pt x="5654298" y="190565"/>
                      <a:pt x="5749871" y="156985"/>
                    </a:cubicBezTo>
                    <a:cubicBezTo>
                      <a:pt x="5845444" y="123405"/>
                      <a:pt x="5975888" y="85950"/>
                      <a:pt x="6106332" y="484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819" name="Group 6818">
                <a:extLst>
                  <a:ext uri="{FF2B5EF4-FFF2-40B4-BE49-F238E27FC236}">
                    <a16:creationId xmlns:a16="http://schemas.microsoft.com/office/drawing/2014/main" id="{5751B02B-AB63-25E6-FAB4-A1DEE7581D5A}"/>
                  </a:ext>
                </a:extLst>
              </p:cNvPr>
              <p:cNvGrpSpPr/>
              <p:nvPr/>
            </p:nvGrpSpPr>
            <p:grpSpPr>
              <a:xfrm>
                <a:off x="987483" y="2182528"/>
                <a:ext cx="2845752" cy="159735"/>
                <a:chOff x="995933" y="2403417"/>
                <a:chExt cx="2845752" cy="159735"/>
              </a:xfrm>
            </p:grpSpPr>
            <p:cxnSp>
              <p:nvCxnSpPr>
                <p:cNvPr id="6820" name="Straight Connector 6819">
                  <a:extLst>
                    <a:ext uri="{FF2B5EF4-FFF2-40B4-BE49-F238E27FC236}">
                      <a16:creationId xmlns:a16="http://schemas.microsoft.com/office/drawing/2014/main" id="{0C016788-0999-3311-F1D1-08A146A4A7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1666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1" name="Straight Connector 6820">
                  <a:extLst>
                    <a:ext uri="{FF2B5EF4-FFF2-40B4-BE49-F238E27FC236}">
                      <a16:creationId xmlns:a16="http://schemas.microsoft.com/office/drawing/2014/main" id="{10187364-38A9-94AF-7EAF-276A7DD692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611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2" name="Straight Connector 6821">
                  <a:extLst>
                    <a:ext uri="{FF2B5EF4-FFF2-40B4-BE49-F238E27FC236}">
                      <a16:creationId xmlns:a16="http://schemas.microsoft.com/office/drawing/2014/main" id="{824D38BF-D298-934D-8DD8-4B0AE346E3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055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3" name="Straight Connector 6822">
                  <a:extLst>
                    <a:ext uri="{FF2B5EF4-FFF2-40B4-BE49-F238E27FC236}">
                      <a16:creationId xmlns:a16="http://schemas.microsoft.com/office/drawing/2014/main" id="{702222C9-F63A-FA92-F560-7A1EC750E2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60000">
                  <a:off x="2250016" y="24288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4" name="Straight Connector 6823">
                  <a:extLst>
                    <a:ext uri="{FF2B5EF4-FFF2-40B4-BE49-F238E27FC236}">
                      <a16:creationId xmlns:a16="http://schemas.microsoft.com/office/drawing/2014/main" id="{9CEB8D5D-CEFA-17F7-5D1E-4BB5C635B7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94466" y="24383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5" name="Straight Connector 6824">
                  <a:extLst>
                    <a:ext uri="{FF2B5EF4-FFF2-40B4-BE49-F238E27FC236}">
                      <a16:creationId xmlns:a16="http://schemas.microsoft.com/office/drawing/2014/main" id="{1277758D-9687-6DDF-5905-EE175D0F74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38916" y="24510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6" name="Straight Connector 6825">
                  <a:extLst>
                    <a:ext uri="{FF2B5EF4-FFF2-40B4-BE49-F238E27FC236}">
                      <a16:creationId xmlns:a16="http://schemas.microsoft.com/office/drawing/2014/main" id="{8C17BE2B-2B77-E69F-66D4-DF7C835F0C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83366" y="24637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7" name="Straight Connector 6826">
                  <a:extLst>
                    <a:ext uri="{FF2B5EF4-FFF2-40B4-BE49-F238E27FC236}">
                      <a16:creationId xmlns:a16="http://schemas.microsoft.com/office/drawing/2014/main" id="{976E9370-F87A-F7F8-20DA-8ED301029E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7816" y="24764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8" name="Straight Connector 6827">
                  <a:extLst>
                    <a:ext uri="{FF2B5EF4-FFF2-40B4-BE49-F238E27FC236}">
                      <a16:creationId xmlns:a16="http://schemas.microsoft.com/office/drawing/2014/main" id="{4C0221DE-E8D6-1DFF-535C-8C5FCF65AC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2266" y="24954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9" name="Straight Connector 6828">
                  <a:extLst>
                    <a:ext uri="{FF2B5EF4-FFF2-40B4-BE49-F238E27FC236}">
                      <a16:creationId xmlns:a16="http://schemas.microsoft.com/office/drawing/2014/main" id="{7F735BE2-FA43-9D06-8A7F-A5A3E7A44D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16716" y="25081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0" name="Straight Connector 6829">
                  <a:extLst>
                    <a:ext uri="{FF2B5EF4-FFF2-40B4-BE49-F238E27FC236}">
                      <a16:creationId xmlns:a16="http://schemas.microsoft.com/office/drawing/2014/main" id="{02C8A4FD-B81D-16EC-DC38-154A6225A9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61166" y="24923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1" name="Straight Connector 6830">
                  <a:extLst>
                    <a:ext uri="{FF2B5EF4-FFF2-40B4-BE49-F238E27FC236}">
                      <a16:creationId xmlns:a16="http://schemas.microsoft.com/office/drawing/2014/main" id="{884F40A0-376B-2A3C-3F6E-D34B2E0778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05616" y="24732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2" name="Straight Connector 6831">
                  <a:extLst>
                    <a:ext uri="{FF2B5EF4-FFF2-40B4-BE49-F238E27FC236}">
                      <a16:creationId xmlns:a16="http://schemas.microsoft.com/office/drawing/2014/main" id="{3DD9B03F-01FD-90B8-7C15-D8E88DA4C6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50066" y="24573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3" name="Straight Connector 6832">
                  <a:extLst>
                    <a:ext uri="{FF2B5EF4-FFF2-40B4-BE49-F238E27FC236}">
                      <a16:creationId xmlns:a16="http://schemas.microsoft.com/office/drawing/2014/main" id="{A94252BB-85D1-C51F-919B-21B6A9B9D8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94516" y="24542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4" name="Straight Connector 6833">
                  <a:extLst>
                    <a:ext uri="{FF2B5EF4-FFF2-40B4-BE49-F238E27FC236}">
                      <a16:creationId xmlns:a16="http://schemas.microsoft.com/office/drawing/2014/main" id="{D5D29FD5-69CC-98AA-1E34-68422CCD74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966" y="24415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5" name="Straight Connector 6834">
                  <a:extLst>
                    <a:ext uri="{FF2B5EF4-FFF2-40B4-BE49-F238E27FC236}">
                      <a16:creationId xmlns:a16="http://schemas.microsoft.com/office/drawing/2014/main" id="{0E103E00-936A-B6A5-785B-F1D37F3FE8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83416" y="24319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6" name="Straight Connector 6835">
                  <a:extLst>
                    <a:ext uri="{FF2B5EF4-FFF2-40B4-BE49-F238E27FC236}">
                      <a16:creationId xmlns:a16="http://schemas.microsoft.com/office/drawing/2014/main" id="{B5D08C1D-245F-28E1-8911-B2999CF29B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278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7" name="Straight Connector 6836">
                  <a:extLst>
                    <a:ext uri="{FF2B5EF4-FFF2-40B4-BE49-F238E27FC236}">
                      <a16:creationId xmlns:a16="http://schemas.microsoft.com/office/drawing/2014/main" id="{18752F2A-2C22-27C0-5749-A6F6C5949C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723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8" name="Straight Connector 6837">
                  <a:extLst>
                    <a:ext uri="{FF2B5EF4-FFF2-40B4-BE49-F238E27FC236}">
                      <a16:creationId xmlns:a16="http://schemas.microsoft.com/office/drawing/2014/main" id="{4051A051-4966-BCE9-5752-E33FED4E76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167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9" name="Straight Connector 6838">
                  <a:extLst>
                    <a:ext uri="{FF2B5EF4-FFF2-40B4-BE49-F238E27FC236}">
                      <a16:creationId xmlns:a16="http://schemas.microsoft.com/office/drawing/2014/main" id="{E1B0D205-87CB-F96F-E78B-F138B0DE63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12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0" name="Straight Connector 6839">
                  <a:extLst>
                    <a:ext uri="{FF2B5EF4-FFF2-40B4-BE49-F238E27FC236}">
                      <a16:creationId xmlns:a16="http://schemas.microsoft.com/office/drawing/2014/main" id="{55B94AF2-783E-160A-7E75-6A6565984B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056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1" name="Straight Connector 6840">
                  <a:extLst>
                    <a:ext uri="{FF2B5EF4-FFF2-40B4-BE49-F238E27FC236}">
                      <a16:creationId xmlns:a16="http://schemas.microsoft.com/office/drawing/2014/main" id="{CEB191CA-9E18-5A04-FE1E-0B83473D86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0116" y="24034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2" name="Straight Connector 6841">
                  <a:extLst>
                    <a:ext uri="{FF2B5EF4-FFF2-40B4-BE49-F238E27FC236}">
                      <a16:creationId xmlns:a16="http://schemas.microsoft.com/office/drawing/2014/main" id="{3FCA91D6-33D1-8319-7C5D-B83ED2D570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45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3" name="Straight Connector 6842">
                  <a:extLst>
                    <a:ext uri="{FF2B5EF4-FFF2-40B4-BE49-F238E27FC236}">
                      <a16:creationId xmlns:a16="http://schemas.microsoft.com/office/drawing/2014/main" id="{D1CECBBF-5436-44F0-CCA8-A4E800EC44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390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4" name="Straight Connector 6843">
                  <a:extLst>
                    <a:ext uri="{FF2B5EF4-FFF2-40B4-BE49-F238E27FC236}">
                      <a16:creationId xmlns:a16="http://schemas.microsoft.com/office/drawing/2014/main" id="{7691317C-E340-3CF6-403C-CA1D704333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558" y="24429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5" name="Straight Connector 6844">
                  <a:extLst>
                    <a:ext uri="{FF2B5EF4-FFF2-40B4-BE49-F238E27FC236}">
                      <a16:creationId xmlns:a16="http://schemas.microsoft.com/office/drawing/2014/main" id="{76437A30-8DE2-CC4B-C2B9-15B28CFD9B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80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6" name="Straight Connector 6845">
                  <a:extLst>
                    <a:ext uri="{FF2B5EF4-FFF2-40B4-BE49-F238E27FC236}">
                      <a16:creationId xmlns:a16="http://schemas.microsoft.com/office/drawing/2014/main" id="{4C6E4C38-D060-4636-08B1-7A19464A2E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2458" y="24937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7" name="Straight Connector 6846">
                  <a:extLst>
                    <a:ext uri="{FF2B5EF4-FFF2-40B4-BE49-F238E27FC236}">
                      <a16:creationId xmlns:a16="http://schemas.microsoft.com/office/drawing/2014/main" id="{EE367043-3E11-C957-1009-3BAD5DB628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769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8" name="Straight Connector 6847">
                  <a:extLst>
                    <a:ext uri="{FF2B5EF4-FFF2-40B4-BE49-F238E27FC236}">
                      <a16:creationId xmlns:a16="http://schemas.microsoft.com/office/drawing/2014/main" id="{99ECE68D-9E68-FDBE-3142-EDFB6073AD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1358" y="24968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9" name="Straight Connector 6848">
                  <a:extLst>
                    <a:ext uri="{FF2B5EF4-FFF2-40B4-BE49-F238E27FC236}">
                      <a16:creationId xmlns:a16="http://schemas.microsoft.com/office/drawing/2014/main" id="{EC0C6323-C9F0-064F-167B-1146F3AD20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65808" y="24778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0" name="Straight Connector 6849">
                  <a:extLst>
                    <a:ext uri="{FF2B5EF4-FFF2-40B4-BE49-F238E27FC236}">
                      <a16:creationId xmlns:a16="http://schemas.microsoft.com/office/drawing/2014/main" id="{A7302048-925A-2106-3706-1059ABDD97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10258" y="24587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1" name="Straight Connector 6850">
                  <a:extLst>
                    <a:ext uri="{FF2B5EF4-FFF2-40B4-BE49-F238E27FC236}">
                      <a16:creationId xmlns:a16="http://schemas.microsoft.com/office/drawing/2014/main" id="{42ACE326-22FC-AD60-54C7-45D7F432D0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547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2" name="Straight Connector 6851">
                  <a:extLst>
                    <a:ext uri="{FF2B5EF4-FFF2-40B4-BE49-F238E27FC236}">
                      <a16:creationId xmlns:a16="http://schemas.microsoft.com/office/drawing/2014/main" id="{A6C7ED1F-5A1B-B3A3-E98E-5FFA50CB88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991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3" name="Straight Connector 6852">
                  <a:extLst>
                    <a:ext uri="{FF2B5EF4-FFF2-40B4-BE49-F238E27FC236}">
                      <a16:creationId xmlns:a16="http://schemas.microsoft.com/office/drawing/2014/main" id="{4BD5F5D9-0F77-19F2-A724-767DCF75B9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436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4" name="Straight Connector 6853">
                  <a:extLst>
                    <a:ext uri="{FF2B5EF4-FFF2-40B4-BE49-F238E27FC236}">
                      <a16:creationId xmlns:a16="http://schemas.microsoft.com/office/drawing/2014/main" id="{5D2A361D-035B-88E0-53D3-BD0EFDC1D7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8058" y="24365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5" name="Straight Connector 6854">
                  <a:extLst>
                    <a:ext uri="{FF2B5EF4-FFF2-40B4-BE49-F238E27FC236}">
                      <a16:creationId xmlns:a16="http://schemas.microsoft.com/office/drawing/2014/main" id="{BC3FDEF1-1AD8-A1A8-02EE-E176137283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3250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6" name="Straight Connector 6855">
                  <a:extLst>
                    <a:ext uri="{FF2B5EF4-FFF2-40B4-BE49-F238E27FC236}">
                      <a16:creationId xmlns:a16="http://schemas.microsoft.com/office/drawing/2014/main" id="{C4A9C29A-627D-3347-AE9B-2BC6206643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6958" y="24651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7" name="Straight Connector 6856">
                  <a:extLst>
                    <a:ext uri="{FF2B5EF4-FFF2-40B4-BE49-F238E27FC236}">
                      <a16:creationId xmlns:a16="http://schemas.microsoft.com/office/drawing/2014/main" id="{837EC7BB-E0E6-DFD8-F1FE-13296E14DA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2140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8" name="Straight Connector 6857">
                  <a:extLst>
                    <a:ext uri="{FF2B5EF4-FFF2-40B4-BE49-F238E27FC236}">
                      <a16:creationId xmlns:a16="http://schemas.microsoft.com/office/drawing/2014/main" id="{0335C72E-CDFC-1F9F-421D-9011E5521D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65858" y="25127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9" name="Straight Connector 6858">
                  <a:extLst>
                    <a:ext uri="{FF2B5EF4-FFF2-40B4-BE49-F238E27FC236}">
                      <a16:creationId xmlns:a16="http://schemas.microsoft.com/office/drawing/2014/main" id="{11C5721E-F94B-D6DE-6E9C-9FC040EB8E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103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0" name="Straight Connector 6859">
                  <a:extLst>
                    <a:ext uri="{FF2B5EF4-FFF2-40B4-BE49-F238E27FC236}">
                      <a16:creationId xmlns:a16="http://schemas.microsoft.com/office/drawing/2014/main" id="{197A370D-5FD1-AA03-4109-B833E085F3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880000">
                  <a:off x="1754758" y="24905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1" name="Straight Connector 6860">
                  <a:extLst>
                    <a:ext uri="{FF2B5EF4-FFF2-40B4-BE49-F238E27FC236}">
                      <a16:creationId xmlns:a16="http://schemas.microsoft.com/office/drawing/2014/main" id="{5706A3B7-8676-5B2B-CA8B-ECE985353D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760000">
                  <a:off x="1792858" y="24683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2" name="Straight Connector 6861">
                  <a:extLst>
                    <a:ext uri="{FF2B5EF4-FFF2-40B4-BE49-F238E27FC236}">
                      <a16:creationId xmlns:a16="http://schemas.microsoft.com/office/drawing/2014/main" id="{B299938C-890E-2BBA-734B-A688F4C6F9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0640000">
                  <a:off x="1830958" y="24524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3" name="Straight Connector 6862">
                  <a:extLst>
                    <a:ext uri="{FF2B5EF4-FFF2-40B4-BE49-F238E27FC236}">
                      <a16:creationId xmlns:a16="http://schemas.microsoft.com/office/drawing/2014/main" id="{74B8AD22-F958-7253-DB98-020725E558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88108" y="24397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4" name="Straight Connector 6863">
                  <a:extLst>
                    <a:ext uri="{FF2B5EF4-FFF2-40B4-BE49-F238E27FC236}">
                      <a16:creationId xmlns:a16="http://schemas.microsoft.com/office/drawing/2014/main" id="{EE4CDA62-83EC-B794-5B25-2AEEBAFE97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325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5" name="Straight Connector 6864">
                  <a:extLst>
                    <a:ext uri="{FF2B5EF4-FFF2-40B4-BE49-F238E27FC236}">
                      <a16:creationId xmlns:a16="http://schemas.microsoft.com/office/drawing/2014/main" id="{2836861C-1C64-AA7A-9152-D50AA559D4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770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6" name="Straight Connector 6865">
                  <a:extLst>
                    <a:ext uri="{FF2B5EF4-FFF2-40B4-BE49-F238E27FC236}">
                      <a16:creationId xmlns:a16="http://schemas.microsoft.com/office/drawing/2014/main" id="{723DCC61-AB99-F391-DE4B-BC5F215B68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21458" y="24175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7" name="Straight Connector 6866">
                  <a:extLst>
                    <a:ext uri="{FF2B5EF4-FFF2-40B4-BE49-F238E27FC236}">
                      <a16:creationId xmlns:a16="http://schemas.microsoft.com/office/drawing/2014/main" id="{3E54AD1A-F4C3-66D2-48DE-A9D452F2E8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65908" y="24143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8" name="Straight Connector 6867">
                  <a:extLst>
                    <a:ext uri="{FF2B5EF4-FFF2-40B4-BE49-F238E27FC236}">
                      <a16:creationId xmlns:a16="http://schemas.microsoft.com/office/drawing/2014/main" id="{CC704FA9-8442-DC4B-83C2-9FFC664046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5933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9" name="Straight Connector 6868">
                  <a:extLst>
                    <a:ext uri="{FF2B5EF4-FFF2-40B4-BE49-F238E27FC236}">
                      <a16:creationId xmlns:a16="http://schemas.microsoft.com/office/drawing/2014/main" id="{6D413587-EB77-F965-891C-51E7C1BB48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81285" y="24090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0" name="Straight Connector 6869">
                  <a:extLst>
                    <a:ext uri="{FF2B5EF4-FFF2-40B4-BE49-F238E27FC236}">
                      <a16:creationId xmlns:a16="http://schemas.microsoft.com/office/drawing/2014/main" id="{5BA36CCB-9A97-C228-836D-5D03917B38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25735" y="24153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1" name="Straight Connector 6870">
                  <a:extLst>
                    <a:ext uri="{FF2B5EF4-FFF2-40B4-BE49-F238E27FC236}">
                      <a16:creationId xmlns:a16="http://schemas.microsoft.com/office/drawing/2014/main" id="{7468C417-6749-5491-1D1D-8EC95411CE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70185" y="24185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2" name="Straight Connector 6871">
                  <a:extLst>
                    <a:ext uri="{FF2B5EF4-FFF2-40B4-BE49-F238E27FC236}">
                      <a16:creationId xmlns:a16="http://schemas.microsoft.com/office/drawing/2014/main" id="{0623F9EF-C08C-914E-4C1B-78F1328760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463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3" name="Straight Connector 6872">
                  <a:extLst>
                    <a:ext uri="{FF2B5EF4-FFF2-40B4-BE49-F238E27FC236}">
                      <a16:creationId xmlns:a16="http://schemas.microsoft.com/office/drawing/2014/main" id="{82401684-7AE0-6241-CD9F-686CFE8EE3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59085" y="24312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4" name="Straight Connector 6873">
                  <a:extLst>
                    <a:ext uri="{FF2B5EF4-FFF2-40B4-BE49-F238E27FC236}">
                      <a16:creationId xmlns:a16="http://schemas.microsoft.com/office/drawing/2014/main" id="{5435ABAD-053E-5C40-BF1E-41B5E43B03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3535" y="24439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5" name="Straight Connector 6874">
                  <a:extLst>
                    <a:ext uri="{FF2B5EF4-FFF2-40B4-BE49-F238E27FC236}">
                      <a16:creationId xmlns:a16="http://schemas.microsoft.com/office/drawing/2014/main" id="{56F47AA6-7950-59A0-3821-6378658C2E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47985" y="24598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6" name="Straight Connector 6875">
                  <a:extLst>
                    <a:ext uri="{FF2B5EF4-FFF2-40B4-BE49-F238E27FC236}">
                      <a16:creationId xmlns:a16="http://schemas.microsoft.com/office/drawing/2014/main" id="{298D34BD-5294-FC4F-7626-9E82246D6E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2435" y="24788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7" name="Straight Connector 6876">
                  <a:extLst>
                    <a:ext uri="{FF2B5EF4-FFF2-40B4-BE49-F238E27FC236}">
                      <a16:creationId xmlns:a16="http://schemas.microsoft.com/office/drawing/2014/main" id="{3A1BA5B9-56A7-49E3-989C-DC3AFA7F73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36885" y="24947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8" name="Straight Connector 6877">
                  <a:extLst>
                    <a:ext uri="{FF2B5EF4-FFF2-40B4-BE49-F238E27FC236}">
                      <a16:creationId xmlns:a16="http://schemas.microsoft.com/office/drawing/2014/main" id="{24B4C85F-46A0-EF93-AA79-9F450E9F84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1335" y="24979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9" name="Straight Connector 6878">
                  <a:extLst>
                    <a:ext uri="{FF2B5EF4-FFF2-40B4-BE49-F238E27FC236}">
                      <a16:creationId xmlns:a16="http://schemas.microsoft.com/office/drawing/2014/main" id="{738E16D4-AD20-0FD2-7938-807DA60BF9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25785" y="248838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80" name="Straight Connector 6879">
                  <a:extLst>
                    <a:ext uri="{FF2B5EF4-FFF2-40B4-BE49-F238E27FC236}">
                      <a16:creationId xmlns:a16="http://schemas.microsoft.com/office/drawing/2014/main" id="{5C524194-B795-942C-E5FC-5C5AE4C09D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70235" y="24661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81" name="Straight Connector 6880">
                  <a:extLst>
                    <a:ext uri="{FF2B5EF4-FFF2-40B4-BE49-F238E27FC236}">
                      <a16:creationId xmlns:a16="http://schemas.microsoft.com/office/drawing/2014/main" id="{5595A6AA-0F44-7484-BDE4-D06454C52C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4685" y="24534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82" name="Straight Connector 6881">
                  <a:extLst>
                    <a:ext uri="{FF2B5EF4-FFF2-40B4-BE49-F238E27FC236}">
                      <a16:creationId xmlns:a16="http://schemas.microsoft.com/office/drawing/2014/main" id="{EF688BC1-F7F5-4164-62F4-BBF23A38BA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59135" y="24407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83" name="Straight Connector 6882">
                  <a:extLst>
                    <a:ext uri="{FF2B5EF4-FFF2-40B4-BE49-F238E27FC236}">
                      <a16:creationId xmlns:a16="http://schemas.microsoft.com/office/drawing/2014/main" id="{D0956296-EBC1-8096-6C81-2267AF40F5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03585" y="24344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84" name="Straight Connector 6883">
                  <a:extLst>
                    <a:ext uri="{FF2B5EF4-FFF2-40B4-BE49-F238E27FC236}">
                      <a16:creationId xmlns:a16="http://schemas.microsoft.com/office/drawing/2014/main" id="{876BBD76-04B7-E5DA-C46E-2FA96A12DB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168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811" name="Arc 6810">
              <a:extLst>
                <a:ext uri="{FF2B5EF4-FFF2-40B4-BE49-F238E27FC236}">
                  <a16:creationId xmlns:a16="http://schemas.microsoft.com/office/drawing/2014/main" id="{937371DB-0261-5570-C154-303E6163513A}"/>
                </a:ext>
              </a:extLst>
            </p:cNvPr>
            <p:cNvSpPr/>
            <p:nvPr/>
          </p:nvSpPr>
          <p:spPr>
            <a:xfrm flipH="1">
              <a:off x="3499962" y="2205840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2" name="Arc 6811">
              <a:extLst>
                <a:ext uri="{FF2B5EF4-FFF2-40B4-BE49-F238E27FC236}">
                  <a16:creationId xmlns:a16="http://schemas.microsoft.com/office/drawing/2014/main" id="{5ACC501C-36BC-BF90-0F57-68F5D1A57420}"/>
                </a:ext>
              </a:extLst>
            </p:cNvPr>
            <p:cNvSpPr/>
            <p:nvPr/>
          </p:nvSpPr>
          <p:spPr>
            <a:xfrm flipH="1">
              <a:off x="1120174" y="2208965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3" name="Arc 6812">
              <a:extLst>
                <a:ext uri="{FF2B5EF4-FFF2-40B4-BE49-F238E27FC236}">
                  <a16:creationId xmlns:a16="http://schemas.microsoft.com/office/drawing/2014/main" id="{050EEC25-9A40-F919-EDC8-F9E010105F63}"/>
                </a:ext>
              </a:extLst>
            </p:cNvPr>
            <p:cNvSpPr/>
            <p:nvPr/>
          </p:nvSpPr>
          <p:spPr>
            <a:xfrm flipH="1">
              <a:off x="1612219" y="2209370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4" name="Arc 6813">
              <a:extLst>
                <a:ext uri="{FF2B5EF4-FFF2-40B4-BE49-F238E27FC236}">
                  <a16:creationId xmlns:a16="http://schemas.microsoft.com/office/drawing/2014/main" id="{25398A53-08C3-9EE9-DE30-DB6DB780D82E}"/>
                </a:ext>
              </a:extLst>
            </p:cNvPr>
            <p:cNvSpPr/>
            <p:nvPr/>
          </p:nvSpPr>
          <p:spPr>
            <a:xfrm flipH="1">
              <a:off x="2448873" y="2209405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55" name="Rectangle 6954">
            <a:extLst>
              <a:ext uri="{FF2B5EF4-FFF2-40B4-BE49-F238E27FC236}">
                <a16:creationId xmlns:a16="http://schemas.microsoft.com/office/drawing/2014/main" id="{BDCF4985-ABA0-19EB-B72F-2E862286BE5A}"/>
              </a:ext>
            </a:extLst>
          </p:cNvPr>
          <p:cNvSpPr/>
          <p:nvPr/>
        </p:nvSpPr>
        <p:spPr>
          <a:xfrm>
            <a:off x="5858081" y="8015549"/>
            <a:ext cx="2264333" cy="5486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57" name="Straight Connector 6956">
            <a:extLst>
              <a:ext uri="{FF2B5EF4-FFF2-40B4-BE49-F238E27FC236}">
                <a16:creationId xmlns:a16="http://schemas.microsoft.com/office/drawing/2014/main" id="{CF075946-4D21-5753-0BE1-949482B8C36F}"/>
              </a:ext>
            </a:extLst>
          </p:cNvPr>
          <p:cNvCxnSpPr>
            <a:cxnSpLocks/>
          </p:cNvCxnSpPr>
          <p:nvPr/>
        </p:nvCxnSpPr>
        <p:spPr>
          <a:xfrm rot="1380000">
            <a:off x="5625745" y="9101244"/>
            <a:ext cx="33474" cy="36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0" name="Rectangle 6959">
            <a:extLst>
              <a:ext uri="{FF2B5EF4-FFF2-40B4-BE49-F238E27FC236}">
                <a16:creationId xmlns:a16="http://schemas.microsoft.com/office/drawing/2014/main" id="{31788D03-939F-D133-64A2-297FA0BE12BE}"/>
              </a:ext>
            </a:extLst>
          </p:cNvPr>
          <p:cNvSpPr/>
          <p:nvPr/>
        </p:nvSpPr>
        <p:spPr>
          <a:xfrm>
            <a:off x="4557737" y="2475560"/>
            <a:ext cx="4152723" cy="2755874"/>
          </a:xfrm>
          <a:prstGeom prst="rect">
            <a:avLst/>
          </a:prstGeom>
          <a:solidFill>
            <a:schemeClr val="accent6">
              <a:lumMod val="20000"/>
              <a:lumOff val="80000"/>
              <a:alpha val="4736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63" name="TextBox 6962">
            <a:extLst>
              <a:ext uri="{FF2B5EF4-FFF2-40B4-BE49-F238E27FC236}">
                <a16:creationId xmlns:a16="http://schemas.microsoft.com/office/drawing/2014/main" id="{41FF69B0-1509-F58C-80B0-64CC7E5BD5BB}"/>
              </a:ext>
            </a:extLst>
          </p:cNvPr>
          <p:cNvSpPr txBox="1"/>
          <p:nvPr/>
        </p:nvSpPr>
        <p:spPr>
          <a:xfrm>
            <a:off x="5820367" y="2009306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Meiosis I</a:t>
            </a:r>
          </a:p>
        </p:txBody>
      </p:sp>
      <p:cxnSp>
        <p:nvCxnSpPr>
          <p:cNvPr id="6968" name="Straight Connector 6967">
            <a:extLst>
              <a:ext uri="{FF2B5EF4-FFF2-40B4-BE49-F238E27FC236}">
                <a16:creationId xmlns:a16="http://schemas.microsoft.com/office/drawing/2014/main" id="{4942C19F-E864-AD2E-CFC1-57F8DFDEAF05}"/>
              </a:ext>
            </a:extLst>
          </p:cNvPr>
          <p:cNvCxnSpPr>
            <a:cxnSpLocks/>
          </p:cNvCxnSpPr>
          <p:nvPr/>
        </p:nvCxnSpPr>
        <p:spPr>
          <a:xfrm flipH="1" flipV="1">
            <a:off x="4572318" y="2510416"/>
            <a:ext cx="414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73" name="TextBox 6972">
            <a:extLst>
              <a:ext uri="{FF2B5EF4-FFF2-40B4-BE49-F238E27FC236}">
                <a16:creationId xmlns:a16="http://schemas.microsoft.com/office/drawing/2014/main" id="{11EE8F0F-A8C9-EA6F-DDFB-5ADC605EFAD5}"/>
              </a:ext>
            </a:extLst>
          </p:cNvPr>
          <p:cNvSpPr txBox="1"/>
          <p:nvPr/>
        </p:nvSpPr>
        <p:spPr>
          <a:xfrm>
            <a:off x="4559482" y="2516308"/>
            <a:ext cx="3972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cohesins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to tie pairs of sister DNAs together.</a:t>
            </a:r>
          </a:p>
        </p:txBody>
      </p:sp>
      <p:sp>
        <p:nvSpPr>
          <p:cNvPr id="6974" name="TextBox 6973">
            <a:extLst>
              <a:ext uri="{FF2B5EF4-FFF2-40B4-BE49-F238E27FC236}">
                <a16:creationId xmlns:a16="http://schemas.microsoft.com/office/drawing/2014/main" id="{DE4FC756-0FD0-5D98-86D1-7A5F241FE447}"/>
              </a:ext>
            </a:extLst>
          </p:cNvPr>
          <p:cNvSpPr txBox="1"/>
          <p:nvPr/>
        </p:nvSpPr>
        <p:spPr>
          <a:xfrm>
            <a:off x="5550858" y="2987304"/>
            <a:ext cx="2561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base-pairing to find pairs of homologs.</a:t>
            </a:r>
          </a:p>
        </p:txBody>
      </p:sp>
      <p:sp>
        <p:nvSpPr>
          <p:cNvPr id="6975" name="TextBox 6974">
            <a:extLst>
              <a:ext uri="{FF2B5EF4-FFF2-40B4-BE49-F238E27FC236}">
                <a16:creationId xmlns:a16="http://schemas.microsoft.com/office/drawing/2014/main" id="{3FE5A8A7-5505-2C6F-EEB9-84CA96B83056}"/>
              </a:ext>
            </a:extLst>
          </p:cNvPr>
          <p:cNvSpPr txBox="1"/>
          <p:nvPr/>
        </p:nvSpPr>
        <p:spPr>
          <a:xfrm>
            <a:off x="4710008" y="4899168"/>
            <a:ext cx="4068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crossovers to bind homologous pairs.</a:t>
            </a:r>
          </a:p>
        </p:txBody>
      </p:sp>
      <p:sp>
        <p:nvSpPr>
          <p:cNvPr id="6979" name="TextBox 6978">
            <a:extLst>
              <a:ext uri="{FF2B5EF4-FFF2-40B4-BE49-F238E27FC236}">
                <a16:creationId xmlns:a16="http://schemas.microsoft.com/office/drawing/2014/main" id="{78B68AC2-CD0D-0B29-9BF9-68FBA73D6984}"/>
              </a:ext>
            </a:extLst>
          </p:cNvPr>
          <p:cNvSpPr txBox="1"/>
          <p:nvPr/>
        </p:nvSpPr>
        <p:spPr>
          <a:xfrm>
            <a:off x="5891438" y="9525208"/>
            <a:ext cx="3314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Pull homologous pairs apart.</a:t>
            </a:r>
          </a:p>
        </p:txBody>
      </p:sp>
      <p:grpSp>
        <p:nvGrpSpPr>
          <p:cNvPr id="7142" name="Group 7141">
            <a:extLst>
              <a:ext uri="{FF2B5EF4-FFF2-40B4-BE49-F238E27FC236}">
                <a16:creationId xmlns:a16="http://schemas.microsoft.com/office/drawing/2014/main" id="{BFE59890-8DC1-58EC-E7CE-AAD8C70A5A79}"/>
              </a:ext>
            </a:extLst>
          </p:cNvPr>
          <p:cNvGrpSpPr/>
          <p:nvPr/>
        </p:nvGrpSpPr>
        <p:grpSpPr>
          <a:xfrm>
            <a:off x="4774752" y="3561437"/>
            <a:ext cx="2886903" cy="1197717"/>
            <a:chOff x="4343475" y="2143146"/>
            <a:chExt cx="2886903" cy="1197717"/>
          </a:xfrm>
        </p:grpSpPr>
        <p:grpSp>
          <p:nvGrpSpPr>
            <p:cNvPr id="7143" name="Group 7142">
              <a:extLst>
                <a:ext uri="{FF2B5EF4-FFF2-40B4-BE49-F238E27FC236}">
                  <a16:creationId xmlns:a16="http://schemas.microsoft.com/office/drawing/2014/main" id="{319EE3CD-8046-0695-DCBD-EB6FB1755800}"/>
                </a:ext>
              </a:extLst>
            </p:cNvPr>
            <p:cNvGrpSpPr/>
            <p:nvPr/>
          </p:nvGrpSpPr>
          <p:grpSpPr>
            <a:xfrm>
              <a:off x="4343475" y="2143146"/>
              <a:ext cx="2886903" cy="494561"/>
              <a:chOff x="943290" y="2143146"/>
              <a:chExt cx="2886903" cy="494561"/>
            </a:xfrm>
          </p:grpSpPr>
          <p:sp>
            <p:nvSpPr>
              <p:cNvPr id="7343" name="Arc 7342">
                <a:extLst>
                  <a:ext uri="{FF2B5EF4-FFF2-40B4-BE49-F238E27FC236}">
                    <a16:creationId xmlns:a16="http://schemas.microsoft.com/office/drawing/2014/main" id="{CBA3FAAC-F185-6565-DC46-0038FFB76EE7}"/>
                  </a:ext>
                </a:extLst>
              </p:cNvPr>
              <p:cNvSpPr/>
              <p:nvPr/>
            </p:nvSpPr>
            <p:spPr>
              <a:xfrm>
                <a:off x="3503164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44" name="Arc 7343">
                <a:extLst>
                  <a:ext uri="{FF2B5EF4-FFF2-40B4-BE49-F238E27FC236}">
                    <a16:creationId xmlns:a16="http://schemas.microsoft.com/office/drawing/2014/main" id="{6BA75CDE-2F39-C576-AE8C-6C34DA39DCE1}"/>
                  </a:ext>
                </a:extLst>
              </p:cNvPr>
              <p:cNvSpPr/>
              <p:nvPr/>
            </p:nvSpPr>
            <p:spPr>
              <a:xfrm>
                <a:off x="1116750" y="2209914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45" name="Arc 7344">
                <a:extLst>
                  <a:ext uri="{FF2B5EF4-FFF2-40B4-BE49-F238E27FC236}">
                    <a16:creationId xmlns:a16="http://schemas.microsoft.com/office/drawing/2014/main" id="{79D8438B-CDE6-CE7F-05FF-FBA63221E91F}"/>
                  </a:ext>
                </a:extLst>
              </p:cNvPr>
              <p:cNvSpPr/>
              <p:nvPr/>
            </p:nvSpPr>
            <p:spPr>
              <a:xfrm>
                <a:off x="1617448" y="2213078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46" name="Arc 7345">
                <a:extLst>
                  <a:ext uri="{FF2B5EF4-FFF2-40B4-BE49-F238E27FC236}">
                    <a16:creationId xmlns:a16="http://schemas.microsoft.com/office/drawing/2014/main" id="{6FCA035D-170A-FB36-41D2-DED58EE4B9C9}"/>
                  </a:ext>
                </a:extLst>
              </p:cNvPr>
              <p:cNvSpPr/>
              <p:nvPr/>
            </p:nvSpPr>
            <p:spPr>
              <a:xfrm>
                <a:off x="2447876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47" name="Group 7346">
                <a:extLst>
                  <a:ext uri="{FF2B5EF4-FFF2-40B4-BE49-F238E27FC236}">
                    <a16:creationId xmlns:a16="http://schemas.microsoft.com/office/drawing/2014/main" id="{E4D58A24-145F-DCE1-4A6E-9305B4180605}"/>
                  </a:ext>
                </a:extLst>
              </p:cNvPr>
              <p:cNvGrpSpPr/>
              <p:nvPr/>
            </p:nvGrpSpPr>
            <p:grpSpPr>
              <a:xfrm>
                <a:off x="943290" y="2143146"/>
                <a:ext cx="2886903" cy="199117"/>
                <a:chOff x="954786" y="2143146"/>
                <a:chExt cx="2886903" cy="199117"/>
              </a:xfrm>
            </p:grpSpPr>
            <p:sp>
              <p:nvSpPr>
                <p:cNvPr id="7423" name="Freeform 7422">
                  <a:extLst>
                    <a:ext uri="{FF2B5EF4-FFF2-40B4-BE49-F238E27FC236}">
                      <a16:creationId xmlns:a16="http://schemas.microsoft.com/office/drawing/2014/main" id="{D76ADEAB-AB6E-7454-E531-EA14BAE76318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24" name="Oval 7423">
                  <a:extLst>
                    <a:ext uri="{FF2B5EF4-FFF2-40B4-BE49-F238E27FC236}">
                      <a16:creationId xmlns:a16="http://schemas.microsoft.com/office/drawing/2014/main" id="{0D8098BB-F414-A5A1-19F0-B25BA4EEFEB6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25" name="Freeform 7424">
                  <a:extLst>
                    <a:ext uri="{FF2B5EF4-FFF2-40B4-BE49-F238E27FC236}">
                      <a16:creationId xmlns:a16="http://schemas.microsoft.com/office/drawing/2014/main" id="{B86AF95C-DD6E-858E-0B1A-93B75045D795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26" name="Freeform 7425">
                  <a:extLst>
                    <a:ext uri="{FF2B5EF4-FFF2-40B4-BE49-F238E27FC236}">
                      <a16:creationId xmlns:a16="http://schemas.microsoft.com/office/drawing/2014/main" id="{4CC4ECC8-80FE-67B0-E68E-A2BB913D4543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427" name="Group 7426">
                  <a:extLst>
                    <a:ext uri="{FF2B5EF4-FFF2-40B4-BE49-F238E27FC236}">
                      <a16:creationId xmlns:a16="http://schemas.microsoft.com/office/drawing/2014/main" id="{81C53CBE-7A7A-DC9E-820B-DEC661C2ECFF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7428" name="Straight Connector 7427">
                    <a:extLst>
                      <a:ext uri="{FF2B5EF4-FFF2-40B4-BE49-F238E27FC236}">
                        <a16:creationId xmlns:a16="http://schemas.microsoft.com/office/drawing/2014/main" id="{551967D6-8C50-4216-407D-AABE649DCD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29" name="Straight Connector 7428">
                    <a:extLst>
                      <a:ext uri="{FF2B5EF4-FFF2-40B4-BE49-F238E27FC236}">
                        <a16:creationId xmlns:a16="http://schemas.microsoft.com/office/drawing/2014/main" id="{3534FA10-74F4-652C-B7F1-60B876BF0F7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0" name="Straight Connector 7429">
                    <a:extLst>
                      <a:ext uri="{FF2B5EF4-FFF2-40B4-BE49-F238E27FC236}">
                        <a16:creationId xmlns:a16="http://schemas.microsoft.com/office/drawing/2014/main" id="{8F5E0D32-6C97-80FB-4BD0-C9840A16B3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1" name="Straight Connector 7430">
                    <a:extLst>
                      <a:ext uri="{FF2B5EF4-FFF2-40B4-BE49-F238E27FC236}">
                        <a16:creationId xmlns:a16="http://schemas.microsoft.com/office/drawing/2014/main" id="{91007B2E-56A3-4683-A073-25A8E1D8C6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2" name="Straight Connector 7431">
                    <a:extLst>
                      <a:ext uri="{FF2B5EF4-FFF2-40B4-BE49-F238E27FC236}">
                        <a16:creationId xmlns:a16="http://schemas.microsoft.com/office/drawing/2014/main" id="{A1EE266F-98EF-D939-9FA6-1FB39A69C93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3" name="Straight Connector 7432">
                    <a:extLst>
                      <a:ext uri="{FF2B5EF4-FFF2-40B4-BE49-F238E27FC236}">
                        <a16:creationId xmlns:a16="http://schemas.microsoft.com/office/drawing/2014/main" id="{636EDC5B-2B01-75C6-3924-6F276FA2C5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4" name="Straight Connector 7433">
                    <a:extLst>
                      <a:ext uri="{FF2B5EF4-FFF2-40B4-BE49-F238E27FC236}">
                        <a16:creationId xmlns:a16="http://schemas.microsoft.com/office/drawing/2014/main" id="{777A63D9-9303-D7BC-EBDA-92A1205908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5" name="Straight Connector 7434">
                    <a:extLst>
                      <a:ext uri="{FF2B5EF4-FFF2-40B4-BE49-F238E27FC236}">
                        <a16:creationId xmlns:a16="http://schemas.microsoft.com/office/drawing/2014/main" id="{3F7D7FD7-F321-4602-9F7E-797569F088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6" name="Straight Connector 7435">
                    <a:extLst>
                      <a:ext uri="{FF2B5EF4-FFF2-40B4-BE49-F238E27FC236}">
                        <a16:creationId xmlns:a16="http://schemas.microsoft.com/office/drawing/2014/main" id="{F54FCEE8-8450-19D4-DDF4-0098667DE1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7" name="Straight Connector 7436">
                    <a:extLst>
                      <a:ext uri="{FF2B5EF4-FFF2-40B4-BE49-F238E27FC236}">
                        <a16:creationId xmlns:a16="http://schemas.microsoft.com/office/drawing/2014/main" id="{C8836F52-C9F4-E046-D491-6EB114EFE1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8" name="Straight Connector 7437">
                    <a:extLst>
                      <a:ext uri="{FF2B5EF4-FFF2-40B4-BE49-F238E27FC236}">
                        <a16:creationId xmlns:a16="http://schemas.microsoft.com/office/drawing/2014/main" id="{B90DBF61-9D4E-C7C2-1BF3-215E416E3B9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9" name="Straight Connector 7438">
                    <a:extLst>
                      <a:ext uri="{FF2B5EF4-FFF2-40B4-BE49-F238E27FC236}">
                        <a16:creationId xmlns:a16="http://schemas.microsoft.com/office/drawing/2014/main" id="{2911C704-F41E-D259-624F-51F62B491B5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0" name="Straight Connector 7439">
                    <a:extLst>
                      <a:ext uri="{FF2B5EF4-FFF2-40B4-BE49-F238E27FC236}">
                        <a16:creationId xmlns:a16="http://schemas.microsoft.com/office/drawing/2014/main" id="{598E8834-E439-2F5A-2FFB-C6B820B22C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1" name="Straight Connector 7440">
                    <a:extLst>
                      <a:ext uri="{FF2B5EF4-FFF2-40B4-BE49-F238E27FC236}">
                        <a16:creationId xmlns:a16="http://schemas.microsoft.com/office/drawing/2014/main" id="{BA274EDC-F48A-FE2F-0CCB-BE89D6F9E3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2" name="Straight Connector 7441">
                    <a:extLst>
                      <a:ext uri="{FF2B5EF4-FFF2-40B4-BE49-F238E27FC236}">
                        <a16:creationId xmlns:a16="http://schemas.microsoft.com/office/drawing/2014/main" id="{49ED27E6-0CE0-F892-1A19-3560A10259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3" name="Straight Connector 7442">
                    <a:extLst>
                      <a:ext uri="{FF2B5EF4-FFF2-40B4-BE49-F238E27FC236}">
                        <a16:creationId xmlns:a16="http://schemas.microsoft.com/office/drawing/2014/main" id="{824C502E-364D-84CE-71A7-E170ACF835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4" name="Straight Connector 7443">
                    <a:extLst>
                      <a:ext uri="{FF2B5EF4-FFF2-40B4-BE49-F238E27FC236}">
                        <a16:creationId xmlns:a16="http://schemas.microsoft.com/office/drawing/2014/main" id="{09E6562C-692B-9500-EE33-AF15FFD529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5" name="Straight Connector 7444">
                    <a:extLst>
                      <a:ext uri="{FF2B5EF4-FFF2-40B4-BE49-F238E27FC236}">
                        <a16:creationId xmlns:a16="http://schemas.microsoft.com/office/drawing/2014/main" id="{D8952E49-F387-A1B9-AF57-4272E876DD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6" name="Straight Connector 7445">
                    <a:extLst>
                      <a:ext uri="{FF2B5EF4-FFF2-40B4-BE49-F238E27FC236}">
                        <a16:creationId xmlns:a16="http://schemas.microsoft.com/office/drawing/2014/main" id="{51140477-5288-2BDD-5F34-D5219CD686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7" name="Straight Connector 7446">
                    <a:extLst>
                      <a:ext uri="{FF2B5EF4-FFF2-40B4-BE49-F238E27FC236}">
                        <a16:creationId xmlns:a16="http://schemas.microsoft.com/office/drawing/2014/main" id="{4BFDB2B7-A627-6AFB-64CC-1B8963972BE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8" name="Straight Connector 7447">
                    <a:extLst>
                      <a:ext uri="{FF2B5EF4-FFF2-40B4-BE49-F238E27FC236}">
                        <a16:creationId xmlns:a16="http://schemas.microsoft.com/office/drawing/2014/main" id="{8C937B7A-4236-11DA-BBC6-58786C06FF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9" name="Straight Connector 7448">
                    <a:extLst>
                      <a:ext uri="{FF2B5EF4-FFF2-40B4-BE49-F238E27FC236}">
                        <a16:creationId xmlns:a16="http://schemas.microsoft.com/office/drawing/2014/main" id="{E3408770-5F96-E1AE-87FF-D8C4E8B0474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0" name="Straight Connector 7449">
                    <a:extLst>
                      <a:ext uri="{FF2B5EF4-FFF2-40B4-BE49-F238E27FC236}">
                        <a16:creationId xmlns:a16="http://schemas.microsoft.com/office/drawing/2014/main" id="{B5465CA4-CC08-B61E-5AFB-6FECE0CCA2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1" name="Straight Connector 7450">
                    <a:extLst>
                      <a:ext uri="{FF2B5EF4-FFF2-40B4-BE49-F238E27FC236}">
                        <a16:creationId xmlns:a16="http://schemas.microsoft.com/office/drawing/2014/main" id="{CE1D0B79-E4E7-C7B2-EA05-2B06E620CAB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2" name="Straight Connector 7451">
                    <a:extLst>
                      <a:ext uri="{FF2B5EF4-FFF2-40B4-BE49-F238E27FC236}">
                        <a16:creationId xmlns:a16="http://schemas.microsoft.com/office/drawing/2014/main" id="{427931A9-AC0C-11F8-7AA2-5BAB2B5627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3" name="Straight Connector 7452">
                    <a:extLst>
                      <a:ext uri="{FF2B5EF4-FFF2-40B4-BE49-F238E27FC236}">
                        <a16:creationId xmlns:a16="http://schemas.microsoft.com/office/drawing/2014/main" id="{A696E9A1-D762-E450-5E4F-350D88978F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4" name="Straight Connector 7453">
                    <a:extLst>
                      <a:ext uri="{FF2B5EF4-FFF2-40B4-BE49-F238E27FC236}">
                        <a16:creationId xmlns:a16="http://schemas.microsoft.com/office/drawing/2014/main" id="{D90B4D35-13B5-1E37-7F79-9B39C7E954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5" name="Straight Connector 7454">
                    <a:extLst>
                      <a:ext uri="{FF2B5EF4-FFF2-40B4-BE49-F238E27FC236}">
                        <a16:creationId xmlns:a16="http://schemas.microsoft.com/office/drawing/2014/main" id="{E2A8B4E3-FE6C-1D70-B674-614F3F1757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6" name="Straight Connector 7455">
                    <a:extLst>
                      <a:ext uri="{FF2B5EF4-FFF2-40B4-BE49-F238E27FC236}">
                        <a16:creationId xmlns:a16="http://schemas.microsoft.com/office/drawing/2014/main" id="{AECA676E-B310-B184-4FD3-D1C14BE852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7" name="Straight Connector 7456">
                    <a:extLst>
                      <a:ext uri="{FF2B5EF4-FFF2-40B4-BE49-F238E27FC236}">
                        <a16:creationId xmlns:a16="http://schemas.microsoft.com/office/drawing/2014/main" id="{9E4C33B3-ECCC-B0D8-B958-9AB48285E1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8" name="Straight Connector 7457">
                    <a:extLst>
                      <a:ext uri="{FF2B5EF4-FFF2-40B4-BE49-F238E27FC236}">
                        <a16:creationId xmlns:a16="http://schemas.microsoft.com/office/drawing/2014/main" id="{EB7E372D-9830-6A03-97EF-793B496BEA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59" name="Straight Connector 7458">
                    <a:extLst>
                      <a:ext uri="{FF2B5EF4-FFF2-40B4-BE49-F238E27FC236}">
                        <a16:creationId xmlns:a16="http://schemas.microsoft.com/office/drawing/2014/main" id="{A0704F1C-9493-7554-8AA0-F58B4FC95A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0" name="Straight Connector 7459">
                    <a:extLst>
                      <a:ext uri="{FF2B5EF4-FFF2-40B4-BE49-F238E27FC236}">
                        <a16:creationId xmlns:a16="http://schemas.microsoft.com/office/drawing/2014/main" id="{898939E6-8DD4-3BB0-432A-12CF12D6CC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1" name="Straight Connector 7460">
                    <a:extLst>
                      <a:ext uri="{FF2B5EF4-FFF2-40B4-BE49-F238E27FC236}">
                        <a16:creationId xmlns:a16="http://schemas.microsoft.com/office/drawing/2014/main" id="{64872E79-8DA6-1776-B5AE-BE1FC8B167C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2" name="Straight Connector 7461">
                    <a:extLst>
                      <a:ext uri="{FF2B5EF4-FFF2-40B4-BE49-F238E27FC236}">
                        <a16:creationId xmlns:a16="http://schemas.microsoft.com/office/drawing/2014/main" id="{FE6A120D-BEA0-9163-63C7-02AC9EE085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3" name="Straight Connector 7462">
                    <a:extLst>
                      <a:ext uri="{FF2B5EF4-FFF2-40B4-BE49-F238E27FC236}">
                        <a16:creationId xmlns:a16="http://schemas.microsoft.com/office/drawing/2014/main" id="{381332BF-C5EE-582D-F3CB-03A137F68F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4" name="Straight Connector 7463">
                    <a:extLst>
                      <a:ext uri="{FF2B5EF4-FFF2-40B4-BE49-F238E27FC236}">
                        <a16:creationId xmlns:a16="http://schemas.microsoft.com/office/drawing/2014/main" id="{206E4EB2-6206-7559-BE01-6A04DFF692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5" name="Straight Connector 7464">
                    <a:extLst>
                      <a:ext uri="{FF2B5EF4-FFF2-40B4-BE49-F238E27FC236}">
                        <a16:creationId xmlns:a16="http://schemas.microsoft.com/office/drawing/2014/main" id="{5885CCF9-1DB3-85D2-ABD7-1A1F3EF4B5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6" name="Straight Connector 7465">
                    <a:extLst>
                      <a:ext uri="{FF2B5EF4-FFF2-40B4-BE49-F238E27FC236}">
                        <a16:creationId xmlns:a16="http://schemas.microsoft.com/office/drawing/2014/main" id="{6878931E-8EB0-D22A-4975-BE5F439115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7" name="Straight Connector 7466">
                    <a:extLst>
                      <a:ext uri="{FF2B5EF4-FFF2-40B4-BE49-F238E27FC236}">
                        <a16:creationId xmlns:a16="http://schemas.microsoft.com/office/drawing/2014/main" id="{333E3678-1D5B-1D81-062B-FE35AEE203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8" name="Straight Connector 7467">
                    <a:extLst>
                      <a:ext uri="{FF2B5EF4-FFF2-40B4-BE49-F238E27FC236}">
                        <a16:creationId xmlns:a16="http://schemas.microsoft.com/office/drawing/2014/main" id="{1B746E17-0683-9EC4-8833-5D1EF8DBFE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9" name="Straight Connector 7468">
                    <a:extLst>
                      <a:ext uri="{FF2B5EF4-FFF2-40B4-BE49-F238E27FC236}">
                        <a16:creationId xmlns:a16="http://schemas.microsoft.com/office/drawing/2014/main" id="{7EEBF795-8D6F-2472-680E-96AD13AC202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0" name="Straight Connector 7469">
                    <a:extLst>
                      <a:ext uri="{FF2B5EF4-FFF2-40B4-BE49-F238E27FC236}">
                        <a16:creationId xmlns:a16="http://schemas.microsoft.com/office/drawing/2014/main" id="{8AA402E8-9CA2-7661-46FB-6FC08FDBDA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1" name="Straight Connector 7470">
                    <a:extLst>
                      <a:ext uri="{FF2B5EF4-FFF2-40B4-BE49-F238E27FC236}">
                        <a16:creationId xmlns:a16="http://schemas.microsoft.com/office/drawing/2014/main" id="{2D08935A-096B-036D-9BF4-A58A197A5C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2" name="Straight Connector 7471">
                    <a:extLst>
                      <a:ext uri="{FF2B5EF4-FFF2-40B4-BE49-F238E27FC236}">
                        <a16:creationId xmlns:a16="http://schemas.microsoft.com/office/drawing/2014/main" id="{6E2AE9EF-2F2F-B76F-FE37-C8BB24824EE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3" name="Straight Connector 7472">
                    <a:extLst>
                      <a:ext uri="{FF2B5EF4-FFF2-40B4-BE49-F238E27FC236}">
                        <a16:creationId xmlns:a16="http://schemas.microsoft.com/office/drawing/2014/main" id="{D92BC6DE-359E-0915-2165-6145120379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4" name="Straight Connector 7473">
                    <a:extLst>
                      <a:ext uri="{FF2B5EF4-FFF2-40B4-BE49-F238E27FC236}">
                        <a16:creationId xmlns:a16="http://schemas.microsoft.com/office/drawing/2014/main" id="{2D9CA91F-D5EE-8F94-3F2D-AE3BF11F60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5" name="Straight Connector 7474">
                    <a:extLst>
                      <a:ext uri="{FF2B5EF4-FFF2-40B4-BE49-F238E27FC236}">
                        <a16:creationId xmlns:a16="http://schemas.microsoft.com/office/drawing/2014/main" id="{CB4CA50E-EF58-5D4E-A28F-7781042919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6" name="Straight Connector 7475">
                    <a:extLst>
                      <a:ext uri="{FF2B5EF4-FFF2-40B4-BE49-F238E27FC236}">
                        <a16:creationId xmlns:a16="http://schemas.microsoft.com/office/drawing/2014/main" id="{9BB29E1D-1D4D-84CB-74B3-EEA0B87C3C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7" name="Straight Connector 7476">
                    <a:extLst>
                      <a:ext uri="{FF2B5EF4-FFF2-40B4-BE49-F238E27FC236}">
                        <a16:creationId xmlns:a16="http://schemas.microsoft.com/office/drawing/2014/main" id="{C4C3BB46-C344-70A3-DD4B-8D2411DCE31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8" name="Straight Connector 7477">
                    <a:extLst>
                      <a:ext uri="{FF2B5EF4-FFF2-40B4-BE49-F238E27FC236}">
                        <a16:creationId xmlns:a16="http://schemas.microsoft.com/office/drawing/2014/main" id="{E3444DF5-B945-8197-9DBF-26A45ED98A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9" name="Straight Connector 7478">
                    <a:extLst>
                      <a:ext uri="{FF2B5EF4-FFF2-40B4-BE49-F238E27FC236}">
                        <a16:creationId xmlns:a16="http://schemas.microsoft.com/office/drawing/2014/main" id="{87606E9A-2BF7-5953-BECE-1C58C8E8343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0" name="Straight Connector 7479">
                    <a:extLst>
                      <a:ext uri="{FF2B5EF4-FFF2-40B4-BE49-F238E27FC236}">
                        <a16:creationId xmlns:a16="http://schemas.microsoft.com/office/drawing/2014/main" id="{4B45117F-7CBE-ACB1-16A8-C3814FD7B6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1" name="Straight Connector 7480">
                    <a:extLst>
                      <a:ext uri="{FF2B5EF4-FFF2-40B4-BE49-F238E27FC236}">
                        <a16:creationId xmlns:a16="http://schemas.microsoft.com/office/drawing/2014/main" id="{04728DCA-C0E0-9F32-5A9D-1A9E3E809B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2" name="Straight Connector 7481">
                    <a:extLst>
                      <a:ext uri="{FF2B5EF4-FFF2-40B4-BE49-F238E27FC236}">
                        <a16:creationId xmlns:a16="http://schemas.microsoft.com/office/drawing/2014/main" id="{4B86B2E1-314A-5495-563E-A2CD758C64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3" name="Straight Connector 7482">
                    <a:extLst>
                      <a:ext uri="{FF2B5EF4-FFF2-40B4-BE49-F238E27FC236}">
                        <a16:creationId xmlns:a16="http://schemas.microsoft.com/office/drawing/2014/main" id="{607099F0-AC74-1429-01ED-ADDC5E58D0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4" name="Straight Connector 7483">
                    <a:extLst>
                      <a:ext uri="{FF2B5EF4-FFF2-40B4-BE49-F238E27FC236}">
                        <a16:creationId xmlns:a16="http://schemas.microsoft.com/office/drawing/2014/main" id="{9BDAA4C4-039C-1C8D-8EC4-346D7B2FD20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5" name="Straight Connector 7484">
                    <a:extLst>
                      <a:ext uri="{FF2B5EF4-FFF2-40B4-BE49-F238E27FC236}">
                        <a16:creationId xmlns:a16="http://schemas.microsoft.com/office/drawing/2014/main" id="{876BACB7-861E-B28A-66F5-6E279F794D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6" name="Straight Connector 7485">
                    <a:extLst>
                      <a:ext uri="{FF2B5EF4-FFF2-40B4-BE49-F238E27FC236}">
                        <a16:creationId xmlns:a16="http://schemas.microsoft.com/office/drawing/2014/main" id="{DDF27BDE-7399-F83D-85D4-A76206CB3E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7" name="Straight Connector 7486">
                    <a:extLst>
                      <a:ext uri="{FF2B5EF4-FFF2-40B4-BE49-F238E27FC236}">
                        <a16:creationId xmlns:a16="http://schemas.microsoft.com/office/drawing/2014/main" id="{B5C9D5EC-EEA3-5720-952C-1B60191D71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8" name="Straight Connector 7487">
                    <a:extLst>
                      <a:ext uri="{FF2B5EF4-FFF2-40B4-BE49-F238E27FC236}">
                        <a16:creationId xmlns:a16="http://schemas.microsoft.com/office/drawing/2014/main" id="{0A35BEFF-5103-FB20-A940-7E11A62355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9" name="Straight Connector 7488">
                    <a:extLst>
                      <a:ext uri="{FF2B5EF4-FFF2-40B4-BE49-F238E27FC236}">
                        <a16:creationId xmlns:a16="http://schemas.microsoft.com/office/drawing/2014/main" id="{D6AEE103-A824-EDC5-C9CE-F3BB09EBC7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90" name="Straight Connector 7489">
                    <a:extLst>
                      <a:ext uri="{FF2B5EF4-FFF2-40B4-BE49-F238E27FC236}">
                        <a16:creationId xmlns:a16="http://schemas.microsoft.com/office/drawing/2014/main" id="{0F77356A-9578-4963-FAD6-5CDB260B8DF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91" name="Straight Connector 7490">
                    <a:extLst>
                      <a:ext uri="{FF2B5EF4-FFF2-40B4-BE49-F238E27FC236}">
                        <a16:creationId xmlns:a16="http://schemas.microsoft.com/office/drawing/2014/main" id="{8A2012F4-31BC-E345-6BEB-71F61E69CA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92" name="Straight Connector 7491">
                    <a:extLst>
                      <a:ext uri="{FF2B5EF4-FFF2-40B4-BE49-F238E27FC236}">
                        <a16:creationId xmlns:a16="http://schemas.microsoft.com/office/drawing/2014/main" id="{1A43A4E0-9BC1-EA9B-24ED-24EE2DE747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348" name="Group 7347">
                <a:extLst>
                  <a:ext uri="{FF2B5EF4-FFF2-40B4-BE49-F238E27FC236}">
                    <a16:creationId xmlns:a16="http://schemas.microsoft.com/office/drawing/2014/main" id="{6E0C3E30-A7CA-6050-29D0-AE7665868FB9}"/>
                  </a:ext>
                </a:extLst>
              </p:cNvPr>
              <p:cNvGrpSpPr/>
              <p:nvPr/>
            </p:nvGrpSpPr>
            <p:grpSpPr>
              <a:xfrm flipV="1">
                <a:off x="943290" y="2438590"/>
                <a:ext cx="2886903" cy="199117"/>
                <a:chOff x="954786" y="2143146"/>
                <a:chExt cx="2886903" cy="199117"/>
              </a:xfrm>
            </p:grpSpPr>
            <p:sp>
              <p:nvSpPr>
                <p:cNvPr id="7353" name="Freeform 7352">
                  <a:extLst>
                    <a:ext uri="{FF2B5EF4-FFF2-40B4-BE49-F238E27FC236}">
                      <a16:creationId xmlns:a16="http://schemas.microsoft.com/office/drawing/2014/main" id="{295A68E1-912F-4212-F425-C37D005DE97B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54" name="Oval 7353">
                  <a:extLst>
                    <a:ext uri="{FF2B5EF4-FFF2-40B4-BE49-F238E27FC236}">
                      <a16:creationId xmlns:a16="http://schemas.microsoft.com/office/drawing/2014/main" id="{D2CAF021-6AE8-9A2B-F6E4-D93C8582D9F9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55" name="Freeform 7354">
                  <a:extLst>
                    <a:ext uri="{FF2B5EF4-FFF2-40B4-BE49-F238E27FC236}">
                      <a16:creationId xmlns:a16="http://schemas.microsoft.com/office/drawing/2014/main" id="{C04EEDE8-410E-C9A3-FC79-C9573557C566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56" name="Freeform 7355">
                  <a:extLst>
                    <a:ext uri="{FF2B5EF4-FFF2-40B4-BE49-F238E27FC236}">
                      <a16:creationId xmlns:a16="http://schemas.microsoft.com/office/drawing/2014/main" id="{1C5CB10A-B498-E287-6A2A-B156C6C1FBBC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357" name="Group 7356">
                  <a:extLst>
                    <a:ext uri="{FF2B5EF4-FFF2-40B4-BE49-F238E27FC236}">
                      <a16:creationId xmlns:a16="http://schemas.microsoft.com/office/drawing/2014/main" id="{80CE4D26-4294-2668-F876-D087846759D5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7358" name="Straight Connector 7357">
                    <a:extLst>
                      <a:ext uri="{FF2B5EF4-FFF2-40B4-BE49-F238E27FC236}">
                        <a16:creationId xmlns:a16="http://schemas.microsoft.com/office/drawing/2014/main" id="{894E47B6-88A8-867F-FAD7-93FBE29C28E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59" name="Straight Connector 7358">
                    <a:extLst>
                      <a:ext uri="{FF2B5EF4-FFF2-40B4-BE49-F238E27FC236}">
                        <a16:creationId xmlns:a16="http://schemas.microsoft.com/office/drawing/2014/main" id="{331C033A-B44F-435B-464A-D2F0BD70C42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0" name="Straight Connector 7359">
                    <a:extLst>
                      <a:ext uri="{FF2B5EF4-FFF2-40B4-BE49-F238E27FC236}">
                        <a16:creationId xmlns:a16="http://schemas.microsoft.com/office/drawing/2014/main" id="{DAED2F23-AF45-D73E-CA55-591566F9C0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1" name="Straight Connector 7360">
                    <a:extLst>
                      <a:ext uri="{FF2B5EF4-FFF2-40B4-BE49-F238E27FC236}">
                        <a16:creationId xmlns:a16="http://schemas.microsoft.com/office/drawing/2014/main" id="{2A0D57AE-B3F2-A3B1-1DC3-DDC0293BE4C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660000"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2" name="Straight Connector 7361">
                    <a:extLst>
                      <a:ext uri="{FF2B5EF4-FFF2-40B4-BE49-F238E27FC236}">
                        <a16:creationId xmlns:a16="http://schemas.microsoft.com/office/drawing/2014/main" id="{12444CDA-9147-A5F9-DC15-3519E6DF4C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3" name="Straight Connector 7362">
                    <a:extLst>
                      <a:ext uri="{FF2B5EF4-FFF2-40B4-BE49-F238E27FC236}">
                        <a16:creationId xmlns:a16="http://schemas.microsoft.com/office/drawing/2014/main" id="{26D7F2EF-5C66-85CF-5B20-FF5BBE14C8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4" name="Straight Connector 7363">
                    <a:extLst>
                      <a:ext uri="{FF2B5EF4-FFF2-40B4-BE49-F238E27FC236}">
                        <a16:creationId xmlns:a16="http://schemas.microsoft.com/office/drawing/2014/main" id="{EFD69AF3-8D02-0947-FA84-27D9CB06AB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5" name="Straight Connector 7364">
                    <a:extLst>
                      <a:ext uri="{FF2B5EF4-FFF2-40B4-BE49-F238E27FC236}">
                        <a16:creationId xmlns:a16="http://schemas.microsoft.com/office/drawing/2014/main" id="{4229279D-FC4E-F7A0-173A-A8421AD971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6" name="Straight Connector 7365">
                    <a:extLst>
                      <a:ext uri="{FF2B5EF4-FFF2-40B4-BE49-F238E27FC236}">
                        <a16:creationId xmlns:a16="http://schemas.microsoft.com/office/drawing/2014/main" id="{59BADA32-EF39-D5CF-B2A8-7FCCF26D7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7" name="Straight Connector 7366">
                    <a:extLst>
                      <a:ext uri="{FF2B5EF4-FFF2-40B4-BE49-F238E27FC236}">
                        <a16:creationId xmlns:a16="http://schemas.microsoft.com/office/drawing/2014/main" id="{18567831-320A-2033-3267-051ECC873C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8" name="Straight Connector 7367">
                    <a:extLst>
                      <a:ext uri="{FF2B5EF4-FFF2-40B4-BE49-F238E27FC236}">
                        <a16:creationId xmlns:a16="http://schemas.microsoft.com/office/drawing/2014/main" id="{0CEB43E2-46D2-671C-393E-59C525BC97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9" name="Straight Connector 7368">
                    <a:extLst>
                      <a:ext uri="{FF2B5EF4-FFF2-40B4-BE49-F238E27FC236}">
                        <a16:creationId xmlns:a16="http://schemas.microsoft.com/office/drawing/2014/main" id="{F3325BCA-3FD6-BC9E-4167-01259D7973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0" name="Straight Connector 7369">
                    <a:extLst>
                      <a:ext uri="{FF2B5EF4-FFF2-40B4-BE49-F238E27FC236}">
                        <a16:creationId xmlns:a16="http://schemas.microsoft.com/office/drawing/2014/main" id="{568C5149-FBC2-6770-849C-3AA820AD7E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1" name="Straight Connector 7370">
                    <a:extLst>
                      <a:ext uri="{FF2B5EF4-FFF2-40B4-BE49-F238E27FC236}">
                        <a16:creationId xmlns:a16="http://schemas.microsoft.com/office/drawing/2014/main" id="{94F60816-D3E3-1636-E7B0-E31CDCB4B2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2" name="Straight Connector 7371">
                    <a:extLst>
                      <a:ext uri="{FF2B5EF4-FFF2-40B4-BE49-F238E27FC236}">
                        <a16:creationId xmlns:a16="http://schemas.microsoft.com/office/drawing/2014/main" id="{0C1841F9-22FA-A59A-6F90-5206BA418F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3" name="Straight Connector 7372">
                    <a:extLst>
                      <a:ext uri="{FF2B5EF4-FFF2-40B4-BE49-F238E27FC236}">
                        <a16:creationId xmlns:a16="http://schemas.microsoft.com/office/drawing/2014/main" id="{072922B5-BF65-16E2-2923-3DE948EB0D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4" name="Straight Connector 7373">
                    <a:extLst>
                      <a:ext uri="{FF2B5EF4-FFF2-40B4-BE49-F238E27FC236}">
                        <a16:creationId xmlns:a16="http://schemas.microsoft.com/office/drawing/2014/main" id="{45E73227-7132-9830-B70C-F6B931B0DB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5" name="Straight Connector 7374">
                    <a:extLst>
                      <a:ext uri="{FF2B5EF4-FFF2-40B4-BE49-F238E27FC236}">
                        <a16:creationId xmlns:a16="http://schemas.microsoft.com/office/drawing/2014/main" id="{09C72758-A186-0FF4-6FB5-0BF168DF336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6" name="Straight Connector 7375">
                    <a:extLst>
                      <a:ext uri="{FF2B5EF4-FFF2-40B4-BE49-F238E27FC236}">
                        <a16:creationId xmlns:a16="http://schemas.microsoft.com/office/drawing/2014/main" id="{9613BB16-2DC8-B200-2CDF-A5B05E9241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7" name="Straight Connector 7376">
                    <a:extLst>
                      <a:ext uri="{FF2B5EF4-FFF2-40B4-BE49-F238E27FC236}">
                        <a16:creationId xmlns:a16="http://schemas.microsoft.com/office/drawing/2014/main" id="{81153B31-3569-98F3-FAB9-5C9E38E706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8" name="Straight Connector 7377">
                    <a:extLst>
                      <a:ext uri="{FF2B5EF4-FFF2-40B4-BE49-F238E27FC236}">
                        <a16:creationId xmlns:a16="http://schemas.microsoft.com/office/drawing/2014/main" id="{6F160EC0-E44E-02C6-5C62-598A9FABA6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9" name="Straight Connector 7378">
                    <a:extLst>
                      <a:ext uri="{FF2B5EF4-FFF2-40B4-BE49-F238E27FC236}">
                        <a16:creationId xmlns:a16="http://schemas.microsoft.com/office/drawing/2014/main" id="{AA62F200-308B-D4D5-F33D-A66AAED55B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0" name="Straight Connector 7379">
                    <a:extLst>
                      <a:ext uri="{FF2B5EF4-FFF2-40B4-BE49-F238E27FC236}">
                        <a16:creationId xmlns:a16="http://schemas.microsoft.com/office/drawing/2014/main" id="{EA0941E8-80C1-1391-A30A-3CA2DAE736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1" name="Straight Connector 7380">
                    <a:extLst>
                      <a:ext uri="{FF2B5EF4-FFF2-40B4-BE49-F238E27FC236}">
                        <a16:creationId xmlns:a16="http://schemas.microsoft.com/office/drawing/2014/main" id="{689A5A80-E250-BFE0-7B73-D937087B81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2" name="Straight Connector 7381">
                    <a:extLst>
                      <a:ext uri="{FF2B5EF4-FFF2-40B4-BE49-F238E27FC236}">
                        <a16:creationId xmlns:a16="http://schemas.microsoft.com/office/drawing/2014/main" id="{BC80F3BB-2D17-2AC5-7D49-F66D5EF652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3" name="Straight Connector 7382">
                    <a:extLst>
                      <a:ext uri="{FF2B5EF4-FFF2-40B4-BE49-F238E27FC236}">
                        <a16:creationId xmlns:a16="http://schemas.microsoft.com/office/drawing/2014/main" id="{83B315AE-FDF9-D15D-72AA-0A2FC3858D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4" name="Straight Connector 7383">
                    <a:extLst>
                      <a:ext uri="{FF2B5EF4-FFF2-40B4-BE49-F238E27FC236}">
                        <a16:creationId xmlns:a16="http://schemas.microsoft.com/office/drawing/2014/main" id="{F3B42130-7AA3-AC1D-4911-33835B438D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5" name="Straight Connector 7384">
                    <a:extLst>
                      <a:ext uri="{FF2B5EF4-FFF2-40B4-BE49-F238E27FC236}">
                        <a16:creationId xmlns:a16="http://schemas.microsoft.com/office/drawing/2014/main" id="{1DCB03BB-C132-2F18-90F9-1EF8DC6C40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6" name="Straight Connector 7385">
                    <a:extLst>
                      <a:ext uri="{FF2B5EF4-FFF2-40B4-BE49-F238E27FC236}">
                        <a16:creationId xmlns:a16="http://schemas.microsoft.com/office/drawing/2014/main" id="{52F88704-AC29-C34E-C11C-9538D2E63A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7" name="Straight Connector 7386">
                    <a:extLst>
                      <a:ext uri="{FF2B5EF4-FFF2-40B4-BE49-F238E27FC236}">
                        <a16:creationId xmlns:a16="http://schemas.microsoft.com/office/drawing/2014/main" id="{24388F95-14A4-5CB7-5C6B-58F91D2DE5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8" name="Straight Connector 7387">
                    <a:extLst>
                      <a:ext uri="{FF2B5EF4-FFF2-40B4-BE49-F238E27FC236}">
                        <a16:creationId xmlns:a16="http://schemas.microsoft.com/office/drawing/2014/main" id="{838EA23B-485A-BEEA-913F-0767D60BF87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9" name="Straight Connector 7388">
                    <a:extLst>
                      <a:ext uri="{FF2B5EF4-FFF2-40B4-BE49-F238E27FC236}">
                        <a16:creationId xmlns:a16="http://schemas.microsoft.com/office/drawing/2014/main" id="{076E2D0C-5134-8B76-1CD7-F355AA57289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0" name="Straight Connector 7389">
                    <a:extLst>
                      <a:ext uri="{FF2B5EF4-FFF2-40B4-BE49-F238E27FC236}">
                        <a16:creationId xmlns:a16="http://schemas.microsoft.com/office/drawing/2014/main" id="{75715EB0-D842-6B9C-64C0-A2C535D478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1" name="Straight Connector 7390">
                    <a:extLst>
                      <a:ext uri="{FF2B5EF4-FFF2-40B4-BE49-F238E27FC236}">
                        <a16:creationId xmlns:a16="http://schemas.microsoft.com/office/drawing/2014/main" id="{577A8FFD-8B46-ABFB-5BE2-EE0514064D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2" name="Straight Connector 7391">
                    <a:extLst>
                      <a:ext uri="{FF2B5EF4-FFF2-40B4-BE49-F238E27FC236}">
                        <a16:creationId xmlns:a16="http://schemas.microsoft.com/office/drawing/2014/main" id="{537C32FC-F15A-D6B8-8D8C-D1721DDB17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3" name="Straight Connector 7392">
                    <a:extLst>
                      <a:ext uri="{FF2B5EF4-FFF2-40B4-BE49-F238E27FC236}">
                        <a16:creationId xmlns:a16="http://schemas.microsoft.com/office/drawing/2014/main" id="{71E0AEBE-3267-ADD8-B291-FA4A4DBAF7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4" name="Straight Connector 7393">
                    <a:extLst>
                      <a:ext uri="{FF2B5EF4-FFF2-40B4-BE49-F238E27FC236}">
                        <a16:creationId xmlns:a16="http://schemas.microsoft.com/office/drawing/2014/main" id="{012710E7-B829-B94A-E92F-2A98A26009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5" name="Straight Connector 7394">
                    <a:extLst>
                      <a:ext uri="{FF2B5EF4-FFF2-40B4-BE49-F238E27FC236}">
                        <a16:creationId xmlns:a16="http://schemas.microsoft.com/office/drawing/2014/main" id="{6EA7103C-8D8F-29B5-F053-7A75A4F4F4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6" name="Straight Connector 7395">
                    <a:extLst>
                      <a:ext uri="{FF2B5EF4-FFF2-40B4-BE49-F238E27FC236}">
                        <a16:creationId xmlns:a16="http://schemas.microsoft.com/office/drawing/2014/main" id="{365F0C1A-59B1-5678-D6E1-92C4D004F7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7" name="Straight Connector 7396">
                    <a:extLst>
                      <a:ext uri="{FF2B5EF4-FFF2-40B4-BE49-F238E27FC236}">
                        <a16:creationId xmlns:a16="http://schemas.microsoft.com/office/drawing/2014/main" id="{2166E497-7CC5-9BA5-9EBB-C22D7A11110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8" name="Straight Connector 7397">
                    <a:extLst>
                      <a:ext uri="{FF2B5EF4-FFF2-40B4-BE49-F238E27FC236}">
                        <a16:creationId xmlns:a16="http://schemas.microsoft.com/office/drawing/2014/main" id="{3907C5A9-E864-7C3A-B238-04BCA73B16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880000">
                    <a:off x="1754758" y="24905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9" name="Straight Connector 7398">
                    <a:extLst>
                      <a:ext uri="{FF2B5EF4-FFF2-40B4-BE49-F238E27FC236}">
                        <a16:creationId xmlns:a16="http://schemas.microsoft.com/office/drawing/2014/main" id="{72C453F3-DF88-0EEE-B4A6-54A94FF6AB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760000">
                    <a:off x="1792858" y="24683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0" name="Straight Connector 7399">
                    <a:extLst>
                      <a:ext uri="{FF2B5EF4-FFF2-40B4-BE49-F238E27FC236}">
                        <a16:creationId xmlns:a16="http://schemas.microsoft.com/office/drawing/2014/main" id="{F7531EAA-B3A3-AED3-C561-13E31CF56B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640000">
                    <a:off x="18309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1" name="Straight Connector 7400">
                    <a:extLst>
                      <a:ext uri="{FF2B5EF4-FFF2-40B4-BE49-F238E27FC236}">
                        <a16:creationId xmlns:a16="http://schemas.microsoft.com/office/drawing/2014/main" id="{9EBE41FC-9AA5-3583-2E0D-091FFF6F86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2" name="Straight Connector 7401">
                    <a:extLst>
                      <a:ext uri="{FF2B5EF4-FFF2-40B4-BE49-F238E27FC236}">
                        <a16:creationId xmlns:a16="http://schemas.microsoft.com/office/drawing/2014/main" id="{C3A5AD49-9E91-FBD7-5489-2B11EA56AC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3" name="Straight Connector 7402">
                    <a:extLst>
                      <a:ext uri="{FF2B5EF4-FFF2-40B4-BE49-F238E27FC236}">
                        <a16:creationId xmlns:a16="http://schemas.microsoft.com/office/drawing/2014/main" id="{39E1860F-08BF-FAD2-62BE-4408B9F1DD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4" name="Straight Connector 7403">
                    <a:extLst>
                      <a:ext uri="{FF2B5EF4-FFF2-40B4-BE49-F238E27FC236}">
                        <a16:creationId xmlns:a16="http://schemas.microsoft.com/office/drawing/2014/main" id="{E2DBD787-6607-34FE-07F8-990F3F5B2C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5" name="Straight Connector 7404">
                    <a:extLst>
                      <a:ext uri="{FF2B5EF4-FFF2-40B4-BE49-F238E27FC236}">
                        <a16:creationId xmlns:a16="http://schemas.microsoft.com/office/drawing/2014/main" id="{4AE00FA7-172E-5A91-61A6-E3023CCF51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6" name="Straight Connector 7405">
                    <a:extLst>
                      <a:ext uri="{FF2B5EF4-FFF2-40B4-BE49-F238E27FC236}">
                        <a16:creationId xmlns:a16="http://schemas.microsoft.com/office/drawing/2014/main" id="{86F58087-FE81-E6FB-5C9B-4C2E0A4203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7" name="Straight Connector 7406">
                    <a:extLst>
                      <a:ext uri="{FF2B5EF4-FFF2-40B4-BE49-F238E27FC236}">
                        <a16:creationId xmlns:a16="http://schemas.microsoft.com/office/drawing/2014/main" id="{F3708129-C7CC-C7E5-9062-BB5A75DD88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8" name="Straight Connector 7407">
                    <a:extLst>
                      <a:ext uri="{FF2B5EF4-FFF2-40B4-BE49-F238E27FC236}">
                        <a16:creationId xmlns:a16="http://schemas.microsoft.com/office/drawing/2014/main" id="{31D9AA30-6454-CF47-7C8C-B39EDC62BE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9" name="Straight Connector 7408">
                    <a:extLst>
                      <a:ext uri="{FF2B5EF4-FFF2-40B4-BE49-F238E27FC236}">
                        <a16:creationId xmlns:a16="http://schemas.microsoft.com/office/drawing/2014/main" id="{C60361F6-C458-50BB-E455-C7950154A6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0" name="Straight Connector 7409">
                    <a:extLst>
                      <a:ext uri="{FF2B5EF4-FFF2-40B4-BE49-F238E27FC236}">
                        <a16:creationId xmlns:a16="http://schemas.microsoft.com/office/drawing/2014/main" id="{6E2BB1EE-8146-11C8-D8F0-068E1029DC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1" name="Straight Connector 7410">
                    <a:extLst>
                      <a:ext uri="{FF2B5EF4-FFF2-40B4-BE49-F238E27FC236}">
                        <a16:creationId xmlns:a16="http://schemas.microsoft.com/office/drawing/2014/main" id="{7CA604BF-BA87-EEFE-F710-8D14AC30A0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2" name="Straight Connector 7411">
                    <a:extLst>
                      <a:ext uri="{FF2B5EF4-FFF2-40B4-BE49-F238E27FC236}">
                        <a16:creationId xmlns:a16="http://schemas.microsoft.com/office/drawing/2014/main" id="{89C00CFF-F899-62EF-BABA-19BD15CD43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3" name="Straight Connector 7412">
                    <a:extLst>
                      <a:ext uri="{FF2B5EF4-FFF2-40B4-BE49-F238E27FC236}">
                        <a16:creationId xmlns:a16="http://schemas.microsoft.com/office/drawing/2014/main" id="{88601D93-00AE-164F-4833-3E4A34C698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4" name="Straight Connector 7413">
                    <a:extLst>
                      <a:ext uri="{FF2B5EF4-FFF2-40B4-BE49-F238E27FC236}">
                        <a16:creationId xmlns:a16="http://schemas.microsoft.com/office/drawing/2014/main" id="{35D1C03A-7F68-6E18-B0FB-025FEB2278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5" name="Straight Connector 7414">
                    <a:extLst>
                      <a:ext uri="{FF2B5EF4-FFF2-40B4-BE49-F238E27FC236}">
                        <a16:creationId xmlns:a16="http://schemas.microsoft.com/office/drawing/2014/main" id="{D3A151E3-FAB2-3797-13A7-C1C7184CAD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6" name="Straight Connector 7415">
                    <a:extLst>
                      <a:ext uri="{FF2B5EF4-FFF2-40B4-BE49-F238E27FC236}">
                        <a16:creationId xmlns:a16="http://schemas.microsoft.com/office/drawing/2014/main" id="{157D1CBB-7C34-D56B-6BF7-E347119319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7" name="Straight Connector 7416">
                    <a:extLst>
                      <a:ext uri="{FF2B5EF4-FFF2-40B4-BE49-F238E27FC236}">
                        <a16:creationId xmlns:a16="http://schemas.microsoft.com/office/drawing/2014/main" id="{22C542AB-3699-2AA3-5D78-3954F94BB0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8" name="Straight Connector 7417">
                    <a:extLst>
                      <a:ext uri="{FF2B5EF4-FFF2-40B4-BE49-F238E27FC236}">
                        <a16:creationId xmlns:a16="http://schemas.microsoft.com/office/drawing/2014/main" id="{97B87BC2-AE00-EFBF-B414-61981459AD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9" name="Straight Connector 7418">
                    <a:extLst>
                      <a:ext uri="{FF2B5EF4-FFF2-40B4-BE49-F238E27FC236}">
                        <a16:creationId xmlns:a16="http://schemas.microsoft.com/office/drawing/2014/main" id="{D7B94916-D7CB-1C2D-84E3-C7F459614A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20" name="Straight Connector 7419">
                    <a:extLst>
                      <a:ext uri="{FF2B5EF4-FFF2-40B4-BE49-F238E27FC236}">
                        <a16:creationId xmlns:a16="http://schemas.microsoft.com/office/drawing/2014/main" id="{B8A84B99-29CA-D1DB-C0A9-F120770AC2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21" name="Straight Connector 7420">
                    <a:extLst>
                      <a:ext uri="{FF2B5EF4-FFF2-40B4-BE49-F238E27FC236}">
                        <a16:creationId xmlns:a16="http://schemas.microsoft.com/office/drawing/2014/main" id="{4404B177-7704-117B-75F5-66E67AB5D1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22" name="Straight Connector 7421">
                    <a:extLst>
                      <a:ext uri="{FF2B5EF4-FFF2-40B4-BE49-F238E27FC236}">
                        <a16:creationId xmlns:a16="http://schemas.microsoft.com/office/drawing/2014/main" id="{8D1FB431-44FE-93E3-4E5D-479648FDA3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349" name="Arc 7348">
                <a:extLst>
                  <a:ext uri="{FF2B5EF4-FFF2-40B4-BE49-F238E27FC236}">
                    <a16:creationId xmlns:a16="http://schemas.microsoft.com/office/drawing/2014/main" id="{B082F8BD-4458-C9E2-2B66-42EE5DAF4592}"/>
                  </a:ext>
                </a:extLst>
              </p:cNvPr>
              <p:cNvSpPr/>
              <p:nvPr/>
            </p:nvSpPr>
            <p:spPr>
              <a:xfrm flipH="1">
                <a:off x="3499962" y="220584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50" name="Arc 7349">
                <a:extLst>
                  <a:ext uri="{FF2B5EF4-FFF2-40B4-BE49-F238E27FC236}">
                    <a16:creationId xmlns:a16="http://schemas.microsoft.com/office/drawing/2014/main" id="{EC4CB454-0EDD-6E4D-5BC7-4792D3D363E1}"/>
                  </a:ext>
                </a:extLst>
              </p:cNvPr>
              <p:cNvSpPr/>
              <p:nvPr/>
            </p:nvSpPr>
            <p:spPr>
              <a:xfrm flipH="1">
                <a:off x="1120174" y="220896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51" name="Arc 7350">
                <a:extLst>
                  <a:ext uri="{FF2B5EF4-FFF2-40B4-BE49-F238E27FC236}">
                    <a16:creationId xmlns:a16="http://schemas.microsoft.com/office/drawing/2014/main" id="{AC5D9694-A0FA-E37C-7C14-1CD80BA553E7}"/>
                  </a:ext>
                </a:extLst>
              </p:cNvPr>
              <p:cNvSpPr/>
              <p:nvPr/>
            </p:nvSpPr>
            <p:spPr>
              <a:xfrm flipH="1">
                <a:off x="1612219" y="220937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52" name="Arc 7351">
                <a:extLst>
                  <a:ext uri="{FF2B5EF4-FFF2-40B4-BE49-F238E27FC236}">
                    <a16:creationId xmlns:a16="http://schemas.microsoft.com/office/drawing/2014/main" id="{BA318D99-D578-0E52-F7CF-57F3810610C2}"/>
                  </a:ext>
                </a:extLst>
              </p:cNvPr>
              <p:cNvSpPr/>
              <p:nvPr/>
            </p:nvSpPr>
            <p:spPr>
              <a:xfrm flipH="1">
                <a:off x="2448873" y="220940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44" name="Freeform 7143">
              <a:extLst>
                <a:ext uri="{FF2B5EF4-FFF2-40B4-BE49-F238E27FC236}">
                  <a16:creationId xmlns:a16="http://schemas.microsoft.com/office/drawing/2014/main" id="{B2DBF38D-E8FC-04AD-EBEA-1A170EF60A89}"/>
                </a:ext>
              </a:extLst>
            </p:cNvPr>
            <p:cNvSpPr/>
            <p:nvPr/>
          </p:nvSpPr>
          <p:spPr>
            <a:xfrm>
              <a:off x="5245100" y="2530475"/>
              <a:ext cx="284117" cy="32055"/>
            </a:xfrm>
            <a:custGeom>
              <a:avLst/>
              <a:gdLst>
                <a:gd name="connsiteX0" fmla="*/ 0 w 284117"/>
                <a:gd name="connsiteY0" fmla="*/ 0 h 32055"/>
                <a:gd name="connsiteX1" fmla="*/ 69850 w 284117"/>
                <a:gd name="connsiteY1" fmla="*/ 15875 h 32055"/>
                <a:gd name="connsiteX2" fmla="*/ 139700 w 284117"/>
                <a:gd name="connsiteY2" fmla="*/ 22225 h 32055"/>
                <a:gd name="connsiteX3" fmla="*/ 200025 w 284117"/>
                <a:gd name="connsiteY3" fmla="*/ 31750 h 32055"/>
                <a:gd name="connsiteX4" fmla="*/ 244475 w 284117"/>
                <a:gd name="connsiteY4" fmla="*/ 28575 h 32055"/>
                <a:gd name="connsiteX5" fmla="*/ 282575 w 284117"/>
                <a:gd name="connsiteY5" fmla="*/ 31750 h 32055"/>
                <a:gd name="connsiteX6" fmla="*/ 273050 w 284117"/>
                <a:gd name="connsiteY6" fmla="*/ 31750 h 32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117" h="32055">
                  <a:moveTo>
                    <a:pt x="0" y="0"/>
                  </a:moveTo>
                  <a:cubicBezTo>
                    <a:pt x="23283" y="6085"/>
                    <a:pt x="46567" y="12171"/>
                    <a:pt x="69850" y="15875"/>
                  </a:cubicBezTo>
                  <a:cubicBezTo>
                    <a:pt x="93133" y="19579"/>
                    <a:pt x="118004" y="19579"/>
                    <a:pt x="139700" y="22225"/>
                  </a:cubicBezTo>
                  <a:cubicBezTo>
                    <a:pt x="161396" y="24871"/>
                    <a:pt x="182563" y="30692"/>
                    <a:pt x="200025" y="31750"/>
                  </a:cubicBezTo>
                  <a:cubicBezTo>
                    <a:pt x="217487" y="32808"/>
                    <a:pt x="230717" y="28575"/>
                    <a:pt x="244475" y="28575"/>
                  </a:cubicBezTo>
                  <a:cubicBezTo>
                    <a:pt x="258233" y="28575"/>
                    <a:pt x="282575" y="31750"/>
                    <a:pt x="282575" y="31750"/>
                  </a:cubicBezTo>
                  <a:cubicBezTo>
                    <a:pt x="287338" y="32279"/>
                    <a:pt x="280194" y="32014"/>
                    <a:pt x="273050" y="31750"/>
                  </a:cubicBezTo>
                </a:path>
              </a:pathLst>
            </a:custGeom>
            <a:noFill/>
            <a:ln w="10795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45" name="Group 7144">
              <a:extLst>
                <a:ext uri="{FF2B5EF4-FFF2-40B4-BE49-F238E27FC236}">
                  <a16:creationId xmlns:a16="http://schemas.microsoft.com/office/drawing/2014/main" id="{C3443003-5F4F-93FB-CCB8-C0A892903544}"/>
                </a:ext>
              </a:extLst>
            </p:cNvPr>
            <p:cNvGrpSpPr/>
            <p:nvPr/>
          </p:nvGrpSpPr>
          <p:grpSpPr>
            <a:xfrm>
              <a:off x="4343475" y="2846302"/>
              <a:ext cx="2886903" cy="494561"/>
              <a:chOff x="943290" y="2143146"/>
              <a:chExt cx="2886903" cy="494561"/>
            </a:xfrm>
          </p:grpSpPr>
          <p:sp>
            <p:nvSpPr>
              <p:cNvPr id="7193" name="Arc 7192">
                <a:extLst>
                  <a:ext uri="{FF2B5EF4-FFF2-40B4-BE49-F238E27FC236}">
                    <a16:creationId xmlns:a16="http://schemas.microsoft.com/office/drawing/2014/main" id="{830AE525-0010-CAA1-20B7-A228FE7B6AE2}"/>
                  </a:ext>
                </a:extLst>
              </p:cNvPr>
              <p:cNvSpPr/>
              <p:nvPr/>
            </p:nvSpPr>
            <p:spPr>
              <a:xfrm>
                <a:off x="3503164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94" name="Arc 7193">
                <a:extLst>
                  <a:ext uri="{FF2B5EF4-FFF2-40B4-BE49-F238E27FC236}">
                    <a16:creationId xmlns:a16="http://schemas.microsoft.com/office/drawing/2014/main" id="{1DCB3149-E776-D870-86A9-90197585232B}"/>
                  </a:ext>
                </a:extLst>
              </p:cNvPr>
              <p:cNvSpPr/>
              <p:nvPr/>
            </p:nvSpPr>
            <p:spPr>
              <a:xfrm>
                <a:off x="1116750" y="2209914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95" name="Arc 7194">
                <a:extLst>
                  <a:ext uri="{FF2B5EF4-FFF2-40B4-BE49-F238E27FC236}">
                    <a16:creationId xmlns:a16="http://schemas.microsoft.com/office/drawing/2014/main" id="{101C9F2E-6D3B-DDF1-7B8A-E4E527309FEF}"/>
                  </a:ext>
                </a:extLst>
              </p:cNvPr>
              <p:cNvSpPr/>
              <p:nvPr/>
            </p:nvSpPr>
            <p:spPr>
              <a:xfrm>
                <a:off x="1617448" y="2213078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96" name="Arc 7195">
                <a:extLst>
                  <a:ext uri="{FF2B5EF4-FFF2-40B4-BE49-F238E27FC236}">
                    <a16:creationId xmlns:a16="http://schemas.microsoft.com/office/drawing/2014/main" id="{BC5D73A6-6D3F-1008-BDA1-0AAB772F7501}"/>
                  </a:ext>
                </a:extLst>
              </p:cNvPr>
              <p:cNvSpPr/>
              <p:nvPr/>
            </p:nvSpPr>
            <p:spPr>
              <a:xfrm>
                <a:off x="2447876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97" name="Group 7196">
                <a:extLst>
                  <a:ext uri="{FF2B5EF4-FFF2-40B4-BE49-F238E27FC236}">
                    <a16:creationId xmlns:a16="http://schemas.microsoft.com/office/drawing/2014/main" id="{78D845BE-453C-AE01-DB9C-E8655A8C5919}"/>
                  </a:ext>
                </a:extLst>
              </p:cNvPr>
              <p:cNvGrpSpPr/>
              <p:nvPr/>
            </p:nvGrpSpPr>
            <p:grpSpPr>
              <a:xfrm>
                <a:off x="943290" y="2143146"/>
                <a:ext cx="2886903" cy="199117"/>
                <a:chOff x="954786" y="2143146"/>
                <a:chExt cx="2886903" cy="199117"/>
              </a:xfrm>
            </p:grpSpPr>
            <p:sp>
              <p:nvSpPr>
                <p:cNvPr id="7273" name="Freeform 7272">
                  <a:extLst>
                    <a:ext uri="{FF2B5EF4-FFF2-40B4-BE49-F238E27FC236}">
                      <a16:creationId xmlns:a16="http://schemas.microsoft.com/office/drawing/2014/main" id="{00F1E6F8-1B7D-7552-5617-A2423C195FF3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74" name="Oval 7273">
                  <a:extLst>
                    <a:ext uri="{FF2B5EF4-FFF2-40B4-BE49-F238E27FC236}">
                      <a16:creationId xmlns:a16="http://schemas.microsoft.com/office/drawing/2014/main" id="{2A1C3280-7A5A-D033-1508-AC77A54653D6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75" name="Freeform 7274">
                  <a:extLst>
                    <a:ext uri="{FF2B5EF4-FFF2-40B4-BE49-F238E27FC236}">
                      <a16:creationId xmlns:a16="http://schemas.microsoft.com/office/drawing/2014/main" id="{48940888-171C-C1C7-9C33-A941A33F08AF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76" name="Freeform 7275">
                  <a:extLst>
                    <a:ext uri="{FF2B5EF4-FFF2-40B4-BE49-F238E27FC236}">
                      <a16:creationId xmlns:a16="http://schemas.microsoft.com/office/drawing/2014/main" id="{3158D30F-CD7F-EDA8-495E-D01E798DE22B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277" name="Group 7276">
                  <a:extLst>
                    <a:ext uri="{FF2B5EF4-FFF2-40B4-BE49-F238E27FC236}">
                      <a16:creationId xmlns:a16="http://schemas.microsoft.com/office/drawing/2014/main" id="{E529C653-5A2D-F90D-C967-D0527AAB3E12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7278" name="Straight Connector 7277">
                    <a:extLst>
                      <a:ext uri="{FF2B5EF4-FFF2-40B4-BE49-F238E27FC236}">
                        <a16:creationId xmlns:a16="http://schemas.microsoft.com/office/drawing/2014/main" id="{3AC20477-FFFD-8FB8-A563-E18521D94C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79" name="Straight Connector 7278">
                    <a:extLst>
                      <a:ext uri="{FF2B5EF4-FFF2-40B4-BE49-F238E27FC236}">
                        <a16:creationId xmlns:a16="http://schemas.microsoft.com/office/drawing/2014/main" id="{35DBD7A7-6C75-20D9-5A92-8ABDE18985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0" name="Straight Connector 7279">
                    <a:extLst>
                      <a:ext uri="{FF2B5EF4-FFF2-40B4-BE49-F238E27FC236}">
                        <a16:creationId xmlns:a16="http://schemas.microsoft.com/office/drawing/2014/main" id="{9607A567-87AF-588E-F8E8-95C279E7E8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1" name="Straight Connector 7280">
                    <a:extLst>
                      <a:ext uri="{FF2B5EF4-FFF2-40B4-BE49-F238E27FC236}">
                        <a16:creationId xmlns:a16="http://schemas.microsoft.com/office/drawing/2014/main" id="{D65D1CAF-06DF-0043-F63A-D3197CB782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2" name="Straight Connector 7281">
                    <a:extLst>
                      <a:ext uri="{FF2B5EF4-FFF2-40B4-BE49-F238E27FC236}">
                        <a16:creationId xmlns:a16="http://schemas.microsoft.com/office/drawing/2014/main" id="{C9DE1DA7-6D97-E662-C349-BE01031B60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3" name="Straight Connector 7282">
                    <a:extLst>
                      <a:ext uri="{FF2B5EF4-FFF2-40B4-BE49-F238E27FC236}">
                        <a16:creationId xmlns:a16="http://schemas.microsoft.com/office/drawing/2014/main" id="{50A17FE3-DD5D-2DB0-247D-41DCF99499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4" name="Straight Connector 7283">
                    <a:extLst>
                      <a:ext uri="{FF2B5EF4-FFF2-40B4-BE49-F238E27FC236}">
                        <a16:creationId xmlns:a16="http://schemas.microsoft.com/office/drawing/2014/main" id="{D0207408-298B-6264-E916-EB6E66FC17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5" name="Straight Connector 7284">
                    <a:extLst>
                      <a:ext uri="{FF2B5EF4-FFF2-40B4-BE49-F238E27FC236}">
                        <a16:creationId xmlns:a16="http://schemas.microsoft.com/office/drawing/2014/main" id="{6CAB3028-483B-B3AF-B97A-01BF6E42950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6" name="Straight Connector 7285">
                    <a:extLst>
                      <a:ext uri="{FF2B5EF4-FFF2-40B4-BE49-F238E27FC236}">
                        <a16:creationId xmlns:a16="http://schemas.microsoft.com/office/drawing/2014/main" id="{E826CD28-946F-9F3D-8A25-0FA4691BB4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7" name="Straight Connector 7286">
                    <a:extLst>
                      <a:ext uri="{FF2B5EF4-FFF2-40B4-BE49-F238E27FC236}">
                        <a16:creationId xmlns:a16="http://schemas.microsoft.com/office/drawing/2014/main" id="{4D3F0CC3-CE18-6D24-C856-DB9C4EC496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8" name="Straight Connector 7287">
                    <a:extLst>
                      <a:ext uri="{FF2B5EF4-FFF2-40B4-BE49-F238E27FC236}">
                        <a16:creationId xmlns:a16="http://schemas.microsoft.com/office/drawing/2014/main" id="{A352AE49-6965-C902-2211-B7CA4D34A2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9" name="Straight Connector 7288">
                    <a:extLst>
                      <a:ext uri="{FF2B5EF4-FFF2-40B4-BE49-F238E27FC236}">
                        <a16:creationId xmlns:a16="http://schemas.microsoft.com/office/drawing/2014/main" id="{8E362BA5-5105-A1EA-5C00-2D477E5210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0" name="Straight Connector 7289">
                    <a:extLst>
                      <a:ext uri="{FF2B5EF4-FFF2-40B4-BE49-F238E27FC236}">
                        <a16:creationId xmlns:a16="http://schemas.microsoft.com/office/drawing/2014/main" id="{99E8DE3E-75F1-8D4E-A522-07C3B53D00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1" name="Straight Connector 7290">
                    <a:extLst>
                      <a:ext uri="{FF2B5EF4-FFF2-40B4-BE49-F238E27FC236}">
                        <a16:creationId xmlns:a16="http://schemas.microsoft.com/office/drawing/2014/main" id="{051E6ACC-1875-0A47-C8C9-49796FC243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2" name="Straight Connector 7291">
                    <a:extLst>
                      <a:ext uri="{FF2B5EF4-FFF2-40B4-BE49-F238E27FC236}">
                        <a16:creationId xmlns:a16="http://schemas.microsoft.com/office/drawing/2014/main" id="{BC629E47-DC8B-AA1E-71A3-5EA86A72787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3" name="Straight Connector 7292">
                    <a:extLst>
                      <a:ext uri="{FF2B5EF4-FFF2-40B4-BE49-F238E27FC236}">
                        <a16:creationId xmlns:a16="http://schemas.microsoft.com/office/drawing/2014/main" id="{6A3EEC57-1477-7ACE-2E8F-3E840376D5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4" name="Straight Connector 7293">
                    <a:extLst>
                      <a:ext uri="{FF2B5EF4-FFF2-40B4-BE49-F238E27FC236}">
                        <a16:creationId xmlns:a16="http://schemas.microsoft.com/office/drawing/2014/main" id="{559C8C38-CB23-10F7-D2BB-03014F2209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5" name="Straight Connector 7294">
                    <a:extLst>
                      <a:ext uri="{FF2B5EF4-FFF2-40B4-BE49-F238E27FC236}">
                        <a16:creationId xmlns:a16="http://schemas.microsoft.com/office/drawing/2014/main" id="{28DED3FB-D08C-10A0-A248-1C1BE5B74CC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6" name="Straight Connector 7295">
                    <a:extLst>
                      <a:ext uri="{FF2B5EF4-FFF2-40B4-BE49-F238E27FC236}">
                        <a16:creationId xmlns:a16="http://schemas.microsoft.com/office/drawing/2014/main" id="{1B3D9992-765B-43F5-0C3B-D2E7F59E89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7" name="Straight Connector 7296">
                    <a:extLst>
                      <a:ext uri="{FF2B5EF4-FFF2-40B4-BE49-F238E27FC236}">
                        <a16:creationId xmlns:a16="http://schemas.microsoft.com/office/drawing/2014/main" id="{60D77BE1-B619-40EA-E729-D98CF52FBB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8" name="Straight Connector 7297">
                    <a:extLst>
                      <a:ext uri="{FF2B5EF4-FFF2-40B4-BE49-F238E27FC236}">
                        <a16:creationId xmlns:a16="http://schemas.microsoft.com/office/drawing/2014/main" id="{C47FB71E-B567-5BFD-1453-9E461D3DB5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9" name="Straight Connector 7298">
                    <a:extLst>
                      <a:ext uri="{FF2B5EF4-FFF2-40B4-BE49-F238E27FC236}">
                        <a16:creationId xmlns:a16="http://schemas.microsoft.com/office/drawing/2014/main" id="{CB02862A-D32C-DFCE-09D1-FEB214599F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0" name="Straight Connector 7299">
                    <a:extLst>
                      <a:ext uri="{FF2B5EF4-FFF2-40B4-BE49-F238E27FC236}">
                        <a16:creationId xmlns:a16="http://schemas.microsoft.com/office/drawing/2014/main" id="{D69E31FA-C431-3D0B-FDE8-F8EB6940A3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1" name="Straight Connector 7300">
                    <a:extLst>
                      <a:ext uri="{FF2B5EF4-FFF2-40B4-BE49-F238E27FC236}">
                        <a16:creationId xmlns:a16="http://schemas.microsoft.com/office/drawing/2014/main" id="{DB5157AB-5AFE-F1E0-9A3C-7D7F3AE3FE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2" name="Straight Connector 7301">
                    <a:extLst>
                      <a:ext uri="{FF2B5EF4-FFF2-40B4-BE49-F238E27FC236}">
                        <a16:creationId xmlns:a16="http://schemas.microsoft.com/office/drawing/2014/main" id="{CA6F0AC7-02BA-43D5-FBDB-9A2C5634A8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3" name="Straight Connector 7302">
                    <a:extLst>
                      <a:ext uri="{FF2B5EF4-FFF2-40B4-BE49-F238E27FC236}">
                        <a16:creationId xmlns:a16="http://schemas.microsoft.com/office/drawing/2014/main" id="{AE183FCF-1DCF-137B-CC79-0A277A80C3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4" name="Straight Connector 7303">
                    <a:extLst>
                      <a:ext uri="{FF2B5EF4-FFF2-40B4-BE49-F238E27FC236}">
                        <a16:creationId xmlns:a16="http://schemas.microsoft.com/office/drawing/2014/main" id="{4870F525-A79F-2300-36FB-447B6DC4FB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5" name="Straight Connector 7304">
                    <a:extLst>
                      <a:ext uri="{FF2B5EF4-FFF2-40B4-BE49-F238E27FC236}">
                        <a16:creationId xmlns:a16="http://schemas.microsoft.com/office/drawing/2014/main" id="{59C142C7-988D-E3D4-65A7-BEF9A1992B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6" name="Straight Connector 7305">
                    <a:extLst>
                      <a:ext uri="{FF2B5EF4-FFF2-40B4-BE49-F238E27FC236}">
                        <a16:creationId xmlns:a16="http://schemas.microsoft.com/office/drawing/2014/main" id="{AAD41BFA-4987-E0D3-91C0-303006C0F5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7" name="Straight Connector 7306">
                    <a:extLst>
                      <a:ext uri="{FF2B5EF4-FFF2-40B4-BE49-F238E27FC236}">
                        <a16:creationId xmlns:a16="http://schemas.microsoft.com/office/drawing/2014/main" id="{B3FD974C-632B-1305-4F5B-D2CF1941EC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8" name="Straight Connector 7307">
                    <a:extLst>
                      <a:ext uri="{FF2B5EF4-FFF2-40B4-BE49-F238E27FC236}">
                        <a16:creationId xmlns:a16="http://schemas.microsoft.com/office/drawing/2014/main" id="{3BF51D7C-FD37-5D98-4ED1-34BFD35651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9" name="Straight Connector 7308">
                    <a:extLst>
                      <a:ext uri="{FF2B5EF4-FFF2-40B4-BE49-F238E27FC236}">
                        <a16:creationId xmlns:a16="http://schemas.microsoft.com/office/drawing/2014/main" id="{FAB6299A-A515-DA7D-B5B7-969206BF6B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0" name="Straight Connector 7309">
                    <a:extLst>
                      <a:ext uri="{FF2B5EF4-FFF2-40B4-BE49-F238E27FC236}">
                        <a16:creationId xmlns:a16="http://schemas.microsoft.com/office/drawing/2014/main" id="{45FCCAD8-DF32-3EF0-ED95-25B3F494A7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1" name="Straight Connector 7310">
                    <a:extLst>
                      <a:ext uri="{FF2B5EF4-FFF2-40B4-BE49-F238E27FC236}">
                        <a16:creationId xmlns:a16="http://schemas.microsoft.com/office/drawing/2014/main" id="{2201E694-4B7D-18B5-77AE-C164C3B964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2" name="Straight Connector 7311">
                    <a:extLst>
                      <a:ext uri="{FF2B5EF4-FFF2-40B4-BE49-F238E27FC236}">
                        <a16:creationId xmlns:a16="http://schemas.microsoft.com/office/drawing/2014/main" id="{EA3B68D2-2293-AFD0-EF0D-294B4AD42D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3" name="Straight Connector 7312">
                    <a:extLst>
                      <a:ext uri="{FF2B5EF4-FFF2-40B4-BE49-F238E27FC236}">
                        <a16:creationId xmlns:a16="http://schemas.microsoft.com/office/drawing/2014/main" id="{B3C36A5F-6724-6025-5565-F5C164E8FA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4" name="Straight Connector 7313">
                    <a:extLst>
                      <a:ext uri="{FF2B5EF4-FFF2-40B4-BE49-F238E27FC236}">
                        <a16:creationId xmlns:a16="http://schemas.microsoft.com/office/drawing/2014/main" id="{541D8B8B-9497-A6D4-0F53-56D4B96AE7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5" name="Straight Connector 7314">
                    <a:extLst>
                      <a:ext uri="{FF2B5EF4-FFF2-40B4-BE49-F238E27FC236}">
                        <a16:creationId xmlns:a16="http://schemas.microsoft.com/office/drawing/2014/main" id="{5F4C773A-77A1-F629-5FCC-99807AE789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6" name="Straight Connector 7315">
                    <a:extLst>
                      <a:ext uri="{FF2B5EF4-FFF2-40B4-BE49-F238E27FC236}">
                        <a16:creationId xmlns:a16="http://schemas.microsoft.com/office/drawing/2014/main" id="{219AAC67-583E-4804-1EB7-2FA6D2983C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7" name="Straight Connector 7316">
                    <a:extLst>
                      <a:ext uri="{FF2B5EF4-FFF2-40B4-BE49-F238E27FC236}">
                        <a16:creationId xmlns:a16="http://schemas.microsoft.com/office/drawing/2014/main" id="{05912722-C640-DB16-1D94-99E363B5F3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1000000"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8" name="Straight Connector 7317">
                    <a:extLst>
                      <a:ext uri="{FF2B5EF4-FFF2-40B4-BE49-F238E27FC236}">
                        <a16:creationId xmlns:a16="http://schemas.microsoft.com/office/drawing/2014/main" id="{D966097D-6C9C-F6B9-FBC6-01CC02C0B3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220000">
                    <a:off x="1748408" y="24905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19" name="Straight Connector 7318">
                    <a:extLst>
                      <a:ext uri="{FF2B5EF4-FFF2-40B4-BE49-F238E27FC236}">
                        <a16:creationId xmlns:a16="http://schemas.microsoft.com/office/drawing/2014/main" id="{6BEC7549-F360-CC64-1D41-4EE922A3B5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280000">
                    <a:off x="1789683" y="24714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0" name="Straight Connector 7319">
                    <a:extLst>
                      <a:ext uri="{FF2B5EF4-FFF2-40B4-BE49-F238E27FC236}">
                        <a16:creationId xmlns:a16="http://schemas.microsoft.com/office/drawing/2014/main" id="{281B5B14-6A49-AE22-971E-86C9F94432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100000">
                    <a:off x="1865883" y="24460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1" name="Straight Connector 7320">
                    <a:extLst>
                      <a:ext uri="{FF2B5EF4-FFF2-40B4-BE49-F238E27FC236}">
                        <a16:creationId xmlns:a16="http://schemas.microsoft.com/office/drawing/2014/main" id="{E6A94684-EBD7-8B07-75AE-F0B90A1E0EC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2" name="Straight Connector 7321">
                    <a:extLst>
                      <a:ext uri="{FF2B5EF4-FFF2-40B4-BE49-F238E27FC236}">
                        <a16:creationId xmlns:a16="http://schemas.microsoft.com/office/drawing/2014/main" id="{68E883A0-B002-61DE-10F6-799BB5A8D4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3" name="Straight Connector 7322">
                    <a:extLst>
                      <a:ext uri="{FF2B5EF4-FFF2-40B4-BE49-F238E27FC236}">
                        <a16:creationId xmlns:a16="http://schemas.microsoft.com/office/drawing/2014/main" id="{C49BFA93-698F-9F81-8C25-56B740D642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4" name="Straight Connector 7323">
                    <a:extLst>
                      <a:ext uri="{FF2B5EF4-FFF2-40B4-BE49-F238E27FC236}">
                        <a16:creationId xmlns:a16="http://schemas.microsoft.com/office/drawing/2014/main" id="{BF07139E-8447-EF27-461A-965F878373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5" name="Straight Connector 7324">
                    <a:extLst>
                      <a:ext uri="{FF2B5EF4-FFF2-40B4-BE49-F238E27FC236}">
                        <a16:creationId xmlns:a16="http://schemas.microsoft.com/office/drawing/2014/main" id="{8F7AEAEB-D5EE-A8B2-99D3-8E584883907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6" name="Straight Connector 7325">
                    <a:extLst>
                      <a:ext uri="{FF2B5EF4-FFF2-40B4-BE49-F238E27FC236}">
                        <a16:creationId xmlns:a16="http://schemas.microsoft.com/office/drawing/2014/main" id="{CA9911E4-ED49-0CE3-B46F-6B10A01CCF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7" name="Straight Connector 7326">
                    <a:extLst>
                      <a:ext uri="{FF2B5EF4-FFF2-40B4-BE49-F238E27FC236}">
                        <a16:creationId xmlns:a16="http://schemas.microsoft.com/office/drawing/2014/main" id="{7A01DAD3-EA1D-F4AC-1870-A956F65963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8" name="Straight Connector 7327">
                    <a:extLst>
                      <a:ext uri="{FF2B5EF4-FFF2-40B4-BE49-F238E27FC236}">
                        <a16:creationId xmlns:a16="http://schemas.microsoft.com/office/drawing/2014/main" id="{4235D19B-1BB4-FFCD-D131-5AC8F7825F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29" name="Straight Connector 7328">
                    <a:extLst>
                      <a:ext uri="{FF2B5EF4-FFF2-40B4-BE49-F238E27FC236}">
                        <a16:creationId xmlns:a16="http://schemas.microsoft.com/office/drawing/2014/main" id="{3EFB2DC1-28EC-F70A-D2B4-46B537D1FB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0" name="Straight Connector 7329">
                    <a:extLst>
                      <a:ext uri="{FF2B5EF4-FFF2-40B4-BE49-F238E27FC236}">
                        <a16:creationId xmlns:a16="http://schemas.microsoft.com/office/drawing/2014/main" id="{42EA4496-B3D6-5AF8-BB82-61F3149E26A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1" name="Straight Connector 7330">
                    <a:extLst>
                      <a:ext uri="{FF2B5EF4-FFF2-40B4-BE49-F238E27FC236}">
                        <a16:creationId xmlns:a16="http://schemas.microsoft.com/office/drawing/2014/main" id="{0D5DDBF1-AE99-39AF-FA8B-C7B701CE52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2" name="Straight Connector 7331">
                    <a:extLst>
                      <a:ext uri="{FF2B5EF4-FFF2-40B4-BE49-F238E27FC236}">
                        <a16:creationId xmlns:a16="http://schemas.microsoft.com/office/drawing/2014/main" id="{88772E8B-9B4D-0E63-5C15-E86A5F325E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3" name="Straight Connector 7332">
                    <a:extLst>
                      <a:ext uri="{FF2B5EF4-FFF2-40B4-BE49-F238E27FC236}">
                        <a16:creationId xmlns:a16="http://schemas.microsoft.com/office/drawing/2014/main" id="{3CD7D6C6-A218-9CE4-7EEA-DC7BACB35C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4" name="Straight Connector 7333">
                    <a:extLst>
                      <a:ext uri="{FF2B5EF4-FFF2-40B4-BE49-F238E27FC236}">
                        <a16:creationId xmlns:a16="http://schemas.microsoft.com/office/drawing/2014/main" id="{A94B052D-97BA-AF47-0EF9-29AA00A2F4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5" name="Straight Connector 7334">
                    <a:extLst>
                      <a:ext uri="{FF2B5EF4-FFF2-40B4-BE49-F238E27FC236}">
                        <a16:creationId xmlns:a16="http://schemas.microsoft.com/office/drawing/2014/main" id="{4DAF76A4-3068-80FC-7876-5716A114DD3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6" name="Straight Connector 7335">
                    <a:extLst>
                      <a:ext uri="{FF2B5EF4-FFF2-40B4-BE49-F238E27FC236}">
                        <a16:creationId xmlns:a16="http://schemas.microsoft.com/office/drawing/2014/main" id="{BA217DAA-8EF5-7185-C755-73864C0D4B6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7" name="Straight Connector 7336">
                    <a:extLst>
                      <a:ext uri="{FF2B5EF4-FFF2-40B4-BE49-F238E27FC236}">
                        <a16:creationId xmlns:a16="http://schemas.microsoft.com/office/drawing/2014/main" id="{EDC21B37-5F1F-E071-FD0A-EC9BC1F129D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8" name="Straight Connector 7337">
                    <a:extLst>
                      <a:ext uri="{FF2B5EF4-FFF2-40B4-BE49-F238E27FC236}">
                        <a16:creationId xmlns:a16="http://schemas.microsoft.com/office/drawing/2014/main" id="{2D36D79C-90D4-2D83-2273-8FC1ADF406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39" name="Straight Connector 7338">
                    <a:extLst>
                      <a:ext uri="{FF2B5EF4-FFF2-40B4-BE49-F238E27FC236}">
                        <a16:creationId xmlns:a16="http://schemas.microsoft.com/office/drawing/2014/main" id="{07389C22-ACFF-82B2-13A0-6E8CE41F7F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40" name="Straight Connector 7339">
                    <a:extLst>
                      <a:ext uri="{FF2B5EF4-FFF2-40B4-BE49-F238E27FC236}">
                        <a16:creationId xmlns:a16="http://schemas.microsoft.com/office/drawing/2014/main" id="{E3624213-AF30-C6E8-2778-44FC906112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41" name="Straight Connector 7340">
                    <a:extLst>
                      <a:ext uri="{FF2B5EF4-FFF2-40B4-BE49-F238E27FC236}">
                        <a16:creationId xmlns:a16="http://schemas.microsoft.com/office/drawing/2014/main" id="{7C4B403A-85DE-41B0-41EB-2B2B30BB1D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42" name="Straight Connector 7341">
                    <a:extLst>
                      <a:ext uri="{FF2B5EF4-FFF2-40B4-BE49-F238E27FC236}">
                        <a16:creationId xmlns:a16="http://schemas.microsoft.com/office/drawing/2014/main" id="{A153444B-2F1B-42C9-D5DB-942482EE57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198" name="Group 7197">
                <a:extLst>
                  <a:ext uri="{FF2B5EF4-FFF2-40B4-BE49-F238E27FC236}">
                    <a16:creationId xmlns:a16="http://schemas.microsoft.com/office/drawing/2014/main" id="{5541E4E4-261B-318D-168E-649504588721}"/>
                  </a:ext>
                </a:extLst>
              </p:cNvPr>
              <p:cNvGrpSpPr/>
              <p:nvPr/>
            </p:nvGrpSpPr>
            <p:grpSpPr>
              <a:xfrm flipV="1">
                <a:off x="943290" y="2438590"/>
                <a:ext cx="2886903" cy="199117"/>
                <a:chOff x="954786" y="2143146"/>
                <a:chExt cx="2886903" cy="199117"/>
              </a:xfrm>
            </p:grpSpPr>
            <p:sp>
              <p:nvSpPr>
                <p:cNvPr id="7203" name="Freeform 7202">
                  <a:extLst>
                    <a:ext uri="{FF2B5EF4-FFF2-40B4-BE49-F238E27FC236}">
                      <a16:creationId xmlns:a16="http://schemas.microsoft.com/office/drawing/2014/main" id="{EB0BE77F-B287-5991-F5EB-C70B5A6CBD9D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04" name="Oval 7203">
                  <a:extLst>
                    <a:ext uri="{FF2B5EF4-FFF2-40B4-BE49-F238E27FC236}">
                      <a16:creationId xmlns:a16="http://schemas.microsoft.com/office/drawing/2014/main" id="{43F3F7F0-A6B9-C4E6-2D2D-90528663FAA2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05" name="Freeform 7204">
                  <a:extLst>
                    <a:ext uri="{FF2B5EF4-FFF2-40B4-BE49-F238E27FC236}">
                      <a16:creationId xmlns:a16="http://schemas.microsoft.com/office/drawing/2014/main" id="{389A9C67-8758-E17A-1BF9-CC79B35CADA2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06" name="Freeform 7205">
                  <a:extLst>
                    <a:ext uri="{FF2B5EF4-FFF2-40B4-BE49-F238E27FC236}">
                      <a16:creationId xmlns:a16="http://schemas.microsoft.com/office/drawing/2014/main" id="{3FE25227-F326-4AD1-8FC1-C0D8A7E500AF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207" name="Group 7206">
                  <a:extLst>
                    <a:ext uri="{FF2B5EF4-FFF2-40B4-BE49-F238E27FC236}">
                      <a16:creationId xmlns:a16="http://schemas.microsoft.com/office/drawing/2014/main" id="{1C967BE2-B34F-0CDC-7C74-8D35C802D588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7208" name="Straight Connector 7207">
                    <a:extLst>
                      <a:ext uri="{FF2B5EF4-FFF2-40B4-BE49-F238E27FC236}">
                        <a16:creationId xmlns:a16="http://schemas.microsoft.com/office/drawing/2014/main" id="{5532D389-0422-9B2A-CDBE-3EE8C911CF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09" name="Straight Connector 7208">
                    <a:extLst>
                      <a:ext uri="{FF2B5EF4-FFF2-40B4-BE49-F238E27FC236}">
                        <a16:creationId xmlns:a16="http://schemas.microsoft.com/office/drawing/2014/main" id="{B393FEF4-81F0-5EBF-1F9F-8E0F1D7BD9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0" name="Straight Connector 7209">
                    <a:extLst>
                      <a:ext uri="{FF2B5EF4-FFF2-40B4-BE49-F238E27FC236}">
                        <a16:creationId xmlns:a16="http://schemas.microsoft.com/office/drawing/2014/main" id="{C9F93E1D-3919-026C-FAD0-4D7FC7AE44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1" name="Straight Connector 7210">
                    <a:extLst>
                      <a:ext uri="{FF2B5EF4-FFF2-40B4-BE49-F238E27FC236}">
                        <a16:creationId xmlns:a16="http://schemas.microsoft.com/office/drawing/2014/main" id="{705E7B34-0EE2-07C3-4DEC-2989DE1CF9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2" name="Straight Connector 7211">
                    <a:extLst>
                      <a:ext uri="{FF2B5EF4-FFF2-40B4-BE49-F238E27FC236}">
                        <a16:creationId xmlns:a16="http://schemas.microsoft.com/office/drawing/2014/main" id="{5187F2B5-50C6-EC71-5424-328F4FC687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3" name="Straight Connector 7212">
                    <a:extLst>
                      <a:ext uri="{FF2B5EF4-FFF2-40B4-BE49-F238E27FC236}">
                        <a16:creationId xmlns:a16="http://schemas.microsoft.com/office/drawing/2014/main" id="{38780437-1AB3-A1F7-81DB-46F11983CA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4" name="Straight Connector 7213">
                    <a:extLst>
                      <a:ext uri="{FF2B5EF4-FFF2-40B4-BE49-F238E27FC236}">
                        <a16:creationId xmlns:a16="http://schemas.microsoft.com/office/drawing/2014/main" id="{B9FE7DD6-0A27-D1FF-99CA-0AFE86490B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5" name="Straight Connector 7214">
                    <a:extLst>
                      <a:ext uri="{FF2B5EF4-FFF2-40B4-BE49-F238E27FC236}">
                        <a16:creationId xmlns:a16="http://schemas.microsoft.com/office/drawing/2014/main" id="{E1CFD65C-222D-44D8-74B3-F43DBCAD83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6" name="Straight Connector 7215">
                    <a:extLst>
                      <a:ext uri="{FF2B5EF4-FFF2-40B4-BE49-F238E27FC236}">
                        <a16:creationId xmlns:a16="http://schemas.microsoft.com/office/drawing/2014/main" id="{94334A53-0976-1D22-BBB9-85CBC056EB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7" name="Straight Connector 7216">
                    <a:extLst>
                      <a:ext uri="{FF2B5EF4-FFF2-40B4-BE49-F238E27FC236}">
                        <a16:creationId xmlns:a16="http://schemas.microsoft.com/office/drawing/2014/main" id="{A851A608-1182-FBF0-93EA-CD2E7C411E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8" name="Straight Connector 7217">
                    <a:extLst>
                      <a:ext uri="{FF2B5EF4-FFF2-40B4-BE49-F238E27FC236}">
                        <a16:creationId xmlns:a16="http://schemas.microsoft.com/office/drawing/2014/main" id="{D23099F6-F7D2-42DF-32E3-7B842D95FE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9" name="Straight Connector 7218">
                    <a:extLst>
                      <a:ext uri="{FF2B5EF4-FFF2-40B4-BE49-F238E27FC236}">
                        <a16:creationId xmlns:a16="http://schemas.microsoft.com/office/drawing/2014/main" id="{CACE6193-7477-A90B-7295-28BBC98F03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0" name="Straight Connector 7219">
                    <a:extLst>
                      <a:ext uri="{FF2B5EF4-FFF2-40B4-BE49-F238E27FC236}">
                        <a16:creationId xmlns:a16="http://schemas.microsoft.com/office/drawing/2014/main" id="{D04415AD-CEEC-210C-7CA7-D7F77CE1FF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1" name="Straight Connector 7220">
                    <a:extLst>
                      <a:ext uri="{FF2B5EF4-FFF2-40B4-BE49-F238E27FC236}">
                        <a16:creationId xmlns:a16="http://schemas.microsoft.com/office/drawing/2014/main" id="{75664926-B84E-BB81-F7C1-3618B8D654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2" name="Straight Connector 7221">
                    <a:extLst>
                      <a:ext uri="{FF2B5EF4-FFF2-40B4-BE49-F238E27FC236}">
                        <a16:creationId xmlns:a16="http://schemas.microsoft.com/office/drawing/2014/main" id="{895DF061-7D09-C1D1-29AF-D37C39930B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3" name="Straight Connector 7222">
                    <a:extLst>
                      <a:ext uri="{FF2B5EF4-FFF2-40B4-BE49-F238E27FC236}">
                        <a16:creationId xmlns:a16="http://schemas.microsoft.com/office/drawing/2014/main" id="{674BD5BD-FAAD-02F1-3541-DAFB0795826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4" name="Straight Connector 7223">
                    <a:extLst>
                      <a:ext uri="{FF2B5EF4-FFF2-40B4-BE49-F238E27FC236}">
                        <a16:creationId xmlns:a16="http://schemas.microsoft.com/office/drawing/2014/main" id="{84B4D0FB-1F5B-7F0F-1A6B-5EC0F5C5E6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5" name="Straight Connector 7224">
                    <a:extLst>
                      <a:ext uri="{FF2B5EF4-FFF2-40B4-BE49-F238E27FC236}">
                        <a16:creationId xmlns:a16="http://schemas.microsoft.com/office/drawing/2014/main" id="{129F18A9-23FB-83D3-30DF-C3CCA300A0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6" name="Straight Connector 7225">
                    <a:extLst>
                      <a:ext uri="{FF2B5EF4-FFF2-40B4-BE49-F238E27FC236}">
                        <a16:creationId xmlns:a16="http://schemas.microsoft.com/office/drawing/2014/main" id="{0479BC26-893D-E99E-8CDC-43B2A4C6CA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7" name="Straight Connector 7226">
                    <a:extLst>
                      <a:ext uri="{FF2B5EF4-FFF2-40B4-BE49-F238E27FC236}">
                        <a16:creationId xmlns:a16="http://schemas.microsoft.com/office/drawing/2014/main" id="{5440651A-E221-3DDC-2A73-B24F8D3AFF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8" name="Straight Connector 7227">
                    <a:extLst>
                      <a:ext uri="{FF2B5EF4-FFF2-40B4-BE49-F238E27FC236}">
                        <a16:creationId xmlns:a16="http://schemas.microsoft.com/office/drawing/2014/main" id="{B866EFEA-A315-DFB6-5EC1-881764C451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9" name="Straight Connector 7228">
                    <a:extLst>
                      <a:ext uri="{FF2B5EF4-FFF2-40B4-BE49-F238E27FC236}">
                        <a16:creationId xmlns:a16="http://schemas.microsoft.com/office/drawing/2014/main" id="{DAA07D27-861F-9123-F5FA-C0E131D1B8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0" name="Straight Connector 7229">
                    <a:extLst>
                      <a:ext uri="{FF2B5EF4-FFF2-40B4-BE49-F238E27FC236}">
                        <a16:creationId xmlns:a16="http://schemas.microsoft.com/office/drawing/2014/main" id="{3B29ECF4-E8B6-FCFB-116A-2C6D29D992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1" name="Straight Connector 7230">
                    <a:extLst>
                      <a:ext uri="{FF2B5EF4-FFF2-40B4-BE49-F238E27FC236}">
                        <a16:creationId xmlns:a16="http://schemas.microsoft.com/office/drawing/2014/main" id="{1B0B7654-DF7B-572B-E308-42153F84A6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2" name="Straight Connector 7231">
                    <a:extLst>
                      <a:ext uri="{FF2B5EF4-FFF2-40B4-BE49-F238E27FC236}">
                        <a16:creationId xmlns:a16="http://schemas.microsoft.com/office/drawing/2014/main" id="{E1F1D4CF-FE1C-E2DA-BB6F-DF790C7957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3" name="Straight Connector 7232">
                    <a:extLst>
                      <a:ext uri="{FF2B5EF4-FFF2-40B4-BE49-F238E27FC236}">
                        <a16:creationId xmlns:a16="http://schemas.microsoft.com/office/drawing/2014/main" id="{C8A17D46-EABB-4E47-6E2A-C5325398BB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4" name="Straight Connector 7233">
                    <a:extLst>
                      <a:ext uri="{FF2B5EF4-FFF2-40B4-BE49-F238E27FC236}">
                        <a16:creationId xmlns:a16="http://schemas.microsoft.com/office/drawing/2014/main" id="{F8E4E40E-2631-12BE-E048-B2BFDC3B78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5" name="Straight Connector 7234">
                    <a:extLst>
                      <a:ext uri="{FF2B5EF4-FFF2-40B4-BE49-F238E27FC236}">
                        <a16:creationId xmlns:a16="http://schemas.microsoft.com/office/drawing/2014/main" id="{6D82D86E-82E7-BEF8-452B-8027E7A50C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6" name="Straight Connector 7235">
                    <a:extLst>
                      <a:ext uri="{FF2B5EF4-FFF2-40B4-BE49-F238E27FC236}">
                        <a16:creationId xmlns:a16="http://schemas.microsoft.com/office/drawing/2014/main" id="{4766FD32-ED79-2814-E1AD-AFAD14395C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7" name="Straight Connector 7236">
                    <a:extLst>
                      <a:ext uri="{FF2B5EF4-FFF2-40B4-BE49-F238E27FC236}">
                        <a16:creationId xmlns:a16="http://schemas.microsoft.com/office/drawing/2014/main" id="{A1C971DB-A7AE-8945-0C99-FDB31CB4A1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8" name="Straight Connector 7237">
                    <a:extLst>
                      <a:ext uri="{FF2B5EF4-FFF2-40B4-BE49-F238E27FC236}">
                        <a16:creationId xmlns:a16="http://schemas.microsoft.com/office/drawing/2014/main" id="{B1117D49-7380-84CB-5F8E-418648829A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9" name="Straight Connector 7238">
                    <a:extLst>
                      <a:ext uri="{FF2B5EF4-FFF2-40B4-BE49-F238E27FC236}">
                        <a16:creationId xmlns:a16="http://schemas.microsoft.com/office/drawing/2014/main" id="{F35D7AD8-C441-A1C5-871C-F6C0252DDCA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0" name="Straight Connector 7239">
                    <a:extLst>
                      <a:ext uri="{FF2B5EF4-FFF2-40B4-BE49-F238E27FC236}">
                        <a16:creationId xmlns:a16="http://schemas.microsoft.com/office/drawing/2014/main" id="{2D4F93F2-5D0C-B3EA-A455-E7413B07C1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1" name="Straight Connector 7240">
                    <a:extLst>
                      <a:ext uri="{FF2B5EF4-FFF2-40B4-BE49-F238E27FC236}">
                        <a16:creationId xmlns:a16="http://schemas.microsoft.com/office/drawing/2014/main" id="{F891BA1F-52D2-28ED-93AB-C8DFACA5753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2" name="Straight Connector 7241">
                    <a:extLst>
                      <a:ext uri="{FF2B5EF4-FFF2-40B4-BE49-F238E27FC236}">
                        <a16:creationId xmlns:a16="http://schemas.microsoft.com/office/drawing/2014/main" id="{79097C04-5C54-A880-BA69-D0A64F17EF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3" name="Straight Connector 7242">
                    <a:extLst>
                      <a:ext uri="{FF2B5EF4-FFF2-40B4-BE49-F238E27FC236}">
                        <a16:creationId xmlns:a16="http://schemas.microsoft.com/office/drawing/2014/main" id="{29F76E87-21E9-A80F-2158-816785C298E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4" name="Straight Connector 7243">
                    <a:extLst>
                      <a:ext uri="{FF2B5EF4-FFF2-40B4-BE49-F238E27FC236}">
                        <a16:creationId xmlns:a16="http://schemas.microsoft.com/office/drawing/2014/main" id="{7C6AEF6F-43DA-5C3D-EA17-CE52F16C3F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5" name="Straight Connector 7244">
                    <a:extLst>
                      <a:ext uri="{FF2B5EF4-FFF2-40B4-BE49-F238E27FC236}">
                        <a16:creationId xmlns:a16="http://schemas.microsoft.com/office/drawing/2014/main" id="{4D561743-77EF-5F6D-E338-DF30F16AAF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6" name="Straight Connector 7245">
                    <a:extLst>
                      <a:ext uri="{FF2B5EF4-FFF2-40B4-BE49-F238E27FC236}">
                        <a16:creationId xmlns:a16="http://schemas.microsoft.com/office/drawing/2014/main" id="{F0D3A41A-15FC-A86F-4515-7E990DD63F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7" name="Straight Connector 7246">
                    <a:extLst>
                      <a:ext uri="{FF2B5EF4-FFF2-40B4-BE49-F238E27FC236}">
                        <a16:creationId xmlns:a16="http://schemas.microsoft.com/office/drawing/2014/main" id="{E79A148E-29A6-49CB-89D2-5B585124FA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8" name="Straight Connector 7247">
                    <a:extLst>
                      <a:ext uri="{FF2B5EF4-FFF2-40B4-BE49-F238E27FC236}">
                        <a16:creationId xmlns:a16="http://schemas.microsoft.com/office/drawing/2014/main" id="{E1D6751F-15D5-F9EE-8C8E-ADA43ABDE7B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9" name="Straight Connector 7248">
                    <a:extLst>
                      <a:ext uri="{FF2B5EF4-FFF2-40B4-BE49-F238E27FC236}">
                        <a16:creationId xmlns:a16="http://schemas.microsoft.com/office/drawing/2014/main" id="{EDBADAD2-83AC-37DA-0679-C6C53CB3E4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0" name="Straight Connector 7249">
                    <a:extLst>
                      <a:ext uri="{FF2B5EF4-FFF2-40B4-BE49-F238E27FC236}">
                        <a16:creationId xmlns:a16="http://schemas.microsoft.com/office/drawing/2014/main" id="{D397D660-8ABD-25A7-84E8-A221A0C835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1" name="Straight Connector 7250">
                    <a:extLst>
                      <a:ext uri="{FF2B5EF4-FFF2-40B4-BE49-F238E27FC236}">
                        <a16:creationId xmlns:a16="http://schemas.microsoft.com/office/drawing/2014/main" id="{5405A340-26E2-C333-6377-543814F8F7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2" name="Straight Connector 7251">
                    <a:extLst>
                      <a:ext uri="{FF2B5EF4-FFF2-40B4-BE49-F238E27FC236}">
                        <a16:creationId xmlns:a16="http://schemas.microsoft.com/office/drawing/2014/main" id="{219338B1-A3FA-897A-F722-07F0D6AB66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3" name="Straight Connector 7252">
                    <a:extLst>
                      <a:ext uri="{FF2B5EF4-FFF2-40B4-BE49-F238E27FC236}">
                        <a16:creationId xmlns:a16="http://schemas.microsoft.com/office/drawing/2014/main" id="{7517688D-08BD-2664-75B7-4170B09CB1D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4" name="Straight Connector 7253">
                    <a:extLst>
                      <a:ext uri="{FF2B5EF4-FFF2-40B4-BE49-F238E27FC236}">
                        <a16:creationId xmlns:a16="http://schemas.microsoft.com/office/drawing/2014/main" id="{3F215B07-234C-13CA-9936-4186AD029AF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5" name="Straight Connector 7254">
                    <a:extLst>
                      <a:ext uri="{FF2B5EF4-FFF2-40B4-BE49-F238E27FC236}">
                        <a16:creationId xmlns:a16="http://schemas.microsoft.com/office/drawing/2014/main" id="{CA02F6C6-CF65-3A87-4075-549B16B7C8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6" name="Straight Connector 7255">
                    <a:extLst>
                      <a:ext uri="{FF2B5EF4-FFF2-40B4-BE49-F238E27FC236}">
                        <a16:creationId xmlns:a16="http://schemas.microsoft.com/office/drawing/2014/main" id="{786AE7DB-92BA-C5F0-892C-68E586AC826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7" name="Straight Connector 7256">
                    <a:extLst>
                      <a:ext uri="{FF2B5EF4-FFF2-40B4-BE49-F238E27FC236}">
                        <a16:creationId xmlns:a16="http://schemas.microsoft.com/office/drawing/2014/main" id="{F11293F6-BD87-4EC1-AE5B-784BF80EDF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8" name="Straight Connector 7257">
                    <a:extLst>
                      <a:ext uri="{FF2B5EF4-FFF2-40B4-BE49-F238E27FC236}">
                        <a16:creationId xmlns:a16="http://schemas.microsoft.com/office/drawing/2014/main" id="{1719610B-877F-F331-180F-C8556AE9FB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9" name="Straight Connector 7258">
                    <a:extLst>
                      <a:ext uri="{FF2B5EF4-FFF2-40B4-BE49-F238E27FC236}">
                        <a16:creationId xmlns:a16="http://schemas.microsoft.com/office/drawing/2014/main" id="{09185953-48A9-E24D-C6AE-4CE714DC5CA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0" name="Straight Connector 7259">
                    <a:extLst>
                      <a:ext uri="{FF2B5EF4-FFF2-40B4-BE49-F238E27FC236}">
                        <a16:creationId xmlns:a16="http://schemas.microsoft.com/office/drawing/2014/main" id="{0DD413ED-4053-22C5-C2E8-B2897E7B20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1" name="Straight Connector 7260">
                    <a:extLst>
                      <a:ext uri="{FF2B5EF4-FFF2-40B4-BE49-F238E27FC236}">
                        <a16:creationId xmlns:a16="http://schemas.microsoft.com/office/drawing/2014/main" id="{476E681F-7129-23B8-8A8F-AB16960483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2" name="Straight Connector 7261">
                    <a:extLst>
                      <a:ext uri="{FF2B5EF4-FFF2-40B4-BE49-F238E27FC236}">
                        <a16:creationId xmlns:a16="http://schemas.microsoft.com/office/drawing/2014/main" id="{3D4EFA1C-CE06-F2EB-0508-E94D8E7E31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3" name="Straight Connector 7262">
                    <a:extLst>
                      <a:ext uri="{FF2B5EF4-FFF2-40B4-BE49-F238E27FC236}">
                        <a16:creationId xmlns:a16="http://schemas.microsoft.com/office/drawing/2014/main" id="{9C607594-3E79-AD04-18C9-2EBDAAF82D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4" name="Straight Connector 7263">
                    <a:extLst>
                      <a:ext uri="{FF2B5EF4-FFF2-40B4-BE49-F238E27FC236}">
                        <a16:creationId xmlns:a16="http://schemas.microsoft.com/office/drawing/2014/main" id="{140DD14D-AEF9-6903-79C9-EA5B97248C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5" name="Straight Connector 7264">
                    <a:extLst>
                      <a:ext uri="{FF2B5EF4-FFF2-40B4-BE49-F238E27FC236}">
                        <a16:creationId xmlns:a16="http://schemas.microsoft.com/office/drawing/2014/main" id="{9B01181C-83C3-F33F-C8B4-1C3F4C4289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6" name="Straight Connector 7265">
                    <a:extLst>
                      <a:ext uri="{FF2B5EF4-FFF2-40B4-BE49-F238E27FC236}">
                        <a16:creationId xmlns:a16="http://schemas.microsoft.com/office/drawing/2014/main" id="{D89C5F37-6049-1CF9-7416-B2C270974F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7" name="Straight Connector 7266">
                    <a:extLst>
                      <a:ext uri="{FF2B5EF4-FFF2-40B4-BE49-F238E27FC236}">
                        <a16:creationId xmlns:a16="http://schemas.microsoft.com/office/drawing/2014/main" id="{64F12014-1594-8268-C4C6-6950A8D6E1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8" name="Straight Connector 7267">
                    <a:extLst>
                      <a:ext uri="{FF2B5EF4-FFF2-40B4-BE49-F238E27FC236}">
                        <a16:creationId xmlns:a16="http://schemas.microsoft.com/office/drawing/2014/main" id="{5170D28A-D312-8136-C925-BFFEDC43EF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9" name="Straight Connector 7268">
                    <a:extLst>
                      <a:ext uri="{FF2B5EF4-FFF2-40B4-BE49-F238E27FC236}">
                        <a16:creationId xmlns:a16="http://schemas.microsoft.com/office/drawing/2014/main" id="{561DE722-F59C-CA2C-45BC-1848CE63F1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70" name="Straight Connector 7269">
                    <a:extLst>
                      <a:ext uri="{FF2B5EF4-FFF2-40B4-BE49-F238E27FC236}">
                        <a16:creationId xmlns:a16="http://schemas.microsoft.com/office/drawing/2014/main" id="{B69D8BD5-5E5B-DFEA-51AD-8B10C5988B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71" name="Straight Connector 7270">
                    <a:extLst>
                      <a:ext uri="{FF2B5EF4-FFF2-40B4-BE49-F238E27FC236}">
                        <a16:creationId xmlns:a16="http://schemas.microsoft.com/office/drawing/2014/main" id="{CF59A132-5209-0DAE-F151-B44C9CE1A3D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72" name="Straight Connector 7271">
                    <a:extLst>
                      <a:ext uri="{FF2B5EF4-FFF2-40B4-BE49-F238E27FC236}">
                        <a16:creationId xmlns:a16="http://schemas.microsoft.com/office/drawing/2014/main" id="{853DE0BF-787E-C2E1-B0B5-CAA5C05DA5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199" name="Arc 7198">
                <a:extLst>
                  <a:ext uri="{FF2B5EF4-FFF2-40B4-BE49-F238E27FC236}">
                    <a16:creationId xmlns:a16="http://schemas.microsoft.com/office/drawing/2014/main" id="{42328CE9-4F26-460A-36C5-352450A7B349}"/>
                  </a:ext>
                </a:extLst>
              </p:cNvPr>
              <p:cNvSpPr/>
              <p:nvPr/>
            </p:nvSpPr>
            <p:spPr>
              <a:xfrm flipH="1">
                <a:off x="3499962" y="220584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00" name="Arc 7199">
                <a:extLst>
                  <a:ext uri="{FF2B5EF4-FFF2-40B4-BE49-F238E27FC236}">
                    <a16:creationId xmlns:a16="http://schemas.microsoft.com/office/drawing/2014/main" id="{0BCE0BE0-9C64-7E13-099B-038F9B18F0A7}"/>
                  </a:ext>
                </a:extLst>
              </p:cNvPr>
              <p:cNvSpPr/>
              <p:nvPr/>
            </p:nvSpPr>
            <p:spPr>
              <a:xfrm flipH="1">
                <a:off x="1120174" y="220896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01" name="Arc 7200">
                <a:extLst>
                  <a:ext uri="{FF2B5EF4-FFF2-40B4-BE49-F238E27FC236}">
                    <a16:creationId xmlns:a16="http://schemas.microsoft.com/office/drawing/2014/main" id="{D8143F33-31CB-535E-0934-0121242E99CF}"/>
                  </a:ext>
                </a:extLst>
              </p:cNvPr>
              <p:cNvSpPr/>
              <p:nvPr/>
            </p:nvSpPr>
            <p:spPr>
              <a:xfrm flipH="1">
                <a:off x="1612219" y="220937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02" name="Arc 7201">
                <a:extLst>
                  <a:ext uri="{FF2B5EF4-FFF2-40B4-BE49-F238E27FC236}">
                    <a16:creationId xmlns:a16="http://schemas.microsoft.com/office/drawing/2014/main" id="{2B2FADC9-70B9-B705-5B22-4EE06FB4A93A}"/>
                  </a:ext>
                </a:extLst>
              </p:cNvPr>
              <p:cNvSpPr/>
              <p:nvPr/>
            </p:nvSpPr>
            <p:spPr>
              <a:xfrm flipH="1">
                <a:off x="2448873" y="220940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46" name="Freeform 7145">
              <a:extLst>
                <a:ext uri="{FF2B5EF4-FFF2-40B4-BE49-F238E27FC236}">
                  <a16:creationId xmlns:a16="http://schemas.microsoft.com/office/drawing/2014/main" id="{C374D004-F0B7-9287-7B1D-F5A93D399105}"/>
                </a:ext>
              </a:extLst>
            </p:cNvPr>
            <p:cNvSpPr/>
            <p:nvPr/>
          </p:nvSpPr>
          <p:spPr>
            <a:xfrm flipV="1">
              <a:off x="5248840" y="2919093"/>
              <a:ext cx="284117" cy="32055"/>
            </a:xfrm>
            <a:custGeom>
              <a:avLst/>
              <a:gdLst>
                <a:gd name="connsiteX0" fmla="*/ 0 w 284117"/>
                <a:gd name="connsiteY0" fmla="*/ 0 h 32055"/>
                <a:gd name="connsiteX1" fmla="*/ 69850 w 284117"/>
                <a:gd name="connsiteY1" fmla="*/ 15875 h 32055"/>
                <a:gd name="connsiteX2" fmla="*/ 139700 w 284117"/>
                <a:gd name="connsiteY2" fmla="*/ 22225 h 32055"/>
                <a:gd name="connsiteX3" fmla="*/ 200025 w 284117"/>
                <a:gd name="connsiteY3" fmla="*/ 31750 h 32055"/>
                <a:gd name="connsiteX4" fmla="*/ 244475 w 284117"/>
                <a:gd name="connsiteY4" fmla="*/ 28575 h 32055"/>
                <a:gd name="connsiteX5" fmla="*/ 282575 w 284117"/>
                <a:gd name="connsiteY5" fmla="*/ 31750 h 32055"/>
                <a:gd name="connsiteX6" fmla="*/ 273050 w 284117"/>
                <a:gd name="connsiteY6" fmla="*/ 31750 h 32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117" h="32055">
                  <a:moveTo>
                    <a:pt x="0" y="0"/>
                  </a:moveTo>
                  <a:cubicBezTo>
                    <a:pt x="23283" y="6085"/>
                    <a:pt x="46567" y="12171"/>
                    <a:pt x="69850" y="15875"/>
                  </a:cubicBezTo>
                  <a:cubicBezTo>
                    <a:pt x="93133" y="19579"/>
                    <a:pt x="118004" y="19579"/>
                    <a:pt x="139700" y="22225"/>
                  </a:cubicBezTo>
                  <a:cubicBezTo>
                    <a:pt x="161396" y="24871"/>
                    <a:pt x="182563" y="30692"/>
                    <a:pt x="200025" y="31750"/>
                  </a:cubicBezTo>
                  <a:cubicBezTo>
                    <a:pt x="217487" y="32808"/>
                    <a:pt x="230717" y="28575"/>
                    <a:pt x="244475" y="28575"/>
                  </a:cubicBezTo>
                  <a:cubicBezTo>
                    <a:pt x="258233" y="28575"/>
                    <a:pt x="282575" y="31750"/>
                    <a:pt x="282575" y="31750"/>
                  </a:cubicBezTo>
                  <a:cubicBezTo>
                    <a:pt x="287338" y="32279"/>
                    <a:pt x="280194" y="32014"/>
                    <a:pt x="273050" y="31750"/>
                  </a:cubicBezTo>
                </a:path>
              </a:pathLst>
            </a:custGeom>
            <a:noFill/>
            <a:ln w="10795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7" name="Freeform 7146">
              <a:extLst>
                <a:ext uri="{FF2B5EF4-FFF2-40B4-BE49-F238E27FC236}">
                  <a16:creationId xmlns:a16="http://schemas.microsoft.com/office/drawing/2014/main" id="{85959FC4-C5EA-6E92-0F93-7162310FB68F}"/>
                </a:ext>
              </a:extLst>
            </p:cNvPr>
            <p:cNvSpPr/>
            <p:nvPr/>
          </p:nvSpPr>
          <p:spPr>
            <a:xfrm flipH="1" flipV="1">
              <a:off x="5411897" y="2725736"/>
              <a:ext cx="193675" cy="206375"/>
            </a:xfrm>
            <a:custGeom>
              <a:avLst/>
              <a:gdLst>
                <a:gd name="connsiteX0" fmla="*/ 0 w 193675"/>
                <a:gd name="connsiteY0" fmla="*/ 0 h 206375"/>
                <a:gd name="connsiteX1" fmla="*/ 76200 w 193675"/>
                <a:gd name="connsiteY1" fmla="*/ 28575 h 206375"/>
                <a:gd name="connsiteX2" fmla="*/ 130175 w 193675"/>
                <a:gd name="connsiteY2" fmla="*/ 107950 h 206375"/>
                <a:gd name="connsiteX3" fmla="*/ 174625 w 193675"/>
                <a:gd name="connsiteY3" fmla="*/ 174625 h 206375"/>
                <a:gd name="connsiteX4" fmla="*/ 193675 w 193675"/>
                <a:gd name="connsiteY4" fmla="*/ 206375 h 2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5" h="206375">
                  <a:moveTo>
                    <a:pt x="0" y="0"/>
                  </a:moveTo>
                  <a:cubicBezTo>
                    <a:pt x="27252" y="5291"/>
                    <a:pt x="54504" y="10583"/>
                    <a:pt x="76200" y="28575"/>
                  </a:cubicBezTo>
                  <a:cubicBezTo>
                    <a:pt x="97896" y="46567"/>
                    <a:pt x="113771" y="83608"/>
                    <a:pt x="130175" y="107950"/>
                  </a:cubicBezTo>
                  <a:cubicBezTo>
                    <a:pt x="146579" y="132292"/>
                    <a:pt x="164042" y="158221"/>
                    <a:pt x="174625" y="174625"/>
                  </a:cubicBezTo>
                  <a:cubicBezTo>
                    <a:pt x="185208" y="191029"/>
                    <a:pt x="189441" y="198702"/>
                    <a:pt x="193675" y="206375"/>
                  </a:cubicBezTo>
                </a:path>
              </a:pathLst>
            </a:custGeom>
            <a:noFill/>
            <a:ln w="1016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8" name="Freeform 7147">
              <a:extLst>
                <a:ext uri="{FF2B5EF4-FFF2-40B4-BE49-F238E27FC236}">
                  <a16:creationId xmlns:a16="http://schemas.microsoft.com/office/drawing/2014/main" id="{0044CF9E-B6EA-A6B3-6A2E-ACDCEAFC361F}"/>
                </a:ext>
              </a:extLst>
            </p:cNvPr>
            <p:cNvSpPr/>
            <p:nvPr/>
          </p:nvSpPr>
          <p:spPr>
            <a:xfrm>
              <a:off x="5238431" y="2533297"/>
              <a:ext cx="193675" cy="206375"/>
            </a:xfrm>
            <a:custGeom>
              <a:avLst/>
              <a:gdLst>
                <a:gd name="connsiteX0" fmla="*/ 0 w 193675"/>
                <a:gd name="connsiteY0" fmla="*/ 0 h 206375"/>
                <a:gd name="connsiteX1" fmla="*/ 76200 w 193675"/>
                <a:gd name="connsiteY1" fmla="*/ 28575 h 206375"/>
                <a:gd name="connsiteX2" fmla="*/ 130175 w 193675"/>
                <a:gd name="connsiteY2" fmla="*/ 107950 h 206375"/>
                <a:gd name="connsiteX3" fmla="*/ 174625 w 193675"/>
                <a:gd name="connsiteY3" fmla="*/ 174625 h 206375"/>
                <a:gd name="connsiteX4" fmla="*/ 193675 w 193675"/>
                <a:gd name="connsiteY4" fmla="*/ 206375 h 2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5" h="206375">
                  <a:moveTo>
                    <a:pt x="0" y="0"/>
                  </a:moveTo>
                  <a:cubicBezTo>
                    <a:pt x="27252" y="5291"/>
                    <a:pt x="54504" y="10583"/>
                    <a:pt x="76200" y="28575"/>
                  </a:cubicBezTo>
                  <a:cubicBezTo>
                    <a:pt x="97896" y="46567"/>
                    <a:pt x="113771" y="83608"/>
                    <a:pt x="130175" y="107950"/>
                  </a:cubicBezTo>
                  <a:cubicBezTo>
                    <a:pt x="146579" y="132292"/>
                    <a:pt x="164042" y="158221"/>
                    <a:pt x="174625" y="174625"/>
                  </a:cubicBezTo>
                  <a:cubicBezTo>
                    <a:pt x="185208" y="191029"/>
                    <a:pt x="189441" y="198702"/>
                    <a:pt x="193675" y="206375"/>
                  </a:cubicBezTo>
                </a:path>
              </a:pathLst>
            </a:custGeom>
            <a:noFill/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49" name="Group 7148">
              <a:extLst>
                <a:ext uri="{FF2B5EF4-FFF2-40B4-BE49-F238E27FC236}">
                  <a16:creationId xmlns:a16="http://schemas.microsoft.com/office/drawing/2014/main" id="{DF10DACC-9BE4-B0D0-C188-33B76D661127}"/>
                </a:ext>
              </a:extLst>
            </p:cNvPr>
            <p:cNvGrpSpPr/>
            <p:nvPr/>
          </p:nvGrpSpPr>
          <p:grpSpPr>
            <a:xfrm flipH="1">
              <a:off x="5207008" y="2509282"/>
              <a:ext cx="235600" cy="242618"/>
              <a:chOff x="5399134" y="2532161"/>
              <a:chExt cx="235600" cy="242618"/>
            </a:xfrm>
          </p:grpSpPr>
          <p:sp>
            <p:nvSpPr>
              <p:cNvPr id="7191" name="Freeform 7190">
                <a:extLst>
                  <a:ext uri="{FF2B5EF4-FFF2-40B4-BE49-F238E27FC236}">
                    <a16:creationId xmlns:a16="http://schemas.microsoft.com/office/drawing/2014/main" id="{B2258A93-4E45-58B7-7C2F-B1E7BB665629}"/>
                  </a:ext>
                </a:extLst>
              </p:cNvPr>
              <p:cNvSpPr/>
              <p:nvPr/>
            </p:nvSpPr>
            <p:spPr>
              <a:xfrm flipH="1">
                <a:off x="5399134" y="2532161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92" name="Freeform 7191">
                <a:extLst>
                  <a:ext uri="{FF2B5EF4-FFF2-40B4-BE49-F238E27FC236}">
                    <a16:creationId xmlns:a16="http://schemas.microsoft.com/office/drawing/2014/main" id="{1BE789B9-5595-B4F0-C8DE-7CE0DB4053A3}"/>
                  </a:ext>
                </a:extLst>
              </p:cNvPr>
              <p:cNvSpPr/>
              <p:nvPr/>
            </p:nvSpPr>
            <p:spPr>
              <a:xfrm flipH="1">
                <a:off x="5441059" y="2568404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50" name="Group 7149">
              <a:extLst>
                <a:ext uri="{FF2B5EF4-FFF2-40B4-BE49-F238E27FC236}">
                  <a16:creationId xmlns:a16="http://schemas.microsoft.com/office/drawing/2014/main" id="{3181E03E-B7A9-2B42-7103-2196E67B38DC}"/>
                </a:ext>
              </a:extLst>
            </p:cNvPr>
            <p:cNvGrpSpPr/>
            <p:nvPr/>
          </p:nvGrpSpPr>
          <p:grpSpPr>
            <a:xfrm flipV="1">
              <a:off x="5399986" y="2709729"/>
              <a:ext cx="235600" cy="242618"/>
              <a:chOff x="5399134" y="2532161"/>
              <a:chExt cx="235600" cy="242618"/>
            </a:xfrm>
          </p:grpSpPr>
          <p:sp>
            <p:nvSpPr>
              <p:cNvPr id="7189" name="Freeform 7188">
                <a:extLst>
                  <a:ext uri="{FF2B5EF4-FFF2-40B4-BE49-F238E27FC236}">
                    <a16:creationId xmlns:a16="http://schemas.microsoft.com/office/drawing/2014/main" id="{2BCCE811-ED04-D1E6-078F-1161375727B1}"/>
                  </a:ext>
                </a:extLst>
              </p:cNvPr>
              <p:cNvSpPr/>
              <p:nvPr/>
            </p:nvSpPr>
            <p:spPr>
              <a:xfrm flipH="1">
                <a:off x="5399134" y="2532161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90" name="Freeform 7189">
                <a:extLst>
                  <a:ext uri="{FF2B5EF4-FFF2-40B4-BE49-F238E27FC236}">
                    <a16:creationId xmlns:a16="http://schemas.microsoft.com/office/drawing/2014/main" id="{52ACDA37-9428-320A-42D8-CD47F3A48920}"/>
                  </a:ext>
                </a:extLst>
              </p:cNvPr>
              <p:cNvSpPr/>
              <p:nvPr/>
            </p:nvSpPr>
            <p:spPr>
              <a:xfrm flipH="1">
                <a:off x="5441059" y="2568404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51" name="Freeform 7150">
              <a:extLst>
                <a:ext uri="{FF2B5EF4-FFF2-40B4-BE49-F238E27FC236}">
                  <a16:creationId xmlns:a16="http://schemas.microsoft.com/office/drawing/2014/main" id="{7E6AE99C-33C5-B291-F6B1-63C10C25F1BA}"/>
                </a:ext>
              </a:extLst>
            </p:cNvPr>
            <p:cNvSpPr/>
            <p:nvPr/>
          </p:nvSpPr>
          <p:spPr>
            <a:xfrm flipH="1">
              <a:off x="5411184" y="2553068"/>
              <a:ext cx="193675" cy="206375"/>
            </a:xfrm>
            <a:custGeom>
              <a:avLst/>
              <a:gdLst>
                <a:gd name="connsiteX0" fmla="*/ 0 w 193675"/>
                <a:gd name="connsiteY0" fmla="*/ 0 h 206375"/>
                <a:gd name="connsiteX1" fmla="*/ 76200 w 193675"/>
                <a:gd name="connsiteY1" fmla="*/ 28575 h 206375"/>
                <a:gd name="connsiteX2" fmla="*/ 130175 w 193675"/>
                <a:gd name="connsiteY2" fmla="*/ 107950 h 206375"/>
                <a:gd name="connsiteX3" fmla="*/ 174625 w 193675"/>
                <a:gd name="connsiteY3" fmla="*/ 174625 h 206375"/>
                <a:gd name="connsiteX4" fmla="*/ 193675 w 193675"/>
                <a:gd name="connsiteY4" fmla="*/ 206375 h 2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5" h="206375">
                  <a:moveTo>
                    <a:pt x="0" y="0"/>
                  </a:moveTo>
                  <a:cubicBezTo>
                    <a:pt x="27252" y="5291"/>
                    <a:pt x="54504" y="10583"/>
                    <a:pt x="76200" y="28575"/>
                  </a:cubicBezTo>
                  <a:cubicBezTo>
                    <a:pt x="97896" y="46567"/>
                    <a:pt x="113771" y="83608"/>
                    <a:pt x="130175" y="107950"/>
                  </a:cubicBezTo>
                  <a:cubicBezTo>
                    <a:pt x="146579" y="132292"/>
                    <a:pt x="164042" y="158221"/>
                    <a:pt x="174625" y="174625"/>
                  </a:cubicBezTo>
                  <a:cubicBezTo>
                    <a:pt x="185208" y="191029"/>
                    <a:pt x="189441" y="198702"/>
                    <a:pt x="193675" y="206375"/>
                  </a:cubicBezTo>
                </a:path>
              </a:pathLst>
            </a:custGeom>
            <a:noFill/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2" name="Freeform 7151">
              <a:extLst>
                <a:ext uri="{FF2B5EF4-FFF2-40B4-BE49-F238E27FC236}">
                  <a16:creationId xmlns:a16="http://schemas.microsoft.com/office/drawing/2014/main" id="{EC478261-0434-75D8-300D-B112F1A02509}"/>
                </a:ext>
              </a:extLst>
            </p:cNvPr>
            <p:cNvSpPr/>
            <p:nvPr/>
          </p:nvSpPr>
          <p:spPr>
            <a:xfrm flipV="1">
              <a:off x="5235786" y="2746643"/>
              <a:ext cx="193675" cy="206375"/>
            </a:xfrm>
            <a:custGeom>
              <a:avLst/>
              <a:gdLst>
                <a:gd name="connsiteX0" fmla="*/ 0 w 193675"/>
                <a:gd name="connsiteY0" fmla="*/ 0 h 206375"/>
                <a:gd name="connsiteX1" fmla="*/ 76200 w 193675"/>
                <a:gd name="connsiteY1" fmla="*/ 28575 h 206375"/>
                <a:gd name="connsiteX2" fmla="*/ 130175 w 193675"/>
                <a:gd name="connsiteY2" fmla="*/ 107950 h 206375"/>
                <a:gd name="connsiteX3" fmla="*/ 174625 w 193675"/>
                <a:gd name="connsiteY3" fmla="*/ 174625 h 206375"/>
                <a:gd name="connsiteX4" fmla="*/ 193675 w 193675"/>
                <a:gd name="connsiteY4" fmla="*/ 206375 h 2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5" h="206375">
                  <a:moveTo>
                    <a:pt x="0" y="0"/>
                  </a:moveTo>
                  <a:cubicBezTo>
                    <a:pt x="27252" y="5291"/>
                    <a:pt x="54504" y="10583"/>
                    <a:pt x="76200" y="28575"/>
                  </a:cubicBezTo>
                  <a:cubicBezTo>
                    <a:pt x="97896" y="46567"/>
                    <a:pt x="113771" y="83608"/>
                    <a:pt x="130175" y="107950"/>
                  </a:cubicBezTo>
                  <a:cubicBezTo>
                    <a:pt x="146579" y="132292"/>
                    <a:pt x="164042" y="158221"/>
                    <a:pt x="174625" y="174625"/>
                  </a:cubicBezTo>
                  <a:cubicBezTo>
                    <a:pt x="185208" y="191029"/>
                    <a:pt x="189441" y="198702"/>
                    <a:pt x="193675" y="206375"/>
                  </a:cubicBezTo>
                </a:path>
              </a:pathLst>
            </a:custGeom>
            <a:noFill/>
            <a:ln w="1016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53" name="Group 7152">
              <a:extLst>
                <a:ext uri="{FF2B5EF4-FFF2-40B4-BE49-F238E27FC236}">
                  <a16:creationId xmlns:a16="http://schemas.microsoft.com/office/drawing/2014/main" id="{A1AC54CC-DCBD-3BCF-B557-008E122F3B17}"/>
                </a:ext>
              </a:extLst>
            </p:cNvPr>
            <p:cNvGrpSpPr/>
            <p:nvPr/>
          </p:nvGrpSpPr>
          <p:grpSpPr>
            <a:xfrm>
              <a:off x="5399134" y="2532161"/>
              <a:ext cx="235600" cy="242618"/>
              <a:chOff x="5399134" y="2532161"/>
              <a:chExt cx="235600" cy="242618"/>
            </a:xfrm>
          </p:grpSpPr>
          <p:sp>
            <p:nvSpPr>
              <p:cNvPr id="7187" name="Freeform 7186">
                <a:extLst>
                  <a:ext uri="{FF2B5EF4-FFF2-40B4-BE49-F238E27FC236}">
                    <a16:creationId xmlns:a16="http://schemas.microsoft.com/office/drawing/2014/main" id="{CFC38106-6B72-DE88-2788-C7762673E759}"/>
                  </a:ext>
                </a:extLst>
              </p:cNvPr>
              <p:cNvSpPr/>
              <p:nvPr/>
            </p:nvSpPr>
            <p:spPr>
              <a:xfrm flipH="1">
                <a:off x="5399134" y="2532161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88" name="Freeform 7187">
                <a:extLst>
                  <a:ext uri="{FF2B5EF4-FFF2-40B4-BE49-F238E27FC236}">
                    <a16:creationId xmlns:a16="http://schemas.microsoft.com/office/drawing/2014/main" id="{1D1F13F8-0D37-8F96-4791-8BBD1807C389}"/>
                  </a:ext>
                </a:extLst>
              </p:cNvPr>
              <p:cNvSpPr/>
              <p:nvPr/>
            </p:nvSpPr>
            <p:spPr>
              <a:xfrm flipH="1">
                <a:off x="5441059" y="2568404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54" name="Group 7153">
              <a:extLst>
                <a:ext uri="{FF2B5EF4-FFF2-40B4-BE49-F238E27FC236}">
                  <a16:creationId xmlns:a16="http://schemas.microsoft.com/office/drawing/2014/main" id="{AFE6D4BB-D691-0312-F892-0EE51F3BC695}"/>
                </a:ext>
              </a:extLst>
            </p:cNvPr>
            <p:cNvGrpSpPr/>
            <p:nvPr/>
          </p:nvGrpSpPr>
          <p:grpSpPr>
            <a:xfrm flipH="1" flipV="1">
              <a:off x="5212516" y="2729257"/>
              <a:ext cx="235600" cy="242618"/>
              <a:chOff x="5399134" y="2532161"/>
              <a:chExt cx="235600" cy="242618"/>
            </a:xfrm>
          </p:grpSpPr>
          <p:sp>
            <p:nvSpPr>
              <p:cNvPr id="7185" name="Freeform 7184">
                <a:extLst>
                  <a:ext uri="{FF2B5EF4-FFF2-40B4-BE49-F238E27FC236}">
                    <a16:creationId xmlns:a16="http://schemas.microsoft.com/office/drawing/2014/main" id="{80220EE4-A22F-A0C3-C57E-66011D7A7E3D}"/>
                  </a:ext>
                </a:extLst>
              </p:cNvPr>
              <p:cNvSpPr/>
              <p:nvPr/>
            </p:nvSpPr>
            <p:spPr>
              <a:xfrm flipH="1">
                <a:off x="5399134" y="2532161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86" name="Freeform 7185">
                <a:extLst>
                  <a:ext uri="{FF2B5EF4-FFF2-40B4-BE49-F238E27FC236}">
                    <a16:creationId xmlns:a16="http://schemas.microsoft.com/office/drawing/2014/main" id="{AA2ED8B3-B08E-2F72-504E-472E540EB3B2}"/>
                  </a:ext>
                </a:extLst>
              </p:cNvPr>
              <p:cNvSpPr/>
              <p:nvPr/>
            </p:nvSpPr>
            <p:spPr>
              <a:xfrm flipH="1">
                <a:off x="5441059" y="2568404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155" name="Straight Connector 7154">
              <a:extLst>
                <a:ext uri="{FF2B5EF4-FFF2-40B4-BE49-F238E27FC236}">
                  <a16:creationId xmlns:a16="http://schemas.microsoft.com/office/drawing/2014/main" id="{B3CF9E29-04B3-123A-EF4F-E187E65C8D08}"/>
                </a:ext>
              </a:extLst>
            </p:cNvPr>
            <p:cNvCxnSpPr>
              <a:cxnSpLocks/>
            </p:cNvCxnSpPr>
            <p:nvPr/>
          </p:nvCxnSpPr>
          <p:spPr>
            <a:xfrm rot="960000">
              <a:off x="5592809" y="2906911"/>
              <a:ext cx="0" cy="504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56" name="Straight Connector 7155">
              <a:extLst>
                <a:ext uri="{FF2B5EF4-FFF2-40B4-BE49-F238E27FC236}">
                  <a16:creationId xmlns:a16="http://schemas.microsoft.com/office/drawing/2014/main" id="{3DC8A31A-FACE-6C80-9E95-D5E58B9B919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313409" y="2541784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57" name="Straight Connector 7156">
              <a:extLst>
                <a:ext uri="{FF2B5EF4-FFF2-40B4-BE49-F238E27FC236}">
                  <a16:creationId xmlns:a16="http://schemas.microsoft.com/office/drawing/2014/main" id="{857A52A9-72EC-7DA7-223A-7B20F16DBDA2}"/>
                </a:ext>
              </a:extLst>
            </p:cNvPr>
            <p:cNvCxnSpPr>
              <a:cxnSpLocks/>
            </p:cNvCxnSpPr>
            <p:nvPr/>
          </p:nvCxnSpPr>
          <p:spPr>
            <a:xfrm rot="-1020000" flipH="1">
              <a:off x="5277870" y="2533746"/>
              <a:ext cx="31082" cy="28689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58" name="Straight Connector 7157">
              <a:extLst>
                <a:ext uri="{FF2B5EF4-FFF2-40B4-BE49-F238E27FC236}">
                  <a16:creationId xmlns:a16="http://schemas.microsoft.com/office/drawing/2014/main" id="{073DEF0C-8BEC-1DEF-4458-FFB436A00855}"/>
                </a:ext>
              </a:extLst>
            </p:cNvPr>
            <p:cNvCxnSpPr>
              <a:cxnSpLocks/>
            </p:cNvCxnSpPr>
            <p:nvPr/>
          </p:nvCxnSpPr>
          <p:spPr>
            <a:xfrm>
              <a:off x="5573628" y="2949421"/>
              <a:ext cx="54143" cy="1401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59" name="Straight Connector 7158">
              <a:extLst>
                <a:ext uri="{FF2B5EF4-FFF2-40B4-BE49-F238E27FC236}">
                  <a16:creationId xmlns:a16="http://schemas.microsoft.com/office/drawing/2014/main" id="{21DD9190-6C29-F200-2203-087E5618075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342572" y="2574887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0" name="Straight Connector 7159">
              <a:extLst>
                <a:ext uri="{FF2B5EF4-FFF2-40B4-BE49-F238E27FC236}">
                  <a16:creationId xmlns:a16="http://schemas.microsoft.com/office/drawing/2014/main" id="{E80E84F9-F4B4-0D07-40ED-9BE6C59EBD7B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365542" y="2609371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1" name="Straight Connector 7160">
              <a:extLst>
                <a:ext uri="{FF2B5EF4-FFF2-40B4-BE49-F238E27FC236}">
                  <a16:creationId xmlns:a16="http://schemas.microsoft.com/office/drawing/2014/main" id="{DBEF12BC-799F-4923-84C6-E98B04A78ED2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381426" y="2644572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2" name="Straight Connector 7161">
              <a:extLst>
                <a:ext uri="{FF2B5EF4-FFF2-40B4-BE49-F238E27FC236}">
                  <a16:creationId xmlns:a16="http://schemas.microsoft.com/office/drawing/2014/main" id="{B7B7E35F-2625-4EFF-5788-BC96CDB34C39}"/>
                </a:ext>
              </a:extLst>
            </p:cNvPr>
            <p:cNvCxnSpPr>
              <a:cxnSpLocks/>
            </p:cNvCxnSpPr>
            <p:nvPr/>
          </p:nvCxnSpPr>
          <p:spPr>
            <a:xfrm rot="-1020000" flipH="1">
              <a:off x="5237658" y="2522954"/>
              <a:ext cx="31082" cy="28689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3" name="Straight Connector 7162">
              <a:extLst>
                <a:ext uri="{FF2B5EF4-FFF2-40B4-BE49-F238E27FC236}">
                  <a16:creationId xmlns:a16="http://schemas.microsoft.com/office/drawing/2014/main" id="{73B4A55F-CB60-DCD9-3BAA-CBFEE41A7B8E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467151" y="2771572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4" name="Straight Connector 7163">
              <a:extLst>
                <a:ext uri="{FF2B5EF4-FFF2-40B4-BE49-F238E27FC236}">
                  <a16:creationId xmlns:a16="http://schemas.microsoft.com/office/drawing/2014/main" id="{CA1E2AA1-82D0-8BF4-B7A0-8A8CA834CDC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493379" y="2807359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5" name="Straight Connector 7164">
              <a:extLst>
                <a:ext uri="{FF2B5EF4-FFF2-40B4-BE49-F238E27FC236}">
                  <a16:creationId xmlns:a16="http://schemas.microsoft.com/office/drawing/2014/main" id="{62734A88-D71A-87DF-C058-AB1B136F4569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523564" y="2854430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6" name="Straight Connector 7165">
              <a:extLst>
                <a:ext uri="{FF2B5EF4-FFF2-40B4-BE49-F238E27FC236}">
                  <a16:creationId xmlns:a16="http://schemas.microsoft.com/office/drawing/2014/main" id="{B8198351-3E93-54E1-B580-37589E19115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555301" y="2886299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7" name="Straight Connector 7166">
              <a:extLst>
                <a:ext uri="{FF2B5EF4-FFF2-40B4-BE49-F238E27FC236}">
                  <a16:creationId xmlns:a16="http://schemas.microsoft.com/office/drawing/2014/main" id="{696CAAEA-0016-A7F3-526C-9DFE0B6D33DC}"/>
                </a:ext>
              </a:extLst>
            </p:cNvPr>
            <p:cNvCxnSpPr>
              <a:cxnSpLocks/>
            </p:cNvCxnSpPr>
            <p:nvPr/>
          </p:nvCxnSpPr>
          <p:spPr>
            <a:xfrm rot="660000" flipH="1">
              <a:off x="5219203" y="2507494"/>
              <a:ext cx="51184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8" name="Straight Connector 7167">
              <a:extLst>
                <a:ext uri="{FF2B5EF4-FFF2-40B4-BE49-F238E27FC236}">
                  <a16:creationId xmlns:a16="http://schemas.microsoft.com/office/drawing/2014/main" id="{A5C16203-27D5-D6DC-EB31-E050382FD65F}"/>
                </a:ext>
              </a:extLst>
            </p:cNvPr>
            <p:cNvCxnSpPr>
              <a:cxnSpLocks/>
            </p:cNvCxnSpPr>
            <p:nvPr/>
          </p:nvCxnSpPr>
          <p:spPr>
            <a:xfrm rot="360000" flipH="1">
              <a:off x="5569839" y="2517921"/>
              <a:ext cx="63278" cy="2115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9" name="Straight Connector 7168">
              <a:extLst>
                <a:ext uri="{FF2B5EF4-FFF2-40B4-BE49-F238E27FC236}">
                  <a16:creationId xmlns:a16="http://schemas.microsoft.com/office/drawing/2014/main" id="{ADD08728-E14E-ACAC-219F-8B5700D44C14}"/>
                </a:ext>
              </a:extLst>
            </p:cNvPr>
            <p:cNvCxnSpPr>
              <a:cxnSpLocks/>
            </p:cNvCxnSpPr>
            <p:nvPr/>
          </p:nvCxnSpPr>
          <p:spPr>
            <a:xfrm rot="1200000" flipH="1">
              <a:off x="5221475" y="2952362"/>
              <a:ext cx="64762" cy="444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0" name="Straight Connector 7169">
              <a:extLst>
                <a:ext uri="{FF2B5EF4-FFF2-40B4-BE49-F238E27FC236}">
                  <a16:creationId xmlns:a16="http://schemas.microsoft.com/office/drawing/2014/main" id="{33FBD4B2-D221-EBCF-E557-CCC73B55B486}"/>
                </a:ext>
              </a:extLst>
            </p:cNvPr>
            <p:cNvCxnSpPr>
              <a:cxnSpLocks/>
            </p:cNvCxnSpPr>
            <p:nvPr/>
          </p:nvCxnSpPr>
          <p:spPr>
            <a:xfrm rot="-540000">
              <a:off x="5303976" y="2885069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1" name="Straight Connector 7170">
              <a:extLst>
                <a:ext uri="{FF2B5EF4-FFF2-40B4-BE49-F238E27FC236}">
                  <a16:creationId xmlns:a16="http://schemas.microsoft.com/office/drawing/2014/main" id="{BD151F65-9423-30A4-95F3-37C824EFBFB8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332551" y="2856494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2" name="Straight Connector 7171">
              <a:extLst>
                <a:ext uri="{FF2B5EF4-FFF2-40B4-BE49-F238E27FC236}">
                  <a16:creationId xmlns:a16="http://schemas.microsoft.com/office/drawing/2014/main" id="{B87649A4-1E25-2E84-6FD8-518F1AD3F5EA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351633" y="2822365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3" name="Straight Connector 7172">
              <a:extLst>
                <a:ext uri="{FF2B5EF4-FFF2-40B4-BE49-F238E27FC236}">
                  <a16:creationId xmlns:a16="http://schemas.microsoft.com/office/drawing/2014/main" id="{6466DD66-AA7D-61F4-979E-637B8C4643DE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373396" y="2777054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4" name="Straight Connector 7173">
              <a:extLst>
                <a:ext uri="{FF2B5EF4-FFF2-40B4-BE49-F238E27FC236}">
                  <a16:creationId xmlns:a16="http://schemas.microsoft.com/office/drawing/2014/main" id="{AE3FA2DE-369F-D160-FAC8-5D83CD9068D9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399097" y="2745320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5" name="Straight Connector 7174">
              <a:extLst>
                <a:ext uri="{FF2B5EF4-FFF2-40B4-BE49-F238E27FC236}">
                  <a16:creationId xmlns:a16="http://schemas.microsoft.com/office/drawing/2014/main" id="{9A40B6A0-1F87-7CC6-C0EB-375E666C844B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418360" y="2710409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6" name="Straight Connector 7175">
              <a:extLst>
                <a:ext uri="{FF2B5EF4-FFF2-40B4-BE49-F238E27FC236}">
                  <a16:creationId xmlns:a16="http://schemas.microsoft.com/office/drawing/2014/main" id="{169AEAA9-E767-6263-C398-4725C037B181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440124" y="2678490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7" name="Straight Connector 7176">
              <a:extLst>
                <a:ext uri="{FF2B5EF4-FFF2-40B4-BE49-F238E27FC236}">
                  <a16:creationId xmlns:a16="http://schemas.microsoft.com/office/drawing/2014/main" id="{D8AA9591-BF7B-F750-132C-6C05D8FD8F8B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463733" y="2644416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8" name="Straight Connector 7177">
              <a:extLst>
                <a:ext uri="{FF2B5EF4-FFF2-40B4-BE49-F238E27FC236}">
                  <a16:creationId xmlns:a16="http://schemas.microsoft.com/office/drawing/2014/main" id="{517677B5-E092-C67F-C48D-80A3381F393A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483651" y="2605040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9" name="Straight Connector 7178">
              <a:extLst>
                <a:ext uri="{FF2B5EF4-FFF2-40B4-BE49-F238E27FC236}">
                  <a16:creationId xmlns:a16="http://schemas.microsoft.com/office/drawing/2014/main" id="{B88B6C28-BFDC-6C05-BE4F-99694E05C1DA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505200" y="2570341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0" name="Straight Connector 7179">
              <a:extLst>
                <a:ext uri="{FF2B5EF4-FFF2-40B4-BE49-F238E27FC236}">
                  <a16:creationId xmlns:a16="http://schemas.microsoft.com/office/drawing/2014/main" id="{5F659313-B20F-BAA0-0EE9-BF98883DCD8A}"/>
                </a:ext>
              </a:extLst>
            </p:cNvPr>
            <p:cNvCxnSpPr>
              <a:cxnSpLocks/>
            </p:cNvCxnSpPr>
            <p:nvPr/>
          </p:nvCxnSpPr>
          <p:spPr>
            <a:xfrm>
              <a:off x="5269235" y="2908244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1" name="Straight Connector 7180">
              <a:extLst>
                <a:ext uri="{FF2B5EF4-FFF2-40B4-BE49-F238E27FC236}">
                  <a16:creationId xmlns:a16="http://schemas.microsoft.com/office/drawing/2014/main" id="{1AF81361-B43C-C13D-A124-683606DE6FF0}"/>
                </a:ext>
              </a:extLst>
            </p:cNvPr>
            <p:cNvCxnSpPr>
              <a:cxnSpLocks/>
            </p:cNvCxnSpPr>
            <p:nvPr/>
          </p:nvCxnSpPr>
          <p:spPr>
            <a:xfrm rot="960000">
              <a:off x="5190422" y="2939926"/>
              <a:ext cx="33474" cy="36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2" name="Straight Connector 7181">
              <a:extLst>
                <a:ext uri="{FF2B5EF4-FFF2-40B4-BE49-F238E27FC236}">
                  <a16:creationId xmlns:a16="http://schemas.microsoft.com/office/drawing/2014/main" id="{0B164431-24D7-EFAE-9851-EDB352E307F2}"/>
                </a:ext>
              </a:extLst>
            </p:cNvPr>
            <p:cNvCxnSpPr>
              <a:cxnSpLocks/>
            </p:cNvCxnSpPr>
            <p:nvPr/>
          </p:nvCxnSpPr>
          <p:spPr>
            <a:xfrm rot="1140000">
              <a:off x="5232842" y="2930077"/>
              <a:ext cx="33474" cy="36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3" name="Straight Connector 7182">
              <a:extLst>
                <a:ext uri="{FF2B5EF4-FFF2-40B4-BE49-F238E27FC236}">
                  <a16:creationId xmlns:a16="http://schemas.microsoft.com/office/drawing/2014/main" id="{20629973-1D4C-E689-EC82-418C6F528C42}"/>
                </a:ext>
              </a:extLst>
            </p:cNvPr>
            <p:cNvCxnSpPr>
              <a:cxnSpLocks/>
            </p:cNvCxnSpPr>
            <p:nvPr/>
          </p:nvCxnSpPr>
          <p:spPr>
            <a:xfrm rot="120000">
              <a:off x="5536541" y="2543933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4" name="Straight Connector 7183">
              <a:extLst>
                <a:ext uri="{FF2B5EF4-FFF2-40B4-BE49-F238E27FC236}">
                  <a16:creationId xmlns:a16="http://schemas.microsoft.com/office/drawing/2014/main" id="{E7CF776E-B52B-0BFF-F132-CC7557844C40}"/>
                </a:ext>
              </a:extLst>
            </p:cNvPr>
            <p:cNvCxnSpPr>
              <a:cxnSpLocks/>
            </p:cNvCxnSpPr>
            <p:nvPr/>
          </p:nvCxnSpPr>
          <p:spPr>
            <a:xfrm rot="3240000">
              <a:off x="5568093" y="2541624"/>
              <a:ext cx="43200" cy="15579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38" name="Rectangle 7737">
            <a:extLst>
              <a:ext uri="{FF2B5EF4-FFF2-40B4-BE49-F238E27FC236}">
                <a16:creationId xmlns:a16="http://schemas.microsoft.com/office/drawing/2014/main" id="{D10BE7F1-9C33-1416-00D5-CB5A3DC8E49D}"/>
              </a:ext>
            </a:extLst>
          </p:cNvPr>
          <p:cNvSpPr/>
          <p:nvPr/>
        </p:nvSpPr>
        <p:spPr>
          <a:xfrm>
            <a:off x="5864774" y="8007547"/>
            <a:ext cx="1896264" cy="15438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39" name="Group 7738">
            <a:extLst>
              <a:ext uri="{FF2B5EF4-FFF2-40B4-BE49-F238E27FC236}">
                <a16:creationId xmlns:a16="http://schemas.microsoft.com/office/drawing/2014/main" id="{D81F3050-0E6C-D89E-8AD0-A822663DD293}"/>
              </a:ext>
            </a:extLst>
          </p:cNvPr>
          <p:cNvGrpSpPr/>
          <p:nvPr/>
        </p:nvGrpSpPr>
        <p:grpSpPr>
          <a:xfrm rot="21078092">
            <a:off x="5844169" y="9259828"/>
            <a:ext cx="1845156" cy="83831"/>
            <a:chOff x="9538450" y="2996809"/>
            <a:chExt cx="1845156" cy="83831"/>
          </a:xfrm>
        </p:grpSpPr>
        <p:grpSp>
          <p:nvGrpSpPr>
            <p:cNvPr id="7740" name="Group 7739">
              <a:extLst>
                <a:ext uri="{FF2B5EF4-FFF2-40B4-BE49-F238E27FC236}">
                  <a16:creationId xmlns:a16="http://schemas.microsoft.com/office/drawing/2014/main" id="{5E03CFC9-8D02-FCB7-2B35-895FD15ADC43}"/>
                </a:ext>
              </a:extLst>
            </p:cNvPr>
            <p:cNvGrpSpPr/>
            <p:nvPr/>
          </p:nvGrpSpPr>
          <p:grpSpPr>
            <a:xfrm>
              <a:off x="9538450" y="2996809"/>
              <a:ext cx="1845156" cy="83831"/>
              <a:chOff x="9463120" y="3073501"/>
              <a:chExt cx="1845156" cy="83831"/>
            </a:xfrm>
          </p:grpSpPr>
          <p:cxnSp>
            <p:nvCxnSpPr>
              <p:cNvPr id="7781" name="Straight Connector 7780">
                <a:extLst>
                  <a:ext uri="{FF2B5EF4-FFF2-40B4-BE49-F238E27FC236}">
                    <a16:creationId xmlns:a16="http://schemas.microsoft.com/office/drawing/2014/main" id="{932AE173-E829-F411-F422-38C4695B23BD}"/>
                  </a:ext>
                </a:extLst>
              </p:cNvPr>
              <p:cNvCxnSpPr/>
              <p:nvPr/>
            </p:nvCxnSpPr>
            <p:spPr>
              <a:xfrm>
                <a:off x="9465076" y="3096667"/>
                <a:ext cx="1843200" cy="33723"/>
              </a:xfrm>
              <a:prstGeom prst="line">
                <a:avLst/>
              </a:prstGeom>
              <a:ln w="1016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82" name="Straight Connector 7781">
                <a:extLst>
                  <a:ext uri="{FF2B5EF4-FFF2-40B4-BE49-F238E27FC236}">
                    <a16:creationId xmlns:a16="http://schemas.microsoft.com/office/drawing/2014/main" id="{40258356-0F9E-A490-6A02-D55F53CFD13C}"/>
                  </a:ext>
                </a:extLst>
              </p:cNvPr>
              <p:cNvCxnSpPr/>
              <p:nvPr/>
            </p:nvCxnSpPr>
            <p:spPr>
              <a:xfrm>
                <a:off x="9463120" y="3073501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83" name="Straight Connector 7782">
                <a:extLst>
                  <a:ext uri="{FF2B5EF4-FFF2-40B4-BE49-F238E27FC236}">
                    <a16:creationId xmlns:a16="http://schemas.microsoft.com/office/drawing/2014/main" id="{9BD6D0C0-4179-C0F5-99AD-C6F8EA262275}"/>
                  </a:ext>
                </a:extLst>
              </p:cNvPr>
              <p:cNvCxnSpPr/>
              <p:nvPr/>
            </p:nvCxnSpPr>
            <p:spPr>
              <a:xfrm>
                <a:off x="9463120" y="3123609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41" name="Group 7740">
              <a:extLst>
                <a:ext uri="{FF2B5EF4-FFF2-40B4-BE49-F238E27FC236}">
                  <a16:creationId xmlns:a16="http://schemas.microsoft.com/office/drawing/2014/main" id="{BB3F5427-7EF7-229B-47F6-DD39013BA963}"/>
                </a:ext>
              </a:extLst>
            </p:cNvPr>
            <p:cNvGrpSpPr/>
            <p:nvPr/>
          </p:nvGrpSpPr>
          <p:grpSpPr>
            <a:xfrm rot="60000">
              <a:off x="9558390" y="3015328"/>
              <a:ext cx="1806575" cy="50400"/>
              <a:chOff x="9668199" y="2844737"/>
              <a:chExt cx="1806575" cy="50400"/>
            </a:xfrm>
          </p:grpSpPr>
          <p:cxnSp>
            <p:nvCxnSpPr>
              <p:cNvPr id="7742" name="Straight Connector 7741">
                <a:extLst>
                  <a:ext uri="{FF2B5EF4-FFF2-40B4-BE49-F238E27FC236}">
                    <a16:creationId xmlns:a16="http://schemas.microsoft.com/office/drawing/2014/main" id="{E74B3F42-A3E3-E079-33F9-746C5883C0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6819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3" name="Straight Connector 7742">
                <a:extLst>
                  <a:ext uri="{FF2B5EF4-FFF2-40B4-BE49-F238E27FC236}">
                    <a16:creationId xmlns:a16="http://schemas.microsoft.com/office/drawing/2014/main" id="{E00871B2-2318-87C8-C277-E56AD56E4C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1574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4" name="Straight Connector 7743">
                <a:extLst>
                  <a:ext uri="{FF2B5EF4-FFF2-40B4-BE49-F238E27FC236}">
                    <a16:creationId xmlns:a16="http://schemas.microsoft.com/office/drawing/2014/main" id="{57A3EBE4-80A7-33BF-935C-5DD36504E6E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6328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5" name="Straight Connector 7744">
                <a:extLst>
                  <a:ext uri="{FF2B5EF4-FFF2-40B4-BE49-F238E27FC236}">
                    <a16:creationId xmlns:a16="http://schemas.microsoft.com/office/drawing/2014/main" id="{286B928F-D834-6DE9-DF57-B3288A5557B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1082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6" name="Straight Connector 7745">
                <a:extLst>
                  <a:ext uri="{FF2B5EF4-FFF2-40B4-BE49-F238E27FC236}">
                    <a16:creationId xmlns:a16="http://schemas.microsoft.com/office/drawing/2014/main" id="{DBFD29C7-56BF-E29A-9BE9-EF625D8A50F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836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7" name="Straight Connector 7746">
                <a:extLst>
                  <a:ext uri="{FF2B5EF4-FFF2-40B4-BE49-F238E27FC236}">
                    <a16:creationId xmlns:a16="http://schemas.microsoft.com/office/drawing/2014/main" id="{7C2E669E-A156-54DF-B5D6-E2019149D35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0590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8" name="Straight Connector 7747">
                <a:extLst>
                  <a:ext uri="{FF2B5EF4-FFF2-40B4-BE49-F238E27FC236}">
                    <a16:creationId xmlns:a16="http://schemas.microsoft.com/office/drawing/2014/main" id="{8D7FCE52-2EDB-B3DA-B2C8-806CD24DA47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5344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9" name="Straight Connector 7748">
                <a:extLst>
                  <a:ext uri="{FF2B5EF4-FFF2-40B4-BE49-F238E27FC236}">
                    <a16:creationId xmlns:a16="http://schemas.microsoft.com/office/drawing/2014/main" id="{446EF14D-B7C4-5BB7-3515-915CDAB6C0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0098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0" name="Straight Connector 7749">
                <a:extLst>
                  <a:ext uri="{FF2B5EF4-FFF2-40B4-BE49-F238E27FC236}">
                    <a16:creationId xmlns:a16="http://schemas.microsoft.com/office/drawing/2014/main" id="{BE2FECD0-9A68-E0E0-3A00-5B81DB767A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4852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1" name="Straight Connector 7750">
                <a:extLst>
                  <a:ext uri="{FF2B5EF4-FFF2-40B4-BE49-F238E27FC236}">
                    <a16:creationId xmlns:a16="http://schemas.microsoft.com/office/drawing/2014/main" id="{445B85E1-C342-38AD-B27F-EC1335F4651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9606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2" name="Straight Connector 7751">
                <a:extLst>
                  <a:ext uri="{FF2B5EF4-FFF2-40B4-BE49-F238E27FC236}">
                    <a16:creationId xmlns:a16="http://schemas.microsoft.com/office/drawing/2014/main" id="{B90A188C-B1A5-A037-A3C0-1606E261EA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4360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3" name="Straight Connector 7752">
                <a:extLst>
                  <a:ext uri="{FF2B5EF4-FFF2-40B4-BE49-F238E27FC236}">
                    <a16:creationId xmlns:a16="http://schemas.microsoft.com/office/drawing/2014/main" id="{EC4699B3-ED9F-0C13-DB94-0C9EE4DB6D6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9115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4" name="Straight Connector 7753">
                <a:extLst>
                  <a:ext uri="{FF2B5EF4-FFF2-40B4-BE49-F238E27FC236}">
                    <a16:creationId xmlns:a16="http://schemas.microsoft.com/office/drawing/2014/main" id="{4EFCA9E2-6479-414C-859A-B5C68DB3704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3869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5" name="Straight Connector 7754">
                <a:extLst>
                  <a:ext uri="{FF2B5EF4-FFF2-40B4-BE49-F238E27FC236}">
                    <a16:creationId xmlns:a16="http://schemas.microsoft.com/office/drawing/2014/main" id="{6C8F6EEE-4835-2114-77CA-2F008026F3A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8623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6" name="Straight Connector 7755">
                <a:extLst>
                  <a:ext uri="{FF2B5EF4-FFF2-40B4-BE49-F238E27FC236}">
                    <a16:creationId xmlns:a16="http://schemas.microsoft.com/office/drawing/2014/main" id="{AFDD0955-0185-ED55-3350-61DA0E9D72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3377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7" name="Straight Connector 7756">
                <a:extLst>
                  <a:ext uri="{FF2B5EF4-FFF2-40B4-BE49-F238E27FC236}">
                    <a16:creationId xmlns:a16="http://schemas.microsoft.com/office/drawing/2014/main" id="{324C2A16-7B44-9260-5E95-87849C3D4BA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8131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8" name="Straight Connector 7757">
                <a:extLst>
                  <a:ext uri="{FF2B5EF4-FFF2-40B4-BE49-F238E27FC236}">
                    <a16:creationId xmlns:a16="http://schemas.microsoft.com/office/drawing/2014/main" id="{12766F98-2CC1-35C1-0BA0-0CC52FF48EB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2885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9" name="Straight Connector 7758">
                <a:extLst>
                  <a:ext uri="{FF2B5EF4-FFF2-40B4-BE49-F238E27FC236}">
                    <a16:creationId xmlns:a16="http://schemas.microsoft.com/office/drawing/2014/main" id="{E1DC5493-D997-2FAC-1C4B-8D44FD9621D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7639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0" name="Straight Connector 7759">
                <a:extLst>
                  <a:ext uri="{FF2B5EF4-FFF2-40B4-BE49-F238E27FC236}">
                    <a16:creationId xmlns:a16="http://schemas.microsoft.com/office/drawing/2014/main" id="{728F5C39-52B3-94B5-8A51-585C75F6320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2393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1" name="Straight Connector 7760">
                <a:extLst>
                  <a:ext uri="{FF2B5EF4-FFF2-40B4-BE49-F238E27FC236}">
                    <a16:creationId xmlns:a16="http://schemas.microsoft.com/office/drawing/2014/main" id="{AD7C8C2E-51C3-CF97-0F68-FAD61359F0D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7147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2" name="Straight Connector 7761">
                <a:extLst>
                  <a:ext uri="{FF2B5EF4-FFF2-40B4-BE49-F238E27FC236}">
                    <a16:creationId xmlns:a16="http://schemas.microsoft.com/office/drawing/2014/main" id="{96420F49-488F-B08A-9E76-031573B572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1901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3" name="Straight Connector 7762">
                <a:extLst>
                  <a:ext uri="{FF2B5EF4-FFF2-40B4-BE49-F238E27FC236}">
                    <a16:creationId xmlns:a16="http://schemas.microsoft.com/office/drawing/2014/main" id="{F157D4BF-0D46-DBDE-8A73-3EF323183F3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6656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4" name="Straight Connector 7763">
                <a:extLst>
                  <a:ext uri="{FF2B5EF4-FFF2-40B4-BE49-F238E27FC236}">
                    <a16:creationId xmlns:a16="http://schemas.microsoft.com/office/drawing/2014/main" id="{9508EF76-A4DF-6CAD-9BE6-329CE80DD5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1410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5" name="Straight Connector 7764">
                <a:extLst>
                  <a:ext uri="{FF2B5EF4-FFF2-40B4-BE49-F238E27FC236}">
                    <a16:creationId xmlns:a16="http://schemas.microsoft.com/office/drawing/2014/main" id="{201FC231-8B27-A20E-6F6B-E935BAB06B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6164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6" name="Straight Connector 7765">
                <a:extLst>
                  <a:ext uri="{FF2B5EF4-FFF2-40B4-BE49-F238E27FC236}">
                    <a16:creationId xmlns:a16="http://schemas.microsoft.com/office/drawing/2014/main" id="{B1EE48D8-9100-89CC-03A8-E29E7720D1F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0918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7" name="Straight Connector 7766">
                <a:extLst>
                  <a:ext uri="{FF2B5EF4-FFF2-40B4-BE49-F238E27FC236}">
                    <a16:creationId xmlns:a16="http://schemas.microsoft.com/office/drawing/2014/main" id="{4D8D43B2-7098-6DCC-FAE2-0C6984F6DC5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5672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8" name="Straight Connector 7767">
                <a:extLst>
                  <a:ext uri="{FF2B5EF4-FFF2-40B4-BE49-F238E27FC236}">
                    <a16:creationId xmlns:a16="http://schemas.microsoft.com/office/drawing/2014/main" id="{589BBB92-4403-6F69-5AD7-FB3151701D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0426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9" name="Straight Connector 7768">
                <a:extLst>
                  <a:ext uri="{FF2B5EF4-FFF2-40B4-BE49-F238E27FC236}">
                    <a16:creationId xmlns:a16="http://schemas.microsoft.com/office/drawing/2014/main" id="{92DA5D96-4648-91CD-8D84-6A5BF6E52F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5180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0" name="Straight Connector 7769">
                <a:extLst>
                  <a:ext uri="{FF2B5EF4-FFF2-40B4-BE49-F238E27FC236}">
                    <a16:creationId xmlns:a16="http://schemas.microsoft.com/office/drawing/2014/main" id="{6E193C1F-DEFC-6F1A-82CA-4C32F8EE4A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9934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1" name="Straight Connector 7770">
                <a:extLst>
                  <a:ext uri="{FF2B5EF4-FFF2-40B4-BE49-F238E27FC236}">
                    <a16:creationId xmlns:a16="http://schemas.microsoft.com/office/drawing/2014/main" id="{0F6C2F07-C5B7-BE10-ED98-4BB66EAD1D2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4688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2" name="Straight Connector 7771">
                <a:extLst>
                  <a:ext uri="{FF2B5EF4-FFF2-40B4-BE49-F238E27FC236}">
                    <a16:creationId xmlns:a16="http://schemas.microsoft.com/office/drawing/2014/main" id="{6EFF6404-B19B-B192-AA19-103AF0CBD1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9442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3" name="Straight Connector 7772">
                <a:extLst>
                  <a:ext uri="{FF2B5EF4-FFF2-40B4-BE49-F238E27FC236}">
                    <a16:creationId xmlns:a16="http://schemas.microsoft.com/office/drawing/2014/main" id="{DE7EA289-522E-0595-4C8B-6A6B6089AC0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4197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4" name="Straight Connector 7773">
                <a:extLst>
                  <a:ext uri="{FF2B5EF4-FFF2-40B4-BE49-F238E27FC236}">
                    <a16:creationId xmlns:a16="http://schemas.microsoft.com/office/drawing/2014/main" id="{AE5E4893-41E6-A594-90E4-2CDEEF5DDF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8951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5" name="Straight Connector 7774">
                <a:extLst>
                  <a:ext uri="{FF2B5EF4-FFF2-40B4-BE49-F238E27FC236}">
                    <a16:creationId xmlns:a16="http://schemas.microsoft.com/office/drawing/2014/main" id="{00D0EA9F-3C31-E838-E5FB-515783561D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3705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6" name="Straight Connector 7775">
                <a:extLst>
                  <a:ext uri="{FF2B5EF4-FFF2-40B4-BE49-F238E27FC236}">
                    <a16:creationId xmlns:a16="http://schemas.microsoft.com/office/drawing/2014/main" id="{DE2CC055-3F98-F2F4-9EFF-2FE9253CEE9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8459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7" name="Straight Connector 7776">
                <a:extLst>
                  <a:ext uri="{FF2B5EF4-FFF2-40B4-BE49-F238E27FC236}">
                    <a16:creationId xmlns:a16="http://schemas.microsoft.com/office/drawing/2014/main" id="{C4BB5790-1D0A-8634-5307-FFA9666D82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3213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8" name="Straight Connector 7777">
                <a:extLst>
                  <a:ext uri="{FF2B5EF4-FFF2-40B4-BE49-F238E27FC236}">
                    <a16:creationId xmlns:a16="http://schemas.microsoft.com/office/drawing/2014/main" id="{B08C1F26-3B75-9D8F-CA2E-9711A5EAFED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7967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9" name="Straight Connector 7778">
                <a:extLst>
                  <a:ext uri="{FF2B5EF4-FFF2-40B4-BE49-F238E27FC236}">
                    <a16:creationId xmlns:a16="http://schemas.microsoft.com/office/drawing/2014/main" id="{323C588A-D0A4-FB4B-E927-3DE49CCF8F6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2721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80" name="Straight Connector 7779">
                <a:extLst>
                  <a:ext uri="{FF2B5EF4-FFF2-40B4-BE49-F238E27FC236}">
                    <a16:creationId xmlns:a16="http://schemas.microsoft.com/office/drawing/2014/main" id="{DE306B88-CEB2-EE9B-7592-AB5CFB159CB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7477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784" name="Picture 7783">
            <a:extLst>
              <a:ext uri="{FF2B5EF4-FFF2-40B4-BE49-F238E27FC236}">
                <a16:creationId xmlns:a16="http://schemas.microsoft.com/office/drawing/2014/main" id="{33AE0AC3-0C38-33B4-3719-1708F07D9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037684">
            <a:off x="6303289" y="7813294"/>
            <a:ext cx="432000" cy="281142"/>
          </a:xfrm>
          <a:prstGeom prst="rect">
            <a:avLst/>
          </a:prstGeom>
        </p:spPr>
      </p:pic>
      <p:pic>
        <p:nvPicPr>
          <p:cNvPr id="7785" name="Picture 7784">
            <a:extLst>
              <a:ext uri="{FF2B5EF4-FFF2-40B4-BE49-F238E27FC236}">
                <a16:creationId xmlns:a16="http://schemas.microsoft.com/office/drawing/2014/main" id="{8F25B575-2761-7B7A-B44D-6784711B2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97900">
            <a:off x="7714826" y="8691508"/>
            <a:ext cx="432000" cy="281142"/>
          </a:xfrm>
          <a:prstGeom prst="rect">
            <a:avLst/>
          </a:prstGeom>
        </p:spPr>
      </p:pic>
      <p:sp>
        <p:nvSpPr>
          <p:cNvPr id="7786" name="Arc 7785">
            <a:extLst>
              <a:ext uri="{FF2B5EF4-FFF2-40B4-BE49-F238E27FC236}">
                <a16:creationId xmlns:a16="http://schemas.microsoft.com/office/drawing/2014/main" id="{A083C5A1-FC03-BD5D-14A8-B89A9A201B68}"/>
              </a:ext>
            </a:extLst>
          </p:cNvPr>
          <p:cNvSpPr/>
          <p:nvPr/>
        </p:nvSpPr>
        <p:spPr>
          <a:xfrm rot="4815514" flipH="1">
            <a:off x="5924250" y="8524062"/>
            <a:ext cx="115719" cy="300733"/>
          </a:xfrm>
          <a:prstGeom prst="arc">
            <a:avLst>
              <a:gd name="adj1" fmla="val 15323303"/>
              <a:gd name="adj2" fmla="val 6093167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7" name="Arc 7786">
            <a:extLst>
              <a:ext uri="{FF2B5EF4-FFF2-40B4-BE49-F238E27FC236}">
                <a16:creationId xmlns:a16="http://schemas.microsoft.com/office/drawing/2014/main" id="{AB0965E1-570F-4AF1-5F12-3BD69DD95685}"/>
              </a:ext>
            </a:extLst>
          </p:cNvPr>
          <p:cNvSpPr/>
          <p:nvPr/>
        </p:nvSpPr>
        <p:spPr>
          <a:xfrm rot="2939067">
            <a:off x="6595098" y="8528185"/>
            <a:ext cx="132375" cy="350306"/>
          </a:xfrm>
          <a:prstGeom prst="arc">
            <a:avLst>
              <a:gd name="adj1" fmla="val 19538108"/>
              <a:gd name="adj2" fmla="val 394136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8" name="Arc 7787">
            <a:extLst>
              <a:ext uri="{FF2B5EF4-FFF2-40B4-BE49-F238E27FC236}">
                <a16:creationId xmlns:a16="http://schemas.microsoft.com/office/drawing/2014/main" id="{279944BA-1E76-ED7A-13DD-D8F2347845E5}"/>
              </a:ext>
            </a:extLst>
          </p:cNvPr>
          <p:cNvSpPr/>
          <p:nvPr/>
        </p:nvSpPr>
        <p:spPr>
          <a:xfrm rot="11955597" flipH="1">
            <a:off x="5905453" y="9050055"/>
            <a:ext cx="150591" cy="252987"/>
          </a:xfrm>
          <a:prstGeom prst="arc">
            <a:avLst>
              <a:gd name="adj1" fmla="val 15323303"/>
              <a:gd name="adj2" fmla="val 207549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9" name="Arc 7788">
            <a:extLst>
              <a:ext uri="{FF2B5EF4-FFF2-40B4-BE49-F238E27FC236}">
                <a16:creationId xmlns:a16="http://schemas.microsoft.com/office/drawing/2014/main" id="{2CEBECA4-2F41-E9E5-48BE-867081D72834}"/>
              </a:ext>
            </a:extLst>
          </p:cNvPr>
          <p:cNvSpPr/>
          <p:nvPr/>
        </p:nvSpPr>
        <p:spPr>
          <a:xfrm rot="4139469" flipH="1">
            <a:off x="7168928" y="8944942"/>
            <a:ext cx="150591" cy="376530"/>
          </a:xfrm>
          <a:prstGeom prst="arc">
            <a:avLst>
              <a:gd name="adj1" fmla="val 15323303"/>
              <a:gd name="adj2" fmla="val 207549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0" name="Arc 7789">
            <a:extLst>
              <a:ext uri="{FF2B5EF4-FFF2-40B4-BE49-F238E27FC236}">
                <a16:creationId xmlns:a16="http://schemas.microsoft.com/office/drawing/2014/main" id="{50D7985C-0A9A-2B8D-BFD1-5CB87C5D1A78}"/>
              </a:ext>
            </a:extLst>
          </p:cNvPr>
          <p:cNvSpPr/>
          <p:nvPr/>
        </p:nvSpPr>
        <p:spPr>
          <a:xfrm rot="12666041" flipH="1">
            <a:off x="7654177" y="9162520"/>
            <a:ext cx="115719" cy="207577"/>
          </a:xfrm>
          <a:prstGeom prst="arc">
            <a:avLst>
              <a:gd name="adj1" fmla="val 15323303"/>
              <a:gd name="adj2" fmla="val 6093167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1" name="Arc 7790">
            <a:extLst>
              <a:ext uri="{FF2B5EF4-FFF2-40B4-BE49-F238E27FC236}">
                <a16:creationId xmlns:a16="http://schemas.microsoft.com/office/drawing/2014/main" id="{402AC794-DB9D-D33C-AF26-D0E667486027}"/>
              </a:ext>
            </a:extLst>
          </p:cNvPr>
          <p:cNvSpPr/>
          <p:nvPr/>
        </p:nvSpPr>
        <p:spPr>
          <a:xfrm rot="7465691">
            <a:off x="6669656" y="9212581"/>
            <a:ext cx="115719" cy="353575"/>
          </a:xfrm>
          <a:prstGeom prst="arc">
            <a:avLst>
              <a:gd name="adj1" fmla="val 19538108"/>
              <a:gd name="adj2" fmla="val 2493777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2" name="Arc 7791">
            <a:extLst>
              <a:ext uri="{FF2B5EF4-FFF2-40B4-BE49-F238E27FC236}">
                <a16:creationId xmlns:a16="http://schemas.microsoft.com/office/drawing/2014/main" id="{506A28EC-2DF4-EB3F-CB13-F645F62C9A58}"/>
              </a:ext>
            </a:extLst>
          </p:cNvPr>
          <p:cNvSpPr/>
          <p:nvPr/>
        </p:nvSpPr>
        <p:spPr>
          <a:xfrm rot="2939067">
            <a:off x="6563856" y="8936031"/>
            <a:ext cx="132375" cy="350306"/>
          </a:xfrm>
          <a:prstGeom prst="arc">
            <a:avLst>
              <a:gd name="adj1" fmla="val 19538108"/>
              <a:gd name="adj2" fmla="val 394136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3" name="Arc 7792">
            <a:extLst>
              <a:ext uri="{FF2B5EF4-FFF2-40B4-BE49-F238E27FC236}">
                <a16:creationId xmlns:a16="http://schemas.microsoft.com/office/drawing/2014/main" id="{8F34707A-CBF2-6AF8-1BB8-5AED8D0A568A}"/>
              </a:ext>
            </a:extLst>
          </p:cNvPr>
          <p:cNvSpPr/>
          <p:nvPr/>
        </p:nvSpPr>
        <p:spPr>
          <a:xfrm rot="9644403">
            <a:off x="5990461" y="8043612"/>
            <a:ext cx="150591" cy="376530"/>
          </a:xfrm>
          <a:prstGeom prst="arc">
            <a:avLst>
              <a:gd name="adj1" fmla="val 15323303"/>
              <a:gd name="adj2" fmla="val 207549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4" name="Arc 7793">
            <a:extLst>
              <a:ext uri="{FF2B5EF4-FFF2-40B4-BE49-F238E27FC236}">
                <a16:creationId xmlns:a16="http://schemas.microsoft.com/office/drawing/2014/main" id="{14146F95-1F20-93E9-555D-832FF4173633}"/>
              </a:ext>
            </a:extLst>
          </p:cNvPr>
          <p:cNvSpPr/>
          <p:nvPr/>
        </p:nvSpPr>
        <p:spPr>
          <a:xfrm rot="6502559">
            <a:off x="7087404" y="8258639"/>
            <a:ext cx="150591" cy="376530"/>
          </a:xfrm>
          <a:prstGeom prst="arc">
            <a:avLst>
              <a:gd name="adj1" fmla="val 15323303"/>
              <a:gd name="adj2" fmla="val 207549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62" name="Straight Arrow Connector 7961">
            <a:extLst>
              <a:ext uri="{FF2B5EF4-FFF2-40B4-BE49-F238E27FC236}">
                <a16:creationId xmlns:a16="http://schemas.microsoft.com/office/drawing/2014/main" id="{958B0DCE-2A12-03F9-7ACF-484BFD27D201}"/>
              </a:ext>
            </a:extLst>
          </p:cNvPr>
          <p:cNvCxnSpPr>
            <a:cxnSpLocks/>
          </p:cNvCxnSpPr>
          <p:nvPr/>
        </p:nvCxnSpPr>
        <p:spPr>
          <a:xfrm>
            <a:off x="5259922" y="9503755"/>
            <a:ext cx="0" cy="251645"/>
          </a:xfrm>
          <a:prstGeom prst="straightConnector1">
            <a:avLst/>
          </a:prstGeom>
          <a:ln w="381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63" name="Oval 7962">
            <a:extLst>
              <a:ext uri="{FF2B5EF4-FFF2-40B4-BE49-F238E27FC236}">
                <a16:creationId xmlns:a16="http://schemas.microsoft.com/office/drawing/2014/main" id="{E2B38369-9A15-3626-FE66-BA198BF14049}"/>
              </a:ext>
            </a:extLst>
          </p:cNvPr>
          <p:cNvSpPr/>
          <p:nvPr/>
        </p:nvSpPr>
        <p:spPr>
          <a:xfrm>
            <a:off x="5142922" y="8993021"/>
            <a:ext cx="234000" cy="518480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64" name="Group 7963">
            <a:extLst>
              <a:ext uri="{FF2B5EF4-FFF2-40B4-BE49-F238E27FC236}">
                <a16:creationId xmlns:a16="http://schemas.microsoft.com/office/drawing/2014/main" id="{40E7DE19-4DEE-F98C-B0A5-3EE12D44BCAD}"/>
              </a:ext>
            </a:extLst>
          </p:cNvPr>
          <p:cNvGrpSpPr/>
          <p:nvPr/>
        </p:nvGrpSpPr>
        <p:grpSpPr>
          <a:xfrm rot="21109398">
            <a:off x="5834742" y="8936680"/>
            <a:ext cx="1847910" cy="82522"/>
            <a:chOff x="9616310" y="2425210"/>
            <a:chExt cx="1847910" cy="82522"/>
          </a:xfrm>
        </p:grpSpPr>
        <p:grpSp>
          <p:nvGrpSpPr>
            <p:cNvPr id="7965" name="Group 7964">
              <a:extLst>
                <a:ext uri="{FF2B5EF4-FFF2-40B4-BE49-F238E27FC236}">
                  <a16:creationId xmlns:a16="http://schemas.microsoft.com/office/drawing/2014/main" id="{4278E5E4-65F6-9BE9-695B-AD2282A96205}"/>
                </a:ext>
              </a:extLst>
            </p:cNvPr>
            <p:cNvGrpSpPr/>
            <p:nvPr/>
          </p:nvGrpSpPr>
          <p:grpSpPr>
            <a:xfrm>
              <a:off x="9616310" y="2425210"/>
              <a:ext cx="1847910" cy="82522"/>
              <a:chOff x="9586262" y="3209962"/>
              <a:chExt cx="1847910" cy="82522"/>
            </a:xfrm>
          </p:grpSpPr>
          <p:cxnSp>
            <p:nvCxnSpPr>
              <p:cNvPr id="8006" name="Straight Connector 8005">
                <a:extLst>
                  <a:ext uri="{FF2B5EF4-FFF2-40B4-BE49-F238E27FC236}">
                    <a16:creationId xmlns:a16="http://schemas.microsoft.com/office/drawing/2014/main" id="{278AEF04-DC52-6FA2-ED2C-9B2524F9C93D}"/>
                  </a:ext>
                </a:extLst>
              </p:cNvPr>
              <p:cNvCxnSpPr/>
              <p:nvPr/>
            </p:nvCxnSpPr>
            <p:spPr>
              <a:xfrm>
                <a:off x="9590972" y="3233618"/>
                <a:ext cx="1843200" cy="33723"/>
              </a:xfrm>
              <a:prstGeom prst="line">
                <a:avLst/>
              </a:prstGeom>
              <a:ln w="1016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7" name="Straight Connector 8006">
                <a:extLst>
                  <a:ext uri="{FF2B5EF4-FFF2-40B4-BE49-F238E27FC236}">
                    <a16:creationId xmlns:a16="http://schemas.microsoft.com/office/drawing/2014/main" id="{58533A4C-6B88-0FEF-AA51-8E4A76EBE139}"/>
                  </a:ext>
                </a:extLst>
              </p:cNvPr>
              <p:cNvCxnSpPr/>
              <p:nvPr/>
            </p:nvCxnSpPr>
            <p:spPr>
              <a:xfrm>
                <a:off x="9586262" y="3258761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8" name="Straight Connector 8007">
                <a:extLst>
                  <a:ext uri="{FF2B5EF4-FFF2-40B4-BE49-F238E27FC236}">
                    <a16:creationId xmlns:a16="http://schemas.microsoft.com/office/drawing/2014/main" id="{55FA1872-36D1-949C-BD6B-AF781AA81EB8}"/>
                  </a:ext>
                </a:extLst>
              </p:cNvPr>
              <p:cNvCxnSpPr/>
              <p:nvPr/>
            </p:nvCxnSpPr>
            <p:spPr>
              <a:xfrm>
                <a:off x="9587338" y="3209962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66" name="Group 7965">
              <a:extLst>
                <a:ext uri="{FF2B5EF4-FFF2-40B4-BE49-F238E27FC236}">
                  <a16:creationId xmlns:a16="http://schemas.microsoft.com/office/drawing/2014/main" id="{6B2C9C20-4A52-10F8-C6C8-E69C42683A39}"/>
                </a:ext>
              </a:extLst>
            </p:cNvPr>
            <p:cNvGrpSpPr/>
            <p:nvPr/>
          </p:nvGrpSpPr>
          <p:grpSpPr>
            <a:xfrm rot="60000">
              <a:off x="9635371" y="2439861"/>
              <a:ext cx="1806575" cy="50400"/>
              <a:chOff x="9668199" y="2844737"/>
              <a:chExt cx="1806575" cy="50400"/>
            </a:xfrm>
          </p:grpSpPr>
          <p:cxnSp>
            <p:nvCxnSpPr>
              <p:cNvPr id="7967" name="Straight Connector 7966">
                <a:extLst>
                  <a:ext uri="{FF2B5EF4-FFF2-40B4-BE49-F238E27FC236}">
                    <a16:creationId xmlns:a16="http://schemas.microsoft.com/office/drawing/2014/main" id="{1F88A244-69A7-032D-4B99-8A53A2ABBC5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6819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68" name="Straight Connector 7967">
                <a:extLst>
                  <a:ext uri="{FF2B5EF4-FFF2-40B4-BE49-F238E27FC236}">
                    <a16:creationId xmlns:a16="http://schemas.microsoft.com/office/drawing/2014/main" id="{30F5EC56-D7D4-B429-C398-F2E428EFEE2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1574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69" name="Straight Connector 7968">
                <a:extLst>
                  <a:ext uri="{FF2B5EF4-FFF2-40B4-BE49-F238E27FC236}">
                    <a16:creationId xmlns:a16="http://schemas.microsoft.com/office/drawing/2014/main" id="{66674D95-B607-24F8-6C56-3DAC0202091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6328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0" name="Straight Connector 7969">
                <a:extLst>
                  <a:ext uri="{FF2B5EF4-FFF2-40B4-BE49-F238E27FC236}">
                    <a16:creationId xmlns:a16="http://schemas.microsoft.com/office/drawing/2014/main" id="{D3BE85E0-4042-3E0D-B89F-13698C5D1E4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1082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1" name="Straight Connector 7970">
                <a:extLst>
                  <a:ext uri="{FF2B5EF4-FFF2-40B4-BE49-F238E27FC236}">
                    <a16:creationId xmlns:a16="http://schemas.microsoft.com/office/drawing/2014/main" id="{B33C8668-B7C2-0277-0DD5-E44CA06BEE8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836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2" name="Straight Connector 7971">
                <a:extLst>
                  <a:ext uri="{FF2B5EF4-FFF2-40B4-BE49-F238E27FC236}">
                    <a16:creationId xmlns:a16="http://schemas.microsoft.com/office/drawing/2014/main" id="{56274EEB-D855-B4F7-0520-CF63CD8E880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0590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3" name="Straight Connector 7972">
                <a:extLst>
                  <a:ext uri="{FF2B5EF4-FFF2-40B4-BE49-F238E27FC236}">
                    <a16:creationId xmlns:a16="http://schemas.microsoft.com/office/drawing/2014/main" id="{807BDC84-7129-DF49-7DDA-7766579C59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5344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4" name="Straight Connector 7973">
                <a:extLst>
                  <a:ext uri="{FF2B5EF4-FFF2-40B4-BE49-F238E27FC236}">
                    <a16:creationId xmlns:a16="http://schemas.microsoft.com/office/drawing/2014/main" id="{C1BAED57-4C20-3B94-8AF8-C9DB850406D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0098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5" name="Straight Connector 7974">
                <a:extLst>
                  <a:ext uri="{FF2B5EF4-FFF2-40B4-BE49-F238E27FC236}">
                    <a16:creationId xmlns:a16="http://schemas.microsoft.com/office/drawing/2014/main" id="{0B1D4C8F-AE27-835C-15B6-21DF133B9C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4852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6" name="Straight Connector 7975">
                <a:extLst>
                  <a:ext uri="{FF2B5EF4-FFF2-40B4-BE49-F238E27FC236}">
                    <a16:creationId xmlns:a16="http://schemas.microsoft.com/office/drawing/2014/main" id="{5A880729-6D5D-B250-1125-6A093CE34C0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9606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7" name="Straight Connector 7976">
                <a:extLst>
                  <a:ext uri="{FF2B5EF4-FFF2-40B4-BE49-F238E27FC236}">
                    <a16:creationId xmlns:a16="http://schemas.microsoft.com/office/drawing/2014/main" id="{C6E48DA8-BF50-1BA3-ECB1-35BC50B618A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4360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8" name="Straight Connector 7977">
                <a:extLst>
                  <a:ext uri="{FF2B5EF4-FFF2-40B4-BE49-F238E27FC236}">
                    <a16:creationId xmlns:a16="http://schemas.microsoft.com/office/drawing/2014/main" id="{BDA5F70F-C842-917A-83BA-4D08DBDC6D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9115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9" name="Straight Connector 7978">
                <a:extLst>
                  <a:ext uri="{FF2B5EF4-FFF2-40B4-BE49-F238E27FC236}">
                    <a16:creationId xmlns:a16="http://schemas.microsoft.com/office/drawing/2014/main" id="{39386DC8-42B7-86A0-F370-568B934CBA3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3869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0" name="Straight Connector 7979">
                <a:extLst>
                  <a:ext uri="{FF2B5EF4-FFF2-40B4-BE49-F238E27FC236}">
                    <a16:creationId xmlns:a16="http://schemas.microsoft.com/office/drawing/2014/main" id="{B78291AD-7E1B-5315-3FB3-243522BE86D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8623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1" name="Straight Connector 7980">
                <a:extLst>
                  <a:ext uri="{FF2B5EF4-FFF2-40B4-BE49-F238E27FC236}">
                    <a16:creationId xmlns:a16="http://schemas.microsoft.com/office/drawing/2014/main" id="{9334471C-AF60-8829-3484-2E369C0F1E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3377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2" name="Straight Connector 7981">
                <a:extLst>
                  <a:ext uri="{FF2B5EF4-FFF2-40B4-BE49-F238E27FC236}">
                    <a16:creationId xmlns:a16="http://schemas.microsoft.com/office/drawing/2014/main" id="{CF7DC70D-98FA-AF90-FB38-9555BF450B0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8131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3" name="Straight Connector 7982">
                <a:extLst>
                  <a:ext uri="{FF2B5EF4-FFF2-40B4-BE49-F238E27FC236}">
                    <a16:creationId xmlns:a16="http://schemas.microsoft.com/office/drawing/2014/main" id="{F6598325-7E23-7AE0-4DEE-96C94DFD379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2885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4" name="Straight Connector 7983">
                <a:extLst>
                  <a:ext uri="{FF2B5EF4-FFF2-40B4-BE49-F238E27FC236}">
                    <a16:creationId xmlns:a16="http://schemas.microsoft.com/office/drawing/2014/main" id="{8452F42E-AF67-EE48-B85F-3E5F9DA8BDC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7639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5" name="Straight Connector 7984">
                <a:extLst>
                  <a:ext uri="{FF2B5EF4-FFF2-40B4-BE49-F238E27FC236}">
                    <a16:creationId xmlns:a16="http://schemas.microsoft.com/office/drawing/2014/main" id="{471EA8AF-4AC8-DE20-4A6E-07A72F3F9D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2393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6" name="Straight Connector 7985">
                <a:extLst>
                  <a:ext uri="{FF2B5EF4-FFF2-40B4-BE49-F238E27FC236}">
                    <a16:creationId xmlns:a16="http://schemas.microsoft.com/office/drawing/2014/main" id="{A9E8CA44-2A7E-D236-CF89-FD13250CE05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7147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7" name="Straight Connector 7986">
                <a:extLst>
                  <a:ext uri="{FF2B5EF4-FFF2-40B4-BE49-F238E27FC236}">
                    <a16:creationId xmlns:a16="http://schemas.microsoft.com/office/drawing/2014/main" id="{7DB7FA24-260B-6ECE-F00B-F8048DFCDBA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1901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8" name="Straight Connector 7987">
                <a:extLst>
                  <a:ext uri="{FF2B5EF4-FFF2-40B4-BE49-F238E27FC236}">
                    <a16:creationId xmlns:a16="http://schemas.microsoft.com/office/drawing/2014/main" id="{C41E3310-1038-C31B-8954-855ED7850C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6656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9" name="Straight Connector 7988">
                <a:extLst>
                  <a:ext uri="{FF2B5EF4-FFF2-40B4-BE49-F238E27FC236}">
                    <a16:creationId xmlns:a16="http://schemas.microsoft.com/office/drawing/2014/main" id="{EEE6E4A9-51DB-8939-2A6B-C187607718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1410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0" name="Straight Connector 7989">
                <a:extLst>
                  <a:ext uri="{FF2B5EF4-FFF2-40B4-BE49-F238E27FC236}">
                    <a16:creationId xmlns:a16="http://schemas.microsoft.com/office/drawing/2014/main" id="{AC6A9D12-0132-9AAD-7245-0009B403F8D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6164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1" name="Straight Connector 7990">
                <a:extLst>
                  <a:ext uri="{FF2B5EF4-FFF2-40B4-BE49-F238E27FC236}">
                    <a16:creationId xmlns:a16="http://schemas.microsoft.com/office/drawing/2014/main" id="{B34F2C25-60F4-37FD-9792-FD73629F29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0918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2" name="Straight Connector 7991">
                <a:extLst>
                  <a:ext uri="{FF2B5EF4-FFF2-40B4-BE49-F238E27FC236}">
                    <a16:creationId xmlns:a16="http://schemas.microsoft.com/office/drawing/2014/main" id="{2CCA6B94-9AEA-6D0C-C740-62A9564014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5672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3" name="Straight Connector 7992">
                <a:extLst>
                  <a:ext uri="{FF2B5EF4-FFF2-40B4-BE49-F238E27FC236}">
                    <a16:creationId xmlns:a16="http://schemas.microsoft.com/office/drawing/2014/main" id="{A3944BA7-F56E-D470-68FB-96E032E39DD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0426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4" name="Straight Connector 7993">
                <a:extLst>
                  <a:ext uri="{FF2B5EF4-FFF2-40B4-BE49-F238E27FC236}">
                    <a16:creationId xmlns:a16="http://schemas.microsoft.com/office/drawing/2014/main" id="{6910BDBB-E82C-7987-0A3D-C99A345F92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5180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5" name="Straight Connector 7994">
                <a:extLst>
                  <a:ext uri="{FF2B5EF4-FFF2-40B4-BE49-F238E27FC236}">
                    <a16:creationId xmlns:a16="http://schemas.microsoft.com/office/drawing/2014/main" id="{B4087661-19C0-78E8-AB48-9D646B7F39C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9934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6" name="Straight Connector 7995">
                <a:extLst>
                  <a:ext uri="{FF2B5EF4-FFF2-40B4-BE49-F238E27FC236}">
                    <a16:creationId xmlns:a16="http://schemas.microsoft.com/office/drawing/2014/main" id="{2CFBE421-8767-F80C-B3AC-DF0C5B0FC0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4688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7" name="Straight Connector 7996">
                <a:extLst>
                  <a:ext uri="{FF2B5EF4-FFF2-40B4-BE49-F238E27FC236}">
                    <a16:creationId xmlns:a16="http://schemas.microsoft.com/office/drawing/2014/main" id="{5D078F71-50D7-0373-E52A-FA9D36F8CD8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9442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8" name="Straight Connector 7997">
                <a:extLst>
                  <a:ext uri="{FF2B5EF4-FFF2-40B4-BE49-F238E27FC236}">
                    <a16:creationId xmlns:a16="http://schemas.microsoft.com/office/drawing/2014/main" id="{5BD4A63E-4869-27BC-5732-9CF58940678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4197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9" name="Straight Connector 7998">
                <a:extLst>
                  <a:ext uri="{FF2B5EF4-FFF2-40B4-BE49-F238E27FC236}">
                    <a16:creationId xmlns:a16="http://schemas.microsoft.com/office/drawing/2014/main" id="{D7A576A8-5FA1-6192-22A9-A59ADBD0A5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8951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0" name="Straight Connector 7999">
                <a:extLst>
                  <a:ext uri="{FF2B5EF4-FFF2-40B4-BE49-F238E27FC236}">
                    <a16:creationId xmlns:a16="http://schemas.microsoft.com/office/drawing/2014/main" id="{B074842B-8E5F-EF23-A9CA-9B42270256E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3705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1" name="Straight Connector 8000">
                <a:extLst>
                  <a:ext uri="{FF2B5EF4-FFF2-40B4-BE49-F238E27FC236}">
                    <a16:creationId xmlns:a16="http://schemas.microsoft.com/office/drawing/2014/main" id="{E89C7635-7864-A368-7D99-475C95ED527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8459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2" name="Straight Connector 8001">
                <a:extLst>
                  <a:ext uri="{FF2B5EF4-FFF2-40B4-BE49-F238E27FC236}">
                    <a16:creationId xmlns:a16="http://schemas.microsoft.com/office/drawing/2014/main" id="{A0535AD5-E4F8-87AC-5A4C-E319D21C44C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3213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3" name="Straight Connector 8002">
                <a:extLst>
                  <a:ext uri="{FF2B5EF4-FFF2-40B4-BE49-F238E27FC236}">
                    <a16:creationId xmlns:a16="http://schemas.microsoft.com/office/drawing/2014/main" id="{7D8F25C6-B858-FE93-4C59-90115EC97E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7967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4" name="Straight Connector 8003">
                <a:extLst>
                  <a:ext uri="{FF2B5EF4-FFF2-40B4-BE49-F238E27FC236}">
                    <a16:creationId xmlns:a16="http://schemas.microsoft.com/office/drawing/2014/main" id="{FFDD13D4-B35B-663D-2710-7480733388C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2721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5" name="Straight Connector 8004">
                <a:extLst>
                  <a:ext uri="{FF2B5EF4-FFF2-40B4-BE49-F238E27FC236}">
                    <a16:creationId xmlns:a16="http://schemas.microsoft.com/office/drawing/2014/main" id="{61CEC5F5-9B30-5B2C-3932-795043E0669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7477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009" name="Rectangle 8008">
            <a:extLst>
              <a:ext uri="{FF2B5EF4-FFF2-40B4-BE49-F238E27FC236}">
                <a16:creationId xmlns:a16="http://schemas.microsoft.com/office/drawing/2014/main" id="{7008EC0B-5A4D-F8B2-947A-2448CBE529B5}"/>
              </a:ext>
            </a:extLst>
          </p:cNvPr>
          <p:cNvSpPr/>
          <p:nvPr/>
        </p:nvSpPr>
        <p:spPr>
          <a:xfrm rot="5400000" flipV="1">
            <a:off x="5094935" y="9687014"/>
            <a:ext cx="330465" cy="45719"/>
          </a:xfrm>
          <a:prstGeom prst="rect">
            <a:avLst/>
          </a:prstGeom>
          <a:gradFill flip="none" rotWithShape="1">
            <a:gsLst>
              <a:gs pos="50000">
                <a:schemeClr val="accent2"/>
              </a:gs>
              <a:gs pos="0">
                <a:schemeClr val="accent2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18" name="Straight Arrow Connector 8217">
            <a:extLst>
              <a:ext uri="{FF2B5EF4-FFF2-40B4-BE49-F238E27FC236}">
                <a16:creationId xmlns:a16="http://schemas.microsoft.com/office/drawing/2014/main" id="{357730B1-F8F4-487E-EED9-0428AF47778B}"/>
              </a:ext>
            </a:extLst>
          </p:cNvPr>
          <p:cNvCxnSpPr>
            <a:cxnSpLocks/>
          </p:cNvCxnSpPr>
          <p:nvPr/>
        </p:nvCxnSpPr>
        <p:spPr>
          <a:xfrm flipV="1">
            <a:off x="5259922" y="7709295"/>
            <a:ext cx="0" cy="343529"/>
          </a:xfrm>
          <a:prstGeom prst="straightConnector1">
            <a:avLst/>
          </a:prstGeom>
          <a:ln w="381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9" name="Oval 8218">
            <a:extLst>
              <a:ext uri="{FF2B5EF4-FFF2-40B4-BE49-F238E27FC236}">
                <a16:creationId xmlns:a16="http://schemas.microsoft.com/office/drawing/2014/main" id="{7D852067-BA0A-61DA-86C3-22B1797AC320}"/>
              </a:ext>
            </a:extLst>
          </p:cNvPr>
          <p:cNvSpPr/>
          <p:nvPr/>
        </p:nvSpPr>
        <p:spPr>
          <a:xfrm>
            <a:off x="5142837" y="8036975"/>
            <a:ext cx="234170" cy="518480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0" name="Rectangle 8219">
            <a:extLst>
              <a:ext uri="{FF2B5EF4-FFF2-40B4-BE49-F238E27FC236}">
                <a16:creationId xmlns:a16="http://schemas.microsoft.com/office/drawing/2014/main" id="{7136E5D0-35FB-F805-7411-1E5F7F05B7F8}"/>
              </a:ext>
            </a:extLst>
          </p:cNvPr>
          <p:cNvSpPr/>
          <p:nvPr/>
        </p:nvSpPr>
        <p:spPr>
          <a:xfrm rot="16200000">
            <a:off x="5012557" y="7898115"/>
            <a:ext cx="495221" cy="45719"/>
          </a:xfrm>
          <a:prstGeom prst="rect">
            <a:avLst/>
          </a:prstGeom>
          <a:gradFill flip="none" rotWithShape="1">
            <a:gsLst>
              <a:gs pos="50000">
                <a:schemeClr val="accent2"/>
              </a:gs>
              <a:gs pos="0">
                <a:schemeClr val="accent2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21" name="Rectangle 8220">
            <a:extLst>
              <a:ext uri="{FF2B5EF4-FFF2-40B4-BE49-F238E27FC236}">
                <a16:creationId xmlns:a16="http://schemas.microsoft.com/office/drawing/2014/main" id="{BB560639-0A96-686D-36A0-77DCE5C04183}"/>
              </a:ext>
            </a:extLst>
          </p:cNvPr>
          <p:cNvSpPr/>
          <p:nvPr/>
        </p:nvSpPr>
        <p:spPr>
          <a:xfrm>
            <a:off x="3873732" y="2009307"/>
            <a:ext cx="4833834" cy="798259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3" name="TextBox 8222">
            <a:extLst>
              <a:ext uri="{FF2B5EF4-FFF2-40B4-BE49-F238E27FC236}">
                <a16:creationId xmlns:a16="http://schemas.microsoft.com/office/drawing/2014/main" id="{9C535CCC-1F24-E0B6-A64F-521549353FFD}"/>
              </a:ext>
            </a:extLst>
          </p:cNvPr>
          <p:cNvSpPr txBox="1"/>
          <p:nvPr/>
        </p:nvSpPr>
        <p:spPr>
          <a:xfrm>
            <a:off x="6435466" y="7697189"/>
            <a:ext cx="1946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Only cut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cohesins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in chromosome arms.</a:t>
            </a:r>
          </a:p>
        </p:txBody>
      </p:sp>
      <p:grpSp>
        <p:nvGrpSpPr>
          <p:cNvPr id="8224" name="Group 8223">
            <a:extLst>
              <a:ext uri="{FF2B5EF4-FFF2-40B4-BE49-F238E27FC236}">
                <a16:creationId xmlns:a16="http://schemas.microsoft.com/office/drawing/2014/main" id="{C8430F27-F9C0-03E1-01C2-29E03B009AAB}"/>
              </a:ext>
            </a:extLst>
          </p:cNvPr>
          <p:cNvGrpSpPr/>
          <p:nvPr/>
        </p:nvGrpSpPr>
        <p:grpSpPr>
          <a:xfrm rot="460991">
            <a:off x="5832961" y="8231952"/>
            <a:ext cx="1847910" cy="85697"/>
            <a:chOff x="9616310" y="2425210"/>
            <a:chExt cx="1847910" cy="85697"/>
          </a:xfrm>
        </p:grpSpPr>
        <p:grpSp>
          <p:nvGrpSpPr>
            <p:cNvPr id="8225" name="Group 8224">
              <a:extLst>
                <a:ext uri="{FF2B5EF4-FFF2-40B4-BE49-F238E27FC236}">
                  <a16:creationId xmlns:a16="http://schemas.microsoft.com/office/drawing/2014/main" id="{FB8684D9-DBD2-95EB-9DCC-D9BE193CE5C9}"/>
                </a:ext>
              </a:extLst>
            </p:cNvPr>
            <p:cNvGrpSpPr/>
            <p:nvPr/>
          </p:nvGrpSpPr>
          <p:grpSpPr>
            <a:xfrm>
              <a:off x="9616310" y="2425210"/>
              <a:ext cx="1847910" cy="85697"/>
              <a:chOff x="9586262" y="3209962"/>
              <a:chExt cx="1847910" cy="85697"/>
            </a:xfrm>
          </p:grpSpPr>
          <p:cxnSp>
            <p:nvCxnSpPr>
              <p:cNvPr id="8266" name="Straight Connector 8265">
                <a:extLst>
                  <a:ext uri="{FF2B5EF4-FFF2-40B4-BE49-F238E27FC236}">
                    <a16:creationId xmlns:a16="http://schemas.microsoft.com/office/drawing/2014/main" id="{B1535ED2-04DA-BEE8-2F5D-C755C485C5C1}"/>
                  </a:ext>
                </a:extLst>
              </p:cNvPr>
              <p:cNvCxnSpPr/>
              <p:nvPr/>
            </p:nvCxnSpPr>
            <p:spPr>
              <a:xfrm>
                <a:off x="9590972" y="3233618"/>
                <a:ext cx="1843200" cy="33723"/>
              </a:xfrm>
              <a:prstGeom prst="line">
                <a:avLst/>
              </a:prstGeom>
              <a:ln w="1016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7" name="Straight Connector 8266">
                <a:extLst>
                  <a:ext uri="{FF2B5EF4-FFF2-40B4-BE49-F238E27FC236}">
                    <a16:creationId xmlns:a16="http://schemas.microsoft.com/office/drawing/2014/main" id="{E5B47923-186C-9D61-9565-EFC9DBCA1373}"/>
                  </a:ext>
                </a:extLst>
              </p:cNvPr>
              <p:cNvCxnSpPr/>
              <p:nvPr/>
            </p:nvCxnSpPr>
            <p:spPr>
              <a:xfrm>
                <a:off x="9586262" y="3261936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8" name="Straight Connector 8267">
                <a:extLst>
                  <a:ext uri="{FF2B5EF4-FFF2-40B4-BE49-F238E27FC236}">
                    <a16:creationId xmlns:a16="http://schemas.microsoft.com/office/drawing/2014/main" id="{5547B2ED-9644-8703-0B17-826FF725CBC5}"/>
                  </a:ext>
                </a:extLst>
              </p:cNvPr>
              <p:cNvCxnSpPr/>
              <p:nvPr/>
            </p:nvCxnSpPr>
            <p:spPr>
              <a:xfrm>
                <a:off x="9587338" y="3209962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26" name="Group 8225">
              <a:extLst>
                <a:ext uri="{FF2B5EF4-FFF2-40B4-BE49-F238E27FC236}">
                  <a16:creationId xmlns:a16="http://schemas.microsoft.com/office/drawing/2014/main" id="{E3BA0B4B-A8DB-F11B-B571-B29E82F6A77D}"/>
                </a:ext>
              </a:extLst>
            </p:cNvPr>
            <p:cNvGrpSpPr/>
            <p:nvPr/>
          </p:nvGrpSpPr>
          <p:grpSpPr>
            <a:xfrm rot="60000">
              <a:off x="9645250" y="2439946"/>
              <a:ext cx="1796681" cy="52101"/>
              <a:chOff x="9678093" y="2844737"/>
              <a:chExt cx="1796681" cy="52101"/>
            </a:xfrm>
          </p:grpSpPr>
          <p:cxnSp>
            <p:nvCxnSpPr>
              <p:cNvPr id="8227" name="Straight Connector 8226">
                <a:extLst>
                  <a:ext uri="{FF2B5EF4-FFF2-40B4-BE49-F238E27FC236}">
                    <a16:creationId xmlns:a16="http://schemas.microsoft.com/office/drawing/2014/main" id="{563F9E4F-619F-2ECD-0111-243FCA4C6F6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78093" y="2846438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28" name="Straight Connector 8227">
                <a:extLst>
                  <a:ext uri="{FF2B5EF4-FFF2-40B4-BE49-F238E27FC236}">
                    <a16:creationId xmlns:a16="http://schemas.microsoft.com/office/drawing/2014/main" id="{66E0ABD9-EEEA-03AD-DB75-BF521EC6A99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1574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29" name="Straight Connector 8228">
                <a:extLst>
                  <a:ext uri="{FF2B5EF4-FFF2-40B4-BE49-F238E27FC236}">
                    <a16:creationId xmlns:a16="http://schemas.microsoft.com/office/drawing/2014/main" id="{62C92D43-E83A-8ED7-A6C1-E2BAF68DF8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6328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0" name="Straight Connector 8229">
                <a:extLst>
                  <a:ext uri="{FF2B5EF4-FFF2-40B4-BE49-F238E27FC236}">
                    <a16:creationId xmlns:a16="http://schemas.microsoft.com/office/drawing/2014/main" id="{80AAEAF3-27FE-8F8E-A439-8CB1040B4C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1082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1" name="Straight Connector 8230">
                <a:extLst>
                  <a:ext uri="{FF2B5EF4-FFF2-40B4-BE49-F238E27FC236}">
                    <a16:creationId xmlns:a16="http://schemas.microsoft.com/office/drawing/2014/main" id="{8BD689FA-D74E-95F7-6918-C2C63E6600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836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2" name="Straight Connector 8231">
                <a:extLst>
                  <a:ext uri="{FF2B5EF4-FFF2-40B4-BE49-F238E27FC236}">
                    <a16:creationId xmlns:a16="http://schemas.microsoft.com/office/drawing/2014/main" id="{D351D5D6-CFF8-EEEC-1511-2B649037D7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0590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3" name="Straight Connector 8232">
                <a:extLst>
                  <a:ext uri="{FF2B5EF4-FFF2-40B4-BE49-F238E27FC236}">
                    <a16:creationId xmlns:a16="http://schemas.microsoft.com/office/drawing/2014/main" id="{0F7E8910-6D27-C2E3-8E21-3E9F2F87D8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5344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4" name="Straight Connector 8233">
                <a:extLst>
                  <a:ext uri="{FF2B5EF4-FFF2-40B4-BE49-F238E27FC236}">
                    <a16:creationId xmlns:a16="http://schemas.microsoft.com/office/drawing/2014/main" id="{AE7B7A9C-06F5-E440-18EC-3D6A149553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0098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5" name="Straight Connector 8234">
                <a:extLst>
                  <a:ext uri="{FF2B5EF4-FFF2-40B4-BE49-F238E27FC236}">
                    <a16:creationId xmlns:a16="http://schemas.microsoft.com/office/drawing/2014/main" id="{E94332F0-B216-8810-8E81-24D4BEF014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4852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6" name="Straight Connector 8235">
                <a:extLst>
                  <a:ext uri="{FF2B5EF4-FFF2-40B4-BE49-F238E27FC236}">
                    <a16:creationId xmlns:a16="http://schemas.microsoft.com/office/drawing/2014/main" id="{22C43377-C991-17B4-392A-88C0DBD3716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9606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7" name="Straight Connector 8236">
                <a:extLst>
                  <a:ext uri="{FF2B5EF4-FFF2-40B4-BE49-F238E27FC236}">
                    <a16:creationId xmlns:a16="http://schemas.microsoft.com/office/drawing/2014/main" id="{20B901C8-EE09-B03C-B2D1-1047DD324E6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4360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8" name="Straight Connector 8237">
                <a:extLst>
                  <a:ext uri="{FF2B5EF4-FFF2-40B4-BE49-F238E27FC236}">
                    <a16:creationId xmlns:a16="http://schemas.microsoft.com/office/drawing/2014/main" id="{ED5EE70D-2A1C-7310-CFD8-7B52440A900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9115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39" name="Straight Connector 8238">
                <a:extLst>
                  <a:ext uri="{FF2B5EF4-FFF2-40B4-BE49-F238E27FC236}">
                    <a16:creationId xmlns:a16="http://schemas.microsoft.com/office/drawing/2014/main" id="{65C058B8-7AE3-8B20-FC0F-D8A0760D029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3869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0" name="Straight Connector 8239">
                <a:extLst>
                  <a:ext uri="{FF2B5EF4-FFF2-40B4-BE49-F238E27FC236}">
                    <a16:creationId xmlns:a16="http://schemas.microsoft.com/office/drawing/2014/main" id="{A57A26E8-714A-5BAA-286D-ED52D275F4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8623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1" name="Straight Connector 8240">
                <a:extLst>
                  <a:ext uri="{FF2B5EF4-FFF2-40B4-BE49-F238E27FC236}">
                    <a16:creationId xmlns:a16="http://schemas.microsoft.com/office/drawing/2014/main" id="{24C8F12C-D699-54EC-F650-422397A11DB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3377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2" name="Straight Connector 8241">
                <a:extLst>
                  <a:ext uri="{FF2B5EF4-FFF2-40B4-BE49-F238E27FC236}">
                    <a16:creationId xmlns:a16="http://schemas.microsoft.com/office/drawing/2014/main" id="{369D3E6C-A492-5564-E9E3-D780E2437D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8131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3" name="Straight Connector 8242">
                <a:extLst>
                  <a:ext uri="{FF2B5EF4-FFF2-40B4-BE49-F238E27FC236}">
                    <a16:creationId xmlns:a16="http://schemas.microsoft.com/office/drawing/2014/main" id="{89D00D1D-4333-1888-B848-F589018E3E1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2885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4" name="Straight Connector 8243">
                <a:extLst>
                  <a:ext uri="{FF2B5EF4-FFF2-40B4-BE49-F238E27FC236}">
                    <a16:creationId xmlns:a16="http://schemas.microsoft.com/office/drawing/2014/main" id="{77EA6749-B6DA-98D5-3CB8-6DB1FB8CD08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7639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5" name="Straight Connector 8244">
                <a:extLst>
                  <a:ext uri="{FF2B5EF4-FFF2-40B4-BE49-F238E27FC236}">
                    <a16:creationId xmlns:a16="http://schemas.microsoft.com/office/drawing/2014/main" id="{4F4EC548-24A0-843E-4E85-BEF710FB6D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2393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6" name="Straight Connector 8245">
                <a:extLst>
                  <a:ext uri="{FF2B5EF4-FFF2-40B4-BE49-F238E27FC236}">
                    <a16:creationId xmlns:a16="http://schemas.microsoft.com/office/drawing/2014/main" id="{5C943E73-5ED9-79A9-0198-7CF04AE23A6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7147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7" name="Straight Connector 8246">
                <a:extLst>
                  <a:ext uri="{FF2B5EF4-FFF2-40B4-BE49-F238E27FC236}">
                    <a16:creationId xmlns:a16="http://schemas.microsoft.com/office/drawing/2014/main" id="{746B743A-FD49-D415-8D82-C3C8FFD747C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1901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8" name="Straight Connector 8247">
                <a:extLst>
                  <a:ext uri="{FF2B5EF4-FFF2-40B4-BE49-F238E27FC236}">
                    <a16:creationId xmlns:a16="http://schemas.microsoft.com/office/drawing/2014/main" id="{C21E56F1-645E-5CC0-E90C-98F53F8DFB5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6656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9" name="Straight Connector 8248">
                <a:extLst>
                  <a:ext uri="{FF2B5EF4-FFF2-40B4-BE49-F238E27FC236}">
                    <a16:creationId xmlns:a16="http://schemas.microsoft.com/office/drawing/2014/main" id="{D0C1A415-DD71-8AF4-D54D-5F2461A8A2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1410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0" name="Straight Connector 8249">
                <a:extLst>
                  <a:ext uri="{FF2B5EF4-FFF2-40B4-BE49-F238E27FC236}">
                    <a16:creationId xmlns:a16="http://schemas.microsoft.com/office/drawing/2014/main" id="{C78D95CB-D411-08C4-2D4C-E46CB13D30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6164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1" name="Straight Connector 8250">
                <a:extLst>
                  <a:ext uri="{FF2B5EF4-FFF2-40B4-BE49-F238E27FC236}">
                    <a16:creationId xmlns:a16="http://schemas.microsoft.com/office/drawing/2014/main" id="{0224B0EC-7539-E00F-5E85-FA8546D8B0C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0918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2" name="Straight Connector 8251">
                <a:extLst>
                  <a:ext uri="{FF2B5EF4-FFF2-40B4-BE49-F238E27FC236}">
                    <a16:creationId xmlns:a16="http://schemas.microsoft.com/office/drawing/2014/main" id="{8A0E1005-CF12-428C-EB8F-39538590D8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5672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3" name="Straight Connector 8252">
                <a:extLst>
                  <a:ext uri="{FF2B5EF4-FFF2-40B4-BE49-F238E27FC236}">
                    <a16:creationId xmlns:a16="http://schemas.microsoft.com/office/drawing/2014/main" id="{29CFDAA0-A6CB-4B97-AAC3-E9E1A9E226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0426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4" name="Straight Connector 8253">
                <a:extLst>
                  <a:ext uri="{FF2B5EF4-FFF2-40B4-BE49-F238E27FC236}">
                    <a16:creationId xmlns:a16="http://schemas.microsoft.com/office/drawing/2014/main" id="{E35FF7C7-A3C8-4566-02C1-6DF68E61429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5180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5" name="Straight Connector 8254">
                <a:extLst>
                  <a:ext uri="{FF2B5EF4-FFF2-40B4-BE49-F238E27FC236}">
                    <a16:creationId xmlns:a16="http://schemas.microsoft.com/office/drawing/2014/main" id="{5CE32601-60EB-ECCF-C681-14F187CD431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9934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6" name="Straight Connector 8255">
                <a:extLst>
                  <a:ext uri="{FF2B5EF4-FFF2-40B4-BE49-F238E27FC236}">
                    <a16:creationId xmlns:a16="http://schemas.microsoft.com/office/drawing/2014/main" id="{E041F08B-AE06-3BDD-D0C1-634B40909AB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4688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7" name="Straight Connector 8256">
                <a:extLst>
                  <a:ext uri="{FF2B5EF4-FFF2-40B4-BE49-F238E27FC236}">
                    <a16:creationId xmlns:a16="http://schemas.microsoft.com/office/drawing/2014/main" id="{A81761D3-5FB6-D685-C38C-B61DCCDF630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9442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8" name="Straight Connector 8257">
                <a:extLst>
                  <a:ext uri="{FF2B5EF4-FFF2-40B4-BE49-F238E27FC236}">
                    <a16:creationId xmlns:a16="http://schemas.microsoft.com/office/drawing/2014/main" id="{FB79CA81-E2AB-C8FB-19F9-F3EDE47D5FC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4197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59" name="Straight Connector 8258">
                <a:extLst>
                  <a:ext uri="{FF2B5EF4-FFF2-40B4-BE49-F238E27FC236}">
                    <a16:creationId xmlns:a16="http://schemas.microsoft.com/office/drawing/2014/main" id="{0142E555-18A0-6F42-F7C3-25B2F2377FC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8951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0" name="Straight Connector 8259">
                <a:extLst>
                  <a:ext uri="{FF2B5EF4-FFF2-40B4-BE49-F238E27FC236}">
                    <a16:creationId xmlns:a16="http://schemas.microsoft.com/office/drawing/2014/main" id="{FA53CCCC-32F8-7060-9C61-365A3F208E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3705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1" name="Straight Connector 8260">
                <a:extLst>
                  <a:ext uri="{FF2B5EF4-FFF2-40B4-BE49-F238E27FC236}">
                    <a16:creationId xmlns:a16="http://schemas.microsoft.com/office/drawing/2014/main" id="{B2DBBA15-BFF1-3FB8-9477-227DAE73C7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8459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2" name="Straight Connector 8261">
                <a:extLst>
                  <a:ext uri="{FF2B5EF4-FFF2-40B4-BE49-F238E27FC236}">
                    <a16:creationId xmlns:a16="http://schemas.microsoft.com/office/drawing/2014/main" id="{4FE18A86-B093-5E00-D95E-9E19F727EC9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3213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3" name="Straight Connector 8262">
                <a:extLst>
                  <a:ext uri="{FF2B5EF4-FFF2-40B4-BE49-F238E27FC236}">
                    <a16:creationId xmlns:a16="http://schemas.microsoft.com/office/drawing/2014/main" id="{8DA7C2FD-A17D-38EA-FB03-F1FDB804D22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7967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4" name="Straight Connector 8263">
                <a:extLst>
                  <a:ext uri="{FF2B5EF4-FFF2-40B4-BE49-F238E27FC236}">
                    <a16:creationId xmlns:a16="http://schemas.microsoft.com/office/drawing/2014/main" id="{E794BF3C-7161-1A9A-BCEF-2FF597DEA29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2721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5" name="Straight Connector 8264">
                <a:extLst>
                  <a:ext uri="{FF2B5EF4-FFF2-40B4-BE49-F238E27FC236}">
                    <a16:creationId xmlns:a16="http://schemas.microsoft.com/office/drawing/2014/main" id="{A4033F3C-DC68-0743-85AE-892257070C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7477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269" name="Group 8268">
            <a:extLst>
              <a:ext uri="{FF2B5EF4-FFF2-40B4-BE49-F238E27FC236}">
                <a16:creationId xmlns:a16="http://schemas.microsoft.com/office/drawing/2014/main" id="{EF9A9A44-E35F-07FD-3BBF-EE37EFA32774}"/>
              </a:ext>
            </a:extLst>
          </p:cNvPr>
          <p:cNvGrpSpPr/>
          <p:nvPr/>
        </p:nvGrpSpPr>
        <p:grpSpPr>
          <a:xfrm rot="347399">
            <a:off x="5836736" y="8536990"/>
            <a:ext cx="1845156" cy="83831"/>
            <a:chOff x="9538450" y="2996809"/>
            <a:chExt cx="1845156" cy="83831"/>
          </a:xfrm>
        </p:grpSpPr>
        <p:grpSp>
          <p:nvGrpSpPr>
            <p:cNvPr id="8270" name="Group 8269">
              <a:extLst>
                <a:ext uri="{FF2B5EF4-FFF2-40B4-BE49-F238E27FC236}">
                  <a16:creationId xmlns:a16="http://schemas.microsoft.com/office/drawing/2014/main" id="{33214AA5-C5BC-49B2-F89A-966D3C56E9BE}"/>
                </a:ext>
              </a:extLst>
            </p:cNvPr>
            <p:cNvGrpSpPr/>
            <p:nvPr/>
          </p:nvGrpSpPr>
          <p:grpSpPr>
            <a:xfrm>
              <a:off x="9538450" y="2996809"/>
              <a:ext cx="1845156" cy="83831"/>
              <a:chOff x="9463120" y="3073501"/>
              <a:chExt cx="1845156" cy="83831"/>
            </a:xfrm>
          </p:grpSpPr>
          <p:cxnSp>
            <p:nvCxnSpPr>
              <p:cNvPr id="8311" name="Straight Connector 8310">
                <a:extLst>
                  <a:ext uri="{FF2B5EF4-FFF2-40B4-BE49-F238E27FC236}">
                    <a16:creationId xmlns:a16="http://schemas.microsoft.com/office/drawing/2014/main" id="{D238AA13-476F-5B5D-686D-C1269D960B7F}"/>
                  </a:ext>
                </a:extLst>
              </p:cNvPr>
              <p:cNvCxnSpPr/>
              <p:nvPr/>
            </p:nvCxnSpPr>
            <p:spPr>
              <a:xfrm>
                <a:off x="9465076" y="3096667"/>
                <a:ext cx="1843200" cy="33723"/>
              </a:xfrm>
              <a:prstGeom prst="line">
                <a:avLst/>
              </a:prstGeom>
              <a:ln w="1016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12" name="Straight Connector 8311">
                <a:extLst>
                  <a:ext uri="{FF2B5EF4-FFF2-40B4-BE49-F238E27FC236}">
                    <a16:creationId xmlns:a16="http://schemas.microsoft.com/office/drawing/2014/main" id="{989D94E5-CB2C-B01D-0335-6C86C937ADBB}"/>
                  </a:ext>
                </a:extLst>
              </p:cNvPr>
              <p:cNvCxnSpPr/>
              <p:nvPr/>
            </p:nvCxnSpPr>
            <p:spPr>
              <a:xfrm>
                <a:off x="9463120" y="3073501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13" name="Straight Connector 8312">
                <a:extLst>
                  <a:ext uri="{FF2B5EF4-FFF2-40B4-BE49-F238E27FC236}">
                    <a16:creationId xmlns:a16="http://schemas.microsoft.com/office/drawing/2014/main" id="{0CF967C3-315B-B103-1E82-BBBAA5BE9E7B}"/>
                  </a:ext>
                </a:extLst>
              </p:cNvPr>
              <p:cNvCxnSpPr/>
              <p:nvPr/>
            </p:nvCxnSpPr>
            <p:spPr>
              <a:xfrm>
                <a:off x="9463120" y="3123609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71" name="Group 8270">
              <a:extLst>
                <a:ext uri="{FF2B5EF4-FFF2-40B4-BE49-F238E27FC236}">
                  <a16:creationId xmlns:a16="http://schemas.microsoft.com/office/drawing/2014/main" id="{8DCAA735-C421-04E7-5698-39F0856A1B6A}"/>
                </a:ext>
              </a:extLst>
            </p:cNvPr>
            <p:cNvGrpSpPr/>
            <p:nvPr/>
          </p:nvGrpSpPr>
          <p:grpSpPr>
            <a:xfrm rot="60000">
              <a:off x="9567509" y="3011130"/>
              <a:ext cx="1797493" cy="54679"/>
              <a:chOff x="9677281" y="2840458"/>
              <a:chExt cx="1797493" cy="54679"/>
            </a:xfrm>
          </p:grpSpPr>
          <p:cxnSp>
            <p:nvCxnSpPr>
              <p:cNvPr id="8272" name="Straight Connector 8271">
                <a:extLst>
                  <a:ext uri="{FF2B5EF4-FFF2-40B4-BE49-F238E27FC236}">
                    <a16:creationId xmlns:a16="http://schemas.microsoft.com/office/drawing/2014/main" id="{15514180-93A9-FAB4-97BD-36373F2ABFB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77281" y="2840458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73" name="Straight Connector 8272">
                <a:extLst>
                  <a:ext uri="{FF2B5EF4-FFF2-40B4-BE49-F238E27FC236}">
                    <a16:creationId xmlns:a16="http://schemas.microsoft.com/office/drawing/2014/main" id="{FDFC7ABB-E7DF-C8B4-B6E7-34F2E778E8D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1574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74" name="Straight Connector 8273">
                <a:extLst>
                  <a:ext uri="{FF2B5EF4-FFF2-40B4-BE49-F238E27FC236}">
                    <a16:creationId xmlns:a16="http://schemas.microsoft.com/office/drawing/2014/main" id="{704EAD01-346C-2056-D038-02124437BC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6328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75" name="Straight Connector 8274">
                <a:extLst>
                  <a:ext uri="{FF2B5EF4-FFF2-40B4-BE49-F238E27FC236}">
                    <a16:creationId xmlns:a16="http://schemas.microsoft.com/office/drawing/2014/main" id="{2D41F311-B65E-1FEB-62A9-173D96E9DF5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1082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76" name="Straight Connector 8275">
                <a:extLst>
                  <a:ext uri="{FF2B5EF4-FFF2-40B4-BE49-F238E27FC236}">
                    <a16:creationId xmlns:a16="http://schemas.microsoft.com/office/drawing/2014/main" id="{7B25926B-DDDE-C483-6B8B-044AEE549E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836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77" name="Straight Connector 8276">
                <a:extLst>
                  <a:ext uri="{FF2B5EF4-FFF2-40B4-BE49-F238E27FC236}">
                    <a16:creationId xmlns:a16="http://schemas.microsoft.com/office/drawing/2014/main" id="{6D767FA5-9C02-0ACF-9315-99E4696598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0590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78" name="Straight Connector 8277">
                <a:extLst>
                  <a:ext uri="{FF2B5EF4-FFF2-40B4-BE49-F238E27FC236}">
                    <a16:creationId xmlns:a16="http://schemas.microsoft.com/office/drawing/2014/main" id="{7021661C-3EF4-8EF6-36F5-C6D00966F4D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5344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79" name="Straight Connector 8278">
                <a:extLst>
                  <a:ext uri="{FF2B5EF4-FFF2-40B4-BE49-F238E27FC236}">
                    <a16:creationId xmlns:a16="http://schemas.microsoft.com/office/drawing/2014/main" id="{D674FACD-9251-D8DD-B531-B91D3593106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0098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0" name="Straight Connector 8279">
                <a:extLst>
                  <a:ext uri="{FF2B5EF4-FFF2-40B4-BE49-F238E27FC236}">
                    <a16:creationId xmlns:a16="http://schemas.microsoft.com/office/drawing/2014/main" id="{B5AA9626-276C-4A89-9057-E90FE6BBD78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4852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1" name="Straight Connector 8280">
                <a:extLst>
                  <a:ext uri="{FF2B5EF4-FFF2-40B4-BE49-F238E27FC236}">
                    <a16:creationId xmlns:a16="http://schemas.microsoft.com/office/drawing/2014/main" id="{3ACA128D-ECAF-4E77-3C10-09FDC2E5FBC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9606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2" name="Straight Connector 8281">
                <a:extLst>
                  <a:ext uri="{FF2B5EF4-FFF2-40B4-BE49-F238E27FC236}">
                    <a16:creationId xmlns:a16="http://schemas.microsoft.com/office/drawing/2014/main" id="{6FBB47D8-AA98-6968-AFD3-4CAD40303A9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4360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3" name="Straight Connector 8282">
                <a:extLst>
                  <a:ext uri="{FF2B5EF4-FFF2-40B4-BE49-F238E27FC236}">
                    <a16:creationId xmlns:a16="http://schemas.microsoft.com/office/drawing/2014/main" id="{496294C5-26C3-F99C-45C7-54AABF33DE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9115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4" name="Straight Connector 8283">
                <a:extLst>
                  <a:ext uri="{FF2B5EF4-FFF2-40B4-BE49-F238E27FC236}">
                    <a16:creationId xmlns:a16="http://schemas.microsoft.com/office/drawing/2014/main" id="{8E2D7027-4007-C937-B66A-AF346F465D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3869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5" name="Straight Connector 8284">
                <a:extLst>
                  <a:ext uri="{FF2B5EF4-FFF2-40B4-BE49-F238E27FC236}">
                    <a16:creationId xmlns:a16="http://schemas.microsoft.com/office/drawing/2014/main" id="{4D39C97B-4C20-BC99-8EAD-C6B330E105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8623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6" name="Straight Connector 8285">
                <a:extLst>
                  <a:ext uri="{FF2B5EF4-FFF2-40B4-BE49-F238E27FC236}">
                    <a16:creationId xmlns:a16="http://schemas.microsoft.com/office/drawing/2014/main" id="{25C7BF67-5A4F-86CC-5266-3C7FFE07B0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3377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7" name="Straight Connector 8286">
                <a:extLst>
                  <a:ext uri="{FF2B5EF4-FFF2-40B4-BE49-F238E27FC236}">
                    <a16:creationId xmlns:a16="http://schemas.microsoft.com/office/drawing/2014/main" id="{7252F647-66DC-1DBE-0DCA-8C825DD543F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8131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8" name="Straight Connector 8287">
                <a:extLst>
                  <a:ext uri="{FF2B5EF4-FFF2-40B4-BE49-F238E27FC236}">
                    <a16:creationId xmlns:a16="http://schemas.microsoft.com/office/drawing/2014/main" id="{48A946A2-3A00-6D17-A281-7ADA5006759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2885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9" name="Straight Connector 8288">
                <a:extLst>
                  <a:ext uri="{FF2B5EF4-FFF2-40B4-BE49-F238E27FC236}">
                    <a16:creationId xmlns:a16="http://schemas.microsoft.com/office/drawing/2014/main" id="{9B67A76B-C3C0-819E-9FFF-A0A89AB529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7639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0" name="Straight Connector 8289">
                <a:extLst>
                  <a:ext uri="{FF2B5EF4-FFF2-40B4-BE49-F238E27FC236}">
                    <a16:creationId xmlns:a16="http://schemas.microsoft.com/office/drawing/2014/main" id="{1559953A-2494-917F-712D-17D35172F5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2393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1" name="Straight Connector 8290">
                <a:extLst>
                  <a:ext uri="{FF2B5EF4-FFF2-40B4-BE49-F238E27FC236}">
                    <a16:creationId xmlns:a16="http://schemas.microsoft.com/office/drawing/2014/main" id="{DE37544F-A00D-99B1-B59E-1740259EE2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7147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2" name="Straight Connector 8291">
                <a:extLst>
                  <a:ext uri="{FF2B5EF4-FFF2-40B4-BE49-F238E27FC236}">
                    <a16:creationId xmlns:a16="http://schemas.microsoft.com/office/drawing/2014/main" id="{C8D16E18-3CA7-F04F-0C89-8E695997F6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1901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3" name="Straight Connector 8292">
                <a:extLst>
                  <a:ext uri="{FF2B5EF4-FFF2-40B4-BE49-F238E27FC236}">
                    <a16:creationId xmlns:a16="http://schemas.microsoft.com/office/drawing/2014/main" id="{563D1435-B211-ED28-7DA9-2EC8BCF13C0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6656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4" name="Straight Connector 8293">
                <a:extLst>
                  <a:ext uri="{FF2B5EF4-FFF2-40B4-BE49-F238E27FC236}">
                    <a16:creationId xmlns:a16="http://schemas.microsoft.com/office/drawing/2014/main" id="{8A061F08-3C7A-009E-7905-C06680F00CB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1410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5" name="Straight Connector 8294">
                <a:extLst>
                  <a:ext uri="{FF2B5EF4-FFF2-40B4-BE49-F238E27FC236}">
                    <a16:creationId xmlns:a16="http://schemas.microsoft.com/office/drawing/2014/main" id="{08925595-6A2F-2F63-89E1-26EB761340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6164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6" name="Straight Connector 8295">
                <a:extLst>
                  <a:ext uri="{FF2B5EF4-FFF2-40B4-BE49-F238E27FC236}">
                    <a16:creationId xmlns:a16="http://schemas.microsoft.com/office/drawing/2014/main" id="{19875E74-22D5-E97A-6D38-EE0E5E9D54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0918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7" name="Straight Connector 8296">
                <a:extLst>
                  <a:ext uri="{FF2B5EF4-FFF2-40B4-BE49-F238E27FC236}">
                    <a16:creationId xmlns:a16="http://schemas.microsoft.com/office/drawing/2014/main" id="{1AD55128-7BBD-0BB5-064F-518EF35728C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5672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8" name="Straight Connector 8297">
                <a:extLst>
                  <a:ext uri="{FF2B5EF4-FFF2-40B4-BE49-F238E27FC236}">
                    <a16:creationId xmlns:a16="http://schemas.microsoft.com/office/drawing/2014/main" id="{DEF76786-C4AC-4CBA-BABE-6A4DE2D2193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0426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99" name="Straight Connector 8298">
                <a:extLst>
                  <a:ext uri="{FF2B5EF4-FFF2-40B4-BE49-F238E27FC236}">
                    <a16:creationId xmlns:a16="http://schemas.microsoft.com/office/drawing/2014/main" id="{B6755441-BC1E-A2E9-AB11-A1170C6EE7D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5180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0" name="Straight Connector 8299">
                <a:extLst>
                  <a:ext uri="{FF2B5EF4-FFF2-40B4-BE49-F238E27FC236}">
                    <a16:creationId xmlns:a16="http://schemas.microsoft.com/office/drawing/2014/main" id="{A27BF033-3855-DCE7-0077-5642FB9D47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9934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1" name="Straight Connector 8300">
                <a:extLst>
                  <a:ext uri="{FF2B5EF4-FFF2-40B4-BE49-F238E27FC236}">
                    <a16:creationId xmlns:a16="http://schemas.microsoft.com/office/drawing/2014/main" id="{C03C6C31-C70E-793F-8962-470929C5F11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4688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2" name="Straight Connector 8301">
                <a:extLst>
                  <a:ext uri="{FF2B5EF4-FFF2-40B4-BE49-F238E27FC236}">
                    <a16:creationId xmlns:a16="http://schemas.microsoft.com/office/drawing/2014/main" id="{D82564EC-B9CA-9744-85AF-9F2783C53A2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9442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3" name="Straight Connector 8302">
                <a:extLst>
                  <a:ext uri="{FF2B5EF4-FFF2-40B4-BE49-F238E27FC236}">
                    <a16:creationId xmlns:a16="http://schemas.microsoft.com/office/drawing/2014/main" id="{6125D152-F6CD-B8A1-D377-79070D0729A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4197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4" name="Straight Connector 8303">
                <a:extLst>
                  <a:ext uri="{FF2B5EF4-FFF2-40B4-BE49-F238E27FC236}">
                    <a16:creationId xmlns:a16="http://schemas.microsoft.com/office/drawing/2014/main" id="{4FE753D4-3A21-878C-947E-8716F3921A8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8951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5" name="Straight Connector 8304">
                <a:extLst>
                  <a:ext uri="{FF2B5EF4-FFF2-40B4-BE49-F238E27FC236}">
                    <a16:creationId xmlns:a16="http://schemas.microsoft.com/office/drawing/2014/main" id="{CDBC3A52-2A68-407A-40C8-75517DB81C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3705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6" name="Straight Connector 8305">
                <a:extLst>
                  <a:ext uri="{FF2B5EF4-FFF2-40B4-BE49-F238E27FC236}">
                    <a16:creationId xmlns:a16="http://schemas.microsoft.com/office/drawing/2014/main" id="{082EF2C4-829F-6486-3EBD-62F5D46EB45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8459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7" name="Straight Connector 8306">
                <a:extLst>
                  <a:ext uri="{FF2B5EF4-FFF2-40B4-BE49-F238E27FC236}">
                    <a16:creationId xmlns:a16="http://schemas.microsoft.com/office/drawing/2014/main" id="{114B6B71-D12E-C0FD-FEAE-811AC56353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3213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8" name="Straight Connector 8307">
                <a:extLst>
                  <a:ext uri="{FF2B5EF4-FFF2-40B4-BE49-F238E27FC236}">
                    <a16:creationId xmlns:a16="http://schemas.microsoft.com/office/drawing/2014/main" id="{6A805015-B530-E6DF-7088-E421718C6C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7967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9" name="Straight Connector 8308">
                <a:extLst>
                  <a:ext uri="{FF2B5EF4-FFF2-40B4-BE49-F238E27FC236}">
                    <a16:creationId xmlns:a16="http://schemas.microsoft.com/office/drawing/2014/main" id="{96A2F3A8-F959-B9EB-4EF6-BD02D4F4B5B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2721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10" name="Straight Connector 8309">
                <a:extLst>
                  <a:ext uri="{FF2B5EF4-FFF2-40B4-BE49-F238E27FC236}">
                    <a16:creationId xmlns:a16="http://schemas.microsoft.com/office/drawing/2014/main" id="{67952B1B-6F1A-2A1C-5A10-D78977317C0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7477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316" name="TextBox 8315">
            <a:extLst>
              <a:ext uri="{FF2B5EF4-FFF2-40B4-BE49-F238E27FC236}">
                <a16:creationId xmlns:a16="http://schemas.microsoft.com/office/drawing/2014/main" id="{58D67443-F0D8-D2B0-F69D-39A6E594D2AC}"/>
              </a:ext>
            </a:extLst>
          </p:cNvPr>
          <p:cNvSpPr txBox="1"/>
          <p:nvPr/>
        </p:nvSpPr>
        <p:spPr>
          <a:xfrm>
            <a:off x="5602129" y="5290911"/>
            <a:ext cx="2652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Pull on pairs of homologs from both sides.</a:t>
            </a:r>
          </a:p>
        </p:txBody>
      </p:sp>
      <p:grpSp>
        <p:nvGrpSpPr>
          <p:cNvPr id="9001" name="Group 9000">
            <a:extLst>
              <a:ext uri="{FF2B5EF4-FFF2-40B4-BE49-F238E27FC236}">
                <a16:creationId xmlns:a16="http://schemas.microsoft.com/office/drawing/2014/main" id="{2FB30A48-AB3C-7B99-2F55-8D16355A6CB6}"/>
              </a:ext>
            </a:extLst>
          </p:cNvPr>
          <p:cNvGrpSpPr/>
          <p:nvPr/>
        </p:nvGrpSpPr>
        <p:grpSpPr>
          <a:xfrm>
            <a:off x="4907629" y="5898866"/>
            <a:ext cx="2886903" cy="1197717"/>
            <a:chOff x="4343475" y="2143146"/>
            <a:chExt cx="2886903" cy="1197717"/>
          </a:xfrm>
        </p:grpSpPr>
        <p:grpSp>
          <p:nvGrpSpPr>
            <p:cNvPr id="9002" name="Group 9001">
              <a:extLst>
                <a:ext uri="{FF2B5EF4-FFF2-40B4-BE49-F238E27FC236}">
                  <a16:creationId xmlns:a16="http://schemas.microsoft.com/office/drawing/2014/main" id="{E7A3A066-F221-A62E-CB1E-54EA340A0D63}"/>
                </a:ext>
              </a:extLst>
            </p:cNvPr>
            <p:cNvGrpSpPr/>
            <p:nvPr/>
          </p:nvGrpSpPr>
          <p:grpSpPr>
            <a:xfrm>
              <a:off x="4343475" y="2143146"/>
              <a:ext cx="2886903" cy="455179"/>
              <a:chOff x="943290" y="2143146"/>
              <a:chExt cx="2886903" cy="455179"/>
            </a:xfrm>
          </p:grpSpPr>
          <p:sp>
            <p:nvSpPr>
              <p:cNvPr id="9202" name="Arc 9201">
                <a:extLst>
                  <a:ext uri="{FF2B5EF4-FFF2-40B4-BE49-F238E27FC236}">
                    <a16:creationId xmlns:a16="http://schemas.microsoft.com/office/drawing/2014/main" id="{0D6A68B7-7A92-3358-67CE-9479481CD319}"/>
                  </a:ext>
                </a:extLst>
              </p:cNvPr>
              <p:cNvSpPr/>
              <p:nvPr/>
            </p:nvSpPr>
            <p:spPr>
              <a:xfrm>
                <a:off x="3503164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03" name="Arc 9202">
                <a:extLst>
                  <a:ext uri="{FF2B5EF4-FFF2-40B4-BE49-F238E27FC236}">
                    <a16:creationId xmlns:a16="http://schemas.microsoft.com/office/drawing/2014/main" id="{22879379-C4DA-6114-5542-B3C955CE8EDD}"/>
                  </a:ext>
                </a:extLst>
              </p:cNvPr>
              <p:cNvSpPr/>
              <p:nvPr/>
            </p:nvSpPr>
            <p:spPr>
              <a:xfrm>
                <a:off x="1116750" y="2209914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04" name="Arc 9203">
                <a:extLst>
                  <a:ext uri="{FF2B5EF4-FFF2-40B4-BE49-F238E27FC236}">
                    <a16:creationId xmlns:a16="http://schemas.microsoft.com/office/drawing/2014/main" id="{83EC6D74-03F5-EA45-3F1A-A0B6D152398E}"/>
                  </a:ext>
                </a:extLst>
              </p:cNvPr>
              <p:cNvSpPr/>
              <p:nvPr/>
            </p:nvSpPr>
            <p:spPr>
              <a:xfrm>
                <a:off x="1617448" y="2213078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05" name="Arc 9204">
                <a:extLst>
                  <a:ext uri="{FF2B5EF4-FFF2-40B4-BE49-F238E27FC236}">
                    <a16:creationId xmlns:a16="http://schemas.microsoft.com/office/drawing/2014/main" id="{EE1D26B0-A8F9-9B3C-7272-C03A04B2D036}"/>
                  </a:ext>
                </a:extLst>
              </p:cNvPr>
              <p:cNvSpPr/>
              <p:nvPr/>
            </p:nvSpPr>
            <p:spPr>
              <a:xfrm>
                <a:off x="2447876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206" name="Group 9205">
                <a:extLst>
                  <a:ext uri="{FF2B5EF4-FFF2-40B4-BE49-F238E27FC236}">
                    <a16:creationId xmlns:a16="http://schemas.microsoft.com/office/drawing/2014/main" id="{9D1E0452-EF8A-78BA-C6CE-C144969A258A}"/>
                  </a:ext>
                </a:extLst>
              </p:cNvPr>
              <p:cNvGrpSpPr/>
              <p:nvPr/>
            </p:nvGrpSpPr>
            <p:grpSpPr>
              <a:xfrm>
                <a:off x="943290" y="2143146"/>
                <a:ext cx="2886903" cy="199117"/>
                <a:chOff x="954786" y="2143146"/>
                <a:chExt cx="2886903" cy="199117"/>
              </a:xfrm>
            </p:grpSpPr>
            <p:sp>
              <p:nvSpPr>
                <p:cNvPr id="9282" name="Freeform 9281">
                  <a:extLst>
                    <a:ext uri="{FF2B5EF4-FFF2-40B4-BE49-F238E27FC236}">
                      <a16:creationId xmlns:a16="http://schemas.microsoft.com/office/drawing/2014/main" id="{0B5BC407-CB77-FA2F-F11E-AB24F9220EC4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83" name="Oval 9282">
                  <a:extLst>
                    <a:ext uri="{FF2B5EF4-FFF2-40B4-BE49-F238E27FC236}">
                      <a16:creationId xmlns:a16="http://schemas.microsoft.com/office/drawing/2014/main" id="{EAC680A2-1DC6-D9E1-5FBD-50EAFC6645A6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84" name="Freeform 9283">
                  <a:extLst>
                    <a:ext uri="{FF2B5EF4-FFF2-40B4-BE49-F238E27FC236}">
                      <a16:creationId xmlns:a16="http://schemas.microsoft.com/office/drawing/2014/main" id="{F8AB67DF-84DC-EF60-BB7C-315C182E7B44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85" name="Freeform 9284">
                  <a:extLst>
                    <a:ext uri="{FF2B5EF4-FFF2-40B4-BE49-F238E27FC236}">
                      <a16:creationId xmlns:a16="http://schemas.microsoft.com/office/drawing/2014/main" id="{14A3E949-C6F9-9E16-A2DC-4824F83BB116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286" name="Group 9285">
                  <a:extLst>
                    <a:ext uri="{FF2B5EF4-FFF2-40B4-BE49-F238E27FC236}">
                      <a16:creationId xmlns:a16="http://schemas.microsoft.com/office/drawing/2014/main" id="{CE634A83-7EB9-3967-01BD-D02B67689B6A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9287" name="Straight Connector 9286">
                    <a:extLst>
                      <a:ext uri="{FF2B5EF4-FFF2-40B4-BE49-F238E27FC236}">
                        <a16:creationId xmlns:a16="http://schemas.microsoft.com/office/drawing/2014/main" id="{44629291-5E24-D18B-1706-DE28230635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88" name="Straight Connector 9287">
                    <a:extLst>
                      <a:ext uri="{FF2B5EF4-FFF2-40B4-BE49-F238E27FC236}">
                        <a16:creationId xmlns:a16="http://schemas.microsoft.com/office/drawing/2014/main" id="{9484B84D-B046-F56C-4940-372B38AF65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89" name="Straight Connector 9288">
                    <a:extLst>
                      <a:ext uri="{FF2B5EF4-FFF2-40B4-BE49-F238E27FC236}">
                        <a16:creationId xmlns:a16="http://schemas.microsoft.com/office/drawing/2014/main" id="{E28AF247-38B6-2E15-3495-BDB40458C8D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0" name="Straight Connector 9289">
                    <a:extLst>
                      <a:ext uri="{FF2B5EF4-FFF2-40B4-BE49-F238E27FC236}">
                        <a16:creationId xmlns:a16="http://schemas.microsoft.com/office/drawing/2014/main" id="{E7EE00EA-D00A-FF1C-F90E-9589466939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1" name="Straight Connector 9290">
                    <a:extLst>
                      <a:ext uri="{FF2B5EF4-FFF2-40B4-BE49-F238E27FC236}">
                        <a16:creationId xmlns:a16="http://schemas.microsoft.com/office/drawing/2014/main" id="{4246B85F-6097-6CB9-9246-401725434A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2" name="Straight Connector 9291">
                    <a:extLst>
                      <a:ext uri="{FF2B5EF4-FFF2-40B4-BE49-F238E27FC236}">
                        <a16:creationId xmlns:a16="http://schemas.microsoft.com/office/drawing/2014/main" id="{02F21074-6290-9352-6A78-CC8FE87A40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3" name="Straight Connector 9292">
                    <a:extLst>
                      <a:ext uri="{FF2B5EF4-FFF2-40B4-BE49-F238E27FC236}">
                        <a16:creationId xmlns:a16="http://schemas.microsoft.com/office/drawing/2014/main" id="{AA060551-1D4E-B3DF-AC36-423607A72D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4" name="Straight Connector 9293">
                    <a:extLst>
                      <a:ext uri="{FF2B5EF4-FFF2-40B4-BE49-F238E27FC236}">
                        <a16:creationId xmlns:a16="http://schemas.microsoft.com/office/drawing/2014/main" id="{D49775EE-6EFF-18D0-E6BF-0AF8FA78E9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5" name="Straight Connector 9294">
                    <a:extLst>
                      <a:ext uri="{FF2B5EF4-FFF2-40B4-BE49-F238E27FC236}">
                        <a16:creationId xmlns:a16="http://schemas.microsoft.com/office/drawing/2014/main" id="{EC3A8310-8318-1FAC-86A5-DEC3B6E1E5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6" name="Straight Connector 9295">
                    <a:extLst>
                      <a:ext uri="{FF2B5EF4-FFF2-40B4-BE49-F238E27FC236}">
                        <a16:creationId xmlns:a16="http://schemas.microsoft.com/office/drawing/2014/main" id="{3A2020CE-2A28-6AFD-C69B-FC981E1790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7" name="Straight Connector 9296">
                    <a:extLst>
                      <a:ext uri="{FF2B5EF4-FFF2-40B4-BE49-F238E27FC236}">
                        <a16:creationId xmlns:a16="http://schemas.microsoft.com/office/drawing/2014/main" id="{19C35E08-AA91-CDEF-57B2-6009942624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8" name="Straight Connector 9297">
                    <a:extLst>
                      <a:ext uri="{FF2B5EF4-FFF2-40B4-BE49-F238E27FC236}">
                        <a16:creationId xmlns:a16="http://schemas.microsoft.com/office/drawing/2014/main" id="{57CCB991-5C4E-520F-C979-4B76A75831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9" name="Straight Connector 9298">
                    <a:extLst>
                      <a:ext uri="{FF2B5EF4-FFF2-40B4-BE49-F238E27FC236}">
                        <a16:creationId xmlns:a16="http://schemas.microsoft.com/office/drawing/2014/main" id="{96611597-DE6D-FE11-12A4-0BF339E999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0" name="Straight Connector 9299">
                    <a:extLst>
                      <a:ext uri="{FF2B5EF4-FFF2-40B4-BE49-F238E27FC236}">
                        <a16:creationId xmlns:a16="http://schemas.microsoft.com/office/drawing/2014/main" id="{F3865341-A226-BC1F-D923-3E787D87F8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1" name="Straight Connector 9300">
                    <a:extLst>
                      <a:ext uri="{FF2B5EF4-FFF2-40B4-BE49-F238E27FC236}">
                        <a16:creationId xmlns:a16="http://schemas.microsoft.com/office/drawing/2014/main" id="{0952884D-6B30-0112-FC4A-4D6FB70EE1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2" name="Straight Connector 9301">
                    <a:extLst>
                      <a:ext uri="{FF2B5EF4-FFF2-40B4-BE49-F238E27FC236}">
                        <a16:creationId xmlns:a16="http://schemas.microsoft.com/office/drawing/2014/main" id="{852DA676-A96F-1515-D22E-67C0459433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3" name="Straight Connector 9302">
                    <a:extLst>
                      <a:ext uri="{FF2B5EF4-FFF2-40B4-BE49-F238E27FC236}">
                        <a16:creationId xmlns:a16="http://schemas.microsoft.com/office/drawing/2014/main" id="{0B67BCDD-B682-B409-E9FB-96B854AB01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4" name="Straight Connector 9303">
                    <a:extLst>
                      <a:ext uri="{FF2B5EF4-FFF2-40B4-BE49-F238E27FC236}">
                        <a16:creationId xmlns:a16="http://schemas.microsoft.com/office/drawing/2014/main" id="{D8CDABFC-244D-F18A-BB33-7B749B39E87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5" name="Straight Connector 9304">
                    <a:extLst>
                      <a:ext uri="{FF2B5EF4-FFF2-40B4-BE49-F238E27FC236}">
                        <a16:creationId xmlns:a16="http://schemas.microsoft.com/office/drawing/2014/main" id="{C953A7B8-2652-D259-4D9E-2227887377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6" name="Straight Connector 9305">
                    <a:extLst>
                      <a:ext uri="{FF2B5EF4-FFF2-40B4-BE49-F238E27FC236}">
                        <a16:creationId xmlns:a16="http://schemas.microsoft.com/office/drawing/2014/main" id="{0392690E-4E44-CF2E-C0BF-DE05B20C6F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7" name="Straight Connector 9306">
                    <a:extLst>
                      <a:ext uri="{FF2B5EF4-FFF2-40B4-BE49-F238E27FC236}">
                        <a16:creationId xmlns:a16="http://schemas.microsoft.com/office/drawing/2014/main" id="{B3A704A7-F05D-FC3F-3B9F-81DF21E253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8" name="Straight Connector 9307">
                    <a:extLst>
                      <a:ext uri="{FF2B5EF4-FFF2-40B4-BE49-F238E27FC236}">
                        <a16:creationId xmlns:a16="http://schemas.microsoft.com/office/drawing/2014/main" id="{085CA2E7-C320-E122-9B6F-28ED284F3D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9" name="Straight Connector 9308">
                    <a:extLst>
                      <a:ext uri="{FF2B5EF4-FFF2-40B4-BE49-F238E27FC236}">
                        <a16:creationId xmlns:a16="http://schemas.microsoft.com/office/drawing/2014/main" id="{6B41996D-D513-ADC3-6B75-3E741E71D7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0" name="Straight Connector 9309">
                    <a:extLst>
                      <a:ext uri="{FF2B5EF4-FFF2-40B4-BE49-F238E27FC236}">
                        <a16:creationId xmlns:a16="http://schemas.microsoft.com/office/drawing/2014/main" id="{67B0228A-3501-9DB4-4E44-056D9D8457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1" name="Straight Connector 9310">
                    <a:extLst>
                      <a:ext uri="{FF2B5EF4-FFF2-40B4-BE49-F238E27FC236}">
                        <a16:creationId xmlns:a16="http://schemas.microsoft.com/office/drawing/2014/main" id="{F3816B05-F98D-F184-C8C7-45576EF48C1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2" name="Straight Connector 9311">
                    <a:extLst>
                      <a:ext uri="{FF2B5EF4-FFF2-40B4-BE49-F238E27FC236}">
                        <a16:creationId xmlns:a16="http://schemas.microsoft.com/office/drawing/2014/main" id="{068D996C-EF91-ED24-E6AA-9F907C4925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3" name="Straight Connector 9312">
                    <a:extLst>
                      <a:ext uri="{FF2B5EF4-FFF2-40B4-BE49-F238E27FC236}">
                        <a16:creationId xmlns:a16="http://schemas.microsoft.com/office/drawing/2014/main" id="{C5F07372-C74D-0D1C-1441-35D1089BAF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4" name="Straight Connector 9313">
                    <a:extLst>
                      <a:ext uri="{FF2B5EF4-FFF2-40B4-BE49-F238E27FC236}">
                        <a16:creationId xmlns:a16="http://schemas.microsoft.com/office/drawing/2014/main" id="{04583FB4-3B3A-7A12-E0C2-DCE1FA56ABF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5" name="Straight Connector 9314">
                    <a:extLst>
                      <a:ext uri="{FF2B5EF4-FFF2-40B4-BE49-F238E27FC236}">
                        <a16:creationId xmlns:a16="http://schemas.microsoft.com/office/drawing/2014/main" id="{A9AF55C8-F9BA-ED45-2D5C-948F1CBED9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6" name="Straight Connector 9315">
                    <a:extLst>
                      <a:ext uri="{FF2B5EF4-FFF2-40B4-BE49-F238E27FC236}">
                        <a16:creationId xmlns:a16="http://schemas.microsoft.com/office/drawing/2014/main" id="{799AF9C6-F027-82DC-A985-1361987C5D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7" name="Straight Connector 9316">
                    <a:extLst>
                      <a:ext uri="{FF2B5EF4-FFF2-40B4-BE49-F238E27FC236}">
                        <a16:creationId xmlns:a16="http://schemas.microsoft.com/office/drawing/2014/main" id="{CF33DBEA-3884-CA17-5B00-D6B7038EDB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8" name="Straight Connector 9317">
                    <a:extLst>
                      <a:ext uri="{FF2B5EF4-FFF2-40B4-BE49-F238E27FC236}">
                        <a16:creationId xmlns:a16="http://schemas.microsoft.com/office/drawing/2014/main" id="{E5777E6A-B18D-E6AA-F622-B443F0DB90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9" name="Straight Connector 9318">
                    <a:extLst>
                      <a:ext uri="{FF2B5EF4-FFF2-40B4-BE49-F238E27FC236}">
                        <a16:creationId xmlns:a16="http://schemas.microsoft.com/office/drawing/2014/main" id="{F6622AA8-3332-2184-4C44-E749EB2A03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0" name="Straight Connector 9319">
                    <a:extLst>
                      <a:ext uri="{FF2B5EF4-FFF2-40B4-BE49-F238E27FC236}">
                        <a16:creationId xmlns:a16="http://schemas.microsoft.com/office/drawing/2014/main" id="{4C95E3F3-10B5-1F26-D0AA-A5BB80F3AC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1" name="Straight Connector 9320">
                    <a:extLst>
                      <a:ext uri="{FF2B5EF4-FFF2-40B4-BE49-F238E27FC236}">
                        <a16:creationId xmlns:a16="http://schemas.microsoft.com/office/drawing/2014/main" id="{735D0557-CC5F-A88A-6369-4B9B3650BF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2" name="Straight Connector 9321">
                    <a:extLst>
                      <a:ext uri="{FF2B5EF4-FFF2-40B4-BE49-F238E27FC236}">
                        <a16:creationId xmlns:a16="http://schemas.microsoft.com/office/drawing/2014/main" id="{4648712D-EB15-ECE8-447C-1E8AAF0C99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3" name="Straight Connector 9322">
                    <a:extLst>
                      <a:ext uri="{FF2B5EF4-FFF2-40B4-BE49-F238E27FC236}">
                        <a16:creationId xmlns:a16="http://schemas.microsoft.com/office/drawing/2014/main" id="{63FB3219-C78B-6306-FC31-E4D42F5CC2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4" name="Straight Connector 9323">
                    <a:extLst>
                      <a:ext uri="{FF2B5EF4-FFF2-40B4-BE49-F238E27FC236}">
                        <a16:creationId xmlns:a16="http://schemas.microsoft.com/office/drawing/2014/main" id="{F83FC1B2-1C75-1E31-FF8A-2C5A01DF0C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5" name="Straight Connector 9324">
                    <a:extLst>
                      <a:ext uri="{FF2B5EF4-FFF2-40B4-BE49-F238E27FC236}">
                        <a16:creationId xmlns:a16="http://schemas.microsoft.com/office/drawing/2014/main" id="{6291FFAB-36BC-FF76-3C33-48300DAE9A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6" name="Straight Connector 9325">
                    <a:extLst>
                      <a:ext uri="{FF2B5EF4-FFF2-40B4-BE49-F238E27FC236}">
                        <a16:creationId xmlns:a16="http://schemas.microsoft.com/office/drawing/2014/main" id="{F7F8E24F-F683-DE6F-A62E-F53B1175D5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7" name="Straight Connector 9326">
                    <a:extLst>
                      <a:ext uri="{FF2B5EF4-FFF2-40B4-BE49-F238E27FC236}">
                        <a16:creationId xmlns:a16="http://schemas.microsoft.com/office/drawing/2014/main" id="{906BA76F-C7D2-0E8F-01DF-A17A4E3AF8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8" name="Straight Connector 9327">
                    <a:extLst>
                      <a:ext uri="{FF2B5EF4-FFF2-40B4-BE49-F238E27FC236}">
                        <a16:creationId xmlns:a16="http://schemas.microsoft.com/office/drawing/2014/main" id="{9F58D27A-92A5-08F2-1958-C8EB9FF9D1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29" name="Straight Connector 9328">
                    <a:extLst>
                      <a:ext uri="{FF2B5EF4-FFF2-40B4-BE49-F238E27FC236}">
                        <a16:creationId xmlns:a16="http://schemas.microsoft.com/office/drawing/2014/main" id="{F0A69AEB-C898-7C30-F9CC-E2DD60B164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0" name="Straight Connector 9329">
                    <a:extLst>
                      <a:ext uri="{FF2B5EF4-FFF2-40B4-BE49-F238E27FC236}">
                        <a16:creationId xmlns:a16="http://schemas.microsoft.com/office/drawing/2014/main" id="{D47DD8FA-88A9-E89C-98B0-E42DD87325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1" name="Straight Connector 9330">
                    <a:extLst>
                      <a:ext uri="{FF2B5EF4-FFF2-40B4-BE49-F238E27FC236}">
                        <a16:creationId xmlns:a16="http://schemas.microsoft.com/office/drawing/2014/main" id="{20C0F60F-B7B6-7F1E-C535-F09FE093C3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2" name="Straight Connector 9331">
                    <a:extLst>
                      <a:ext uri="{FF2B5EF4-FFF2-40B4-BE49-F238E27FC236}">
                        <a16:creationId xmlns:a16="http://schemas.microsoft.com/office/drawing/2014/main" id="{95760897-5C6A-C365-1DB4-81509CF433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3" name="Straight Connector 9332">
                    <a:extLst>
                      <a:ext uri="{FF2B5EF4-FFF2-40B4-BE49-F238E27FC236}">
                        <a16:creationId xmlns:a16="http://schemas.microsoft.com/office/drawing/2014/main" id="{F14A89A6-2377-D1D6-134F-5102FB4C7B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4" name="Straight Connector 9333">
                    <a:extLst>
                      <a:ext uri="{FF2B5EF4-FFF2-40B4-BE49-F238E27FC236}">
                        <a16:creationId xmlns:a16="http://schemas.microsoft.com/office/drawing/2014/main" id="{9F54E84E-57AE-0311-6E3F-BF510BEBFC9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5" name="Straight Connector 9334">
                    <a:extLst>
                      <a:ext uri="{FF2B5EF4-FFF2-40B4-BE49-F238E27FC236}">
                        <a16:creationId xmlns:a16="http://schemas.microsoft.com/office/drawing/2014/main" id="{BA8AEE1B-577D-5E8A-A5F3-3432D0A001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6" name="Straight Connector 9335">
                    <a:extLst>
                      <a:ext uri="{FF2B5EF4-FFF2-40B4-BE49-F238E27FC236}">
                        <a16:creationId xmlns:a16="http://schemas.microsoft.com/office/drawing/2014/main" id="{F6332DFB-BC3A-3678-6D16-B0CF5D925C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7" name="Straight Connector 9336">
                    <a:extLst>
                      <a:ext uri="{FF2B5EF4-FFF2-40B4-BE49-F238E27FC236}">
                        <a16:creationId xmlns:a16="http://schemas.microsoft.com/office/drawing/2014/main" id="{F2D6BFBD-E917-C049-CFBF-A740876E89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8" name="Straight Connector 9337">
                    <a:extLst>
                      <a:ext uri="{FF2B5EF4-FFF2-40B4-BE49-F238E27FC236}">
                        <a16:creationId xmlns:a16="http://schemas.microsoft.com/office/drawing/2014/main" id="{CC741C82-4C77-D1A0-E230-C54297E6B1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9" name="Straight Connector 9338">
                    <a:extLst>
                      <a:ext uri="{FF2B5EF4-FFF2-40B4-BE49-F238E27FC236}">
                        <a16:creationId xmlns:a16="http://schemas.microsoft.com/office/drawing/2014/main" id="{238BDFA7-43DB-2064-EB37-F1E1BFC90D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0" name="Straight Connector 9339">
                    <a:extLst>
                      <a:ext uri="{FF2B5EF4-FFF2-40B4-BE49-F238E27FC236}">
                        <a16:creationId xmlns:a16="http://schemas.microsoft.com/office/drawing/2014/main" id="{69D6F4D3-C851-CF1F-2F4F-2794EC8865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1" name="Straight Connector 9340">
                    <a:extLst>
                      <a:ext uri="{FF2B5EF4-FFF2-40B4-BE49-F238E27FC236}">
                        <a16:creationId xmlns:a16="http://schemas.microsoft.com/office/drawing/2014/main" id="{82CBF444-121A-A32E-9898-8017E185D8B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2" name="Straight Connector 9341">
                    <a:extLst>
                      <a:ext uri="{FF2B5EF4-FFF2-40B4-BE49-F238E27FC236}">
                        <a16:creationId xmlns:a16="http://schemas.microsoft.com/office/drawing/2014/main" id="{5A32CF64-0B9D-BF1C-17CE-7C2BC7510E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3" name="Straight Connector 9342">
                    <a:extLst>
                      <a:ext uri="{FF2B5EF4-FFF2-40B4-BE49-F238E27FC236}">
                        <a16:creationId xmlns:a16="http://schemas.microsoft.com/office/drawing/2014/main" id="{41B6CA41-DB67-7BCB-27FA-8D3A5E0A3A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4" name="Straight Connector 9343">
                    <a:extLst>
                      <a:ext uri="{FF2B5EF4-FFF2-40B4-BE49-F238E27FC236}">
                        <a16:creationId xmlns:a16="http://schemas.microsoft.com/office/drawing/2014/main" id="{549B6AA4-F4C2-F545-9C3E-3881444415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5" name="Straight Connector 9344">
                    <a:extLst>
                      <a:ext uri="{FF2B5EF4-FFF2-40B4-BE49-F238E27FC236}">
                        <a16:creationId xmlns:a16="http://schemas.microsoft.com/office/drawing/2014/main" id="{4565CA71-6CFA-541F-E33D-EA25A836B79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6" name="Straight Connector 9345">
                    <a:extLst>
                      <a:ext uri="{FF2B5EF4-FFF2-40B4-BE49-F238E27FC236}">
                        <a16:creationId xmlns:a16="http://schemas.microsoft.com/office/drawing/2014/main" id="{1FD5EAAE-B0CE-2534-6E9C-9B41AC57B5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7" name="Straight Connector 9346">
                    <a:extLst>
                      <a:ext uri="{FF2B5EF4-FFF2-40B4-BE49-F238E27FC236}">
                        <a16:creationId xmlns:a16="http://schemas.microsoft.com/office/drawing/2014/main" id="{143CEF10-50DA-C161-10E5-9E8D5BF4303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8" name="Straight Connector 9347">
                    <a:extLst>
                      <a:ext uri="{FF2B5EF4-FFF2-40B4-BE49-F238E27FC236}">
                        <a16:creationId xmlns:a16="http://schemas.microsoft.com/office/drawing/2014/main" id="{17DFD183-1FB2-D02C-F0E5-35BD6EBC3D8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9" name="Straight Connector 9348">
                    <a:extLst>
                      <a:ext uri="{FF2B5EF4-FFF2-40B4-BE49-F238E27FC236}">
                        <a16:creationId xmlns:a16="http://schemas.microsoft.com/office/drawing/2014/main" id="{8153491D-1449-D54E-2DD6-72CD0C19694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50" name="Straight Connector 9349">
                    <a:extLst>
                      <a:ext uri="{FF2B5EF4-FFF2-40B4-BE49-F238E27FC236}">
                        <a16:creationId xmlns:a16="http://schemas.microsoft.com/office/drawing/2014/main" id="{DDB8BD96-CD27-939C-6B07-C47E553E49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51" name="Straight Connector 9350">
                    <a:extLst>
                      <a:ext uri="{FF2B5EF4-FFF2-40B4-BE49-F238E27FC236}">
                        <a16:creationId xmlns:a16="http://schemas.microsoft.com/office/drawing/2014/main" id="{687E0CD6-262A-3E1D-6148-2BA3C9E641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207" name="Group 9206">
                <a:extLst>
                  <a:ext uri="{FF2B5EF4-FFF2-40B4-BE49-F238E27FC236}">
                    <a16:creationId xmlns:a16="http://schemas.microsoft.com/office/drawing/2014/main" id="{9D143A51-5296-2304-99BE-F8E4585C4988}"/>
                  </a:ext>
                </a:extLst>
              </p:cNvPr>
              <p:cNvGrpSpPr/>
              <p:nvPr/>
            </p:nvGrpSpPr>
            <p:grpSpPr>
              <a:xfrm flipV="1">
                <a:off x="943290" y="2318486"/>
                <a:ext cx="2886903" cy="279839"/>
                <a:chOff x="954786" y="2182528"/>
                <a:chExt cx="2886903" cy="279839"/>
              </a:xfrm>
            </p:grpSpPr>
            <p:sp>
              <p:nvSpPr>
                <p:cNvPr id="9212" name="Freeform 9211">
                  <a:extLst>
                    <a:ext uri="{FF2B5EF4-FFF2-40B4-BE49-F238E27FC236}">
                      <a16:creationId xmlns:a16="http://schemas.microsoft.com/office/drawing/2014/main" id="{37915AD2-2EB1-6A0C-F700-D349E257DDDA}"/>
                    </a:ext>
                  </a:extLst>
                </p:cNvPr>
                <p:cNvSpPr/>
                <p:nvPr/>
              </p:nvSpPr>
              <p:spPr>
                <a:xfrm>
                  <a:off x="959004" y="2204713"/>
                  <a:ext cx="2882685" cy="158118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63995 h 294380"/>
                    <a:gd name="connsiteX1" fmla="*/ 216976 w 6106332"/>
                    <a:gd name="connsiteY1" fmla="*/ 110490 h 294380"/>
                    <a:gd name="connsiteX2" fmla="*/ 464949 w 6106332"/>
                    <a:gd name="connsiteY2" fmla="*/ 265473 h 294380"/>
                    <a:gd name="connsiteX3" fmla="*/ 790414 w 6106332"/>
                    <a:gd name="connsiteY3" fmla="*/ 125988 h 294380"/>
                    <a:gd name="connsiteX4" fmla="*/ 1040433 w 6106332"/>
                    <a:gd name="connsiteY4" fmla="*/ 293718 h 294380"/>
                    <a:gd name="connsiteX5" fmla="*/ 1379349 w 6106332"/>
                    <a:gd name="connsiteY5" fmla="*/ 187981 h 294380"/>
                    <a:gd name="connsiteX6" fmla="*/ 1549831 w 6106332"/>
                    <a:gd name="connsiteY6" fmla="*/ 280971 h 294380"/>
                    <a:gd name="connsiteX7" fmla="*/ 1844298 w 6106332"/>
                    <a:gd name="connsiteY7" fmla="*/ 125988 h 294380"/>
                    <a:gd name="connsiteX8" fmla="*/ 2340244 w 6106332"/>
                    <a:gd name="connsiteY8" fmla="*/ 32998 h 294380"/>
                    <a:gd name="connsiteX9" fmla="*/ 2712203 w 6106332"/>
                    <a:gd name="connsiteY9" fmla="*/ 63995 h 294380"/>
                    <a:gd name="connsiteX10" fmla="*/ 3130658 w 6106332"/>
                    <a:gd name="connsiteY10" fmla="*/ 187981 h 294380"/>
                    <a:gd name="connsiteX11" fmla="*/ 3316637 w 6106332"/>
                    <a:gd name="connsiteY11" fmla="*/ 265473 h 294380"/>
                    <a:gd name="connsiteX12" fmla="*/ 3642102 w 6106332"/>
                    <a:gd name="connsiteY12" fmla="*/ 125988 h 294380"/>
                    <a:gd name="connsiteX13" fmla="*/ 4308529 w 6106332"/>
                    <a:gd name="connsiteY13" fmla="*/ 2002 h 294380"/>
                    <a:gd name="connsiteX14" fmla="*/ 5036949 w 6106332"/>
                    <a:gd name="connsiteY14" fmla="*/ 63995 h 294380"/>
                    <a:gd name="connsiteX15" fmla="*/ 5532895 w 6106332"/>
                    <a:gd name="connsiteY15" fmla="*/ 249974 h 294380"/>
                    <a:gd name="connsiteX16" fmla="*/ 5749871 w 6106332"/>
                    <a:gd name="connsiteY16" fmla="*/ 156985 h 294380"/>
                    <a:gd name="connsiteX17" fmla="*/ 6106332 w 6106332"/>
                    <a:gd name="connsiteY17" fmla="*/ 48496 h 294380"/>
                    <a:gd name="connsiteX0" fmla="*/ 0 w 6106332"/>
                    <a:gd name="connsiteY0" fmla="*/ 63995 h 295078"/>
                    <a:gd name="connsiteX1" fmla="*/ 216976 w 6106332"/>
                    <a:gd name="connsiteY1" fmla="*/ 110490 h 295078"/>
                    <a:gd name="connsiteX2" fmla="*/ 464949 w 6106332"/>
                    <a:gd name="connsiteY2" fmla="*/ 265473 h 295078"/>
                    <a:gd name="connsiteX3" fmla="*/ 790415 w 6106332"/>
                    <a:gd name="connsiteY3" fmla="*/ 249055 h 295078"/>
                    <a:gd name="connsiteX4" fmla="*/ 1040433 w 6106332"/>
                    <a:gd name="connsiteY4" fmla="*/ 293718 h 295078"/>
                    <a:gd name="connsiteX5" fmla="*/ 1379349 w 6106332"/>
                    <a:gd name="connsiteY5" fmla="*/ 187981 h 295078"/>
                    <a:gd name="connsiteX6" fmla="*/ 1549831 w 6106332"/>
                    <a:gd name="connsiteY6" fmla="*/ 280971 h 295078"/>
                    <a:gd name="connsiteX7" fmla="*/ 1844298 w 6106332"/>
                    <a:gd name="connsiteY7" fmla="*/ 125988 h 295078"/>
                    <a:gd name="connsiteX8" fmla="*/ 2340244 w 6106332"/>
                    <a:gd name="connsiteY8" fmla="*/ 32998 h 295078"/>
                    <a:gd name="connsiteX9" fmla="*/ 2712203 w 6106332"/>
                    <a:gd name="connsiteY9" fmla="*/ 63995 h 295078"/>
                    <a:gd name="connsiteX10" fmla="*/ 3130658 w 6106332"/>
                    <a:gd name="connsiteY10" fmla="*/ 187981 h 295078"/>
                    <a:gd name="connsiteX11" fmla="*/ 3316637 w 6106332"/>
                    <a:gd name="connsiteY11" fmla="*/ 265473 h 295078"/>
                    <a:gd name="connsiteX12" fmla="*/ 3642102 w 6106332"/>
                    <a:gd name="connsiteY12" fmla="*/ 125988 h 295078"/>
                    <a:gd name="connsiteX13" fmla="*/ 4308529 w 6106332"/>
                    <a:gd name="connsiteY13" fmla="*/ 2002 h 295078"/>
                    <a:gd name="connsiteX14" fmla="*/ 5036949 w 6106332"/>
                    <a:gd name="connsiteY14" fmla="*/ 63995 h 295078"/>
                    <a:gd name="connsiteX15" fmla="*/ 5532895 w 6106332"/>
                    <a:gd name="connsiteY15" fmla="*/ 249974 h 295078"/>
                    <a:gd name="connsiteX16" fmla="*/ 5749871 w 6106332"/>
                    <a:gd name="connsiteY16" fmla="*/ 156985 h 295078"/>
                    <a:gd name="connsiteX17" fmla="*/ 6106332 w 6106332"/>
                    <a:gd name="connsiteY17" fmla="*/ 48496 h 295078"/>
                    <a:gd name="connsiteX0" fmla="*/ 0 w 6106332"/>
                    <a:gd name="connsiteY0" fmla="*/ 63995 h 293719"/>
                    <a:gd name="connsiteX1" fmla="*/ 216976 w 6106332"/>
                    <a:gd name="connsiteY1" fmla="*/ 110490 h 293719"/>
                    <a:gd name="connsiteX2" fmla="*/ 464949 w 6106332"/>
                    <a:gd name="connsiteY2" fmla="*/ 265473 h 293719"/>
                    <a:gd name="connsiteX3" fmla="*/ 790415 w 6106332"/>
                    <a:gd name="connsiteY3" fmla="*/ 249055 h 293719"/>
                    <a:gd name="connsiteX4" fmla="*/ 1040433 w 6106332"/>
                    <a:gd name="connsiteY4" fmla="*/ 293718 h 293719"/>
                    <a:gd name="connsiteX5" fmla="*/ 1352447 w 6106332"/>
                    <a:gd name="connsiteY5" fmla="*/ 278230 h 293719"/>
                    <a:gd name="connsiteX6" fmla="*/ 1549831 w 6106332"/>
                    <a:gd name="connsiteY6" fmla="*/ 280971 h 293719"/>
                    <a:gd name="connsiteX7" fmla="*/ 1844298 w 6106332"/>
                    <a:gd name="connsiteY7" fmla="*/ 125988 h 293719"/>
                    <a:gd name="connsiteX8" fmla="*/ 2340244 w 6106332"/>
                    <a:gd name="connsiteY8" fmla="*/ 32998 h 293719"/>
                    <a:gd name="connsiteX9" fmla="*/ 2712203 w 6106332"/>
                    <a:gd name="connsiteY9" fmla="*/ 63995 h 293719"/>
                    <a:gd name="connsiteX10" fmla="*/ 3130658 w 6106332"/>
                    <a:gd name="connsiteY10" fmla="*/ 187981 h 293719"/>
                    <a:gd name="connsiteX11" fmla="*/ 3316637 w 6106332"/>
                    <a:gd name="connsiteY11" fmla="*/ 265473 h 293719"/>
                    <a:gd name="connsiteX12" fmla="*/ 3642102 w 6106332"/>
                    <a:gd name="connsiteY12" fmla="*/ 125988 h 293719"/>
                    <a:gd name="connsiteX13" fmla="*/ 4308529 w 6106332"/>
                    <a:gd name="connsiteY13" fmla="*/ 2002 h 293719"/>
                    <a:gd name="connsiteX14" fmla="*/ 5036949 w 6106332"/>
                    <a:gd name="connsiteY14" fmla="*/ 63995 h 293719"/>
                    <a:gd name="connsiteX15" fmla="*/ 5532895 w 6106332"/>
                    <a:gd name="connsiteY15" fmla="*/ 249974 h 293719"/>
                    <a:gd name="connsiteX16" fmla="*/ 5749871 w 6106332"/>
                    <a:gd name="connsiteY16" fmla="*/ 156985 h 293719"/>
                    <a:gd name="connsiteX17" fmla="*/ 6106332 w 6106332"/>
                    <a:gd name="connsiteY17" fmla="*/ 48496 h 293719"/>
                    <a:gd name="connsiteX0" fmla="*/ 0 w 6106332"/>
                    <a:gd name="connsiteY0" fmla="*/ 63995 h 408581"/>
                    <a:gd name="connsiteX1" fmla="*/ 216976 w 6106332"/>
                    <a:gd name="connsiteY1" fmla="*/ 110490 h 408581"/>
                    <a:gd name="connsiteX2" fmla="*/ 464949 w 6106332"/>
                    <a:gd name="connsiteY2" fmla="*/ 265473 h 408581"/>
                    <a:gd name="connsiteX3" fmla="*/ 790415 w 6106332"/>
                    <a:gd name="connsiteY3" fmla="*/ 249055 h 408581"/>
                    <a:gd name="connsiteX4" fmla="*/ 1026982 w 6106332"/>
                    <a:gd name="connsiteY4" fmla="*/ 408581 h 408581"/>
                    <a:gd name="connsiteX5" fmla="*/ 1352447 w 6106332"/>
                    <a:gd name="connsiteY5" fmla="*/ 278230 h 408581"/>
                    <a:gd name="connsiteX6" fmla="*/ 1549831 w 6106332"/>
                    <a:gd name="connsiteY6" fmla="*/ 280971 h 408581"/>
                    <a:gd name="connsiteX7" fmla="*/ 1844298 w 6106332"/>
                    <a:gd name="connsiteY7" fmla="*/ 125988 h 408581"/>
                    <a:gd name="connsiteX8" fmla="*/ 2340244 w 6106332"/>
                    <a:gd name="connsiteY8" fmla="*/ 32998 h 408581"/>
                    <a:gd name="connsiteX9" fmla="*/ 2712203 w 6106332"/>
                    <a:gd name="connsiteY9" fmla="*/ 63995 h 408581"/>
                    <a:gd name="connsiteX10" fmla="*/ 3130658 w 6106332"/>
                    <a:gd name="connsiteY10" fmla="*/ 187981 h 408581"/>
                    <a:gd name="connsiteX11" fmla="*/ 3316637 w 6106332"/>
                    <a:gd name="connsiteY11" fmla="*/ 265473 h 408581"/>
                    <a:gd name="connsiteX12" fmla="*/ 3642102 w 6106332"/>
                    <a:gd name="connsiteY12" fmla="*/ 125988 h 408581"/>
                    <a:gd name="connsiteX13" fmla="*/ 4308529 w 6106332"/>
                    <a:gd name="connsiteY13" fmla="*/ 2002 h 408581"/>
                    <a:gd name="connsiteX14" fmla="*/ 5036949 w 6106332"/>
                    <a:gd name="connsiteY14" fmla="*/ 63995 h 408581"/>
                    <a:gd name="connsiteX15" fmla="*/ 5532895 w 6106332"/>
                    <a:gd name="connsiteY15" fmla="*/ 249974 h 408581"/>
                    <a:gd name="connsiteX16" fmla="*/ 5749871 w 6106332"/>
                    <a:gd name="connsiteY16" fmla="*/ 156985 h 408581"/>
                    <a:gd name="connsiteX17" fmla="*/ 6106332 w 6106332"/>
                    <a:gd name="connsiteY17" fmla="*/ 48496 h 408581"/>
                    <a:gd name="connsiteX0" fmla="*/ 0 w 6106332"/>
                    <a:gd name="connsiteY0" fmla="*/ 63995 h 410323"/>
                    <a:gd name="connsiteX1" fmla="*/ 216976 w 6106332"/>
                    <a:gd name="connsiteY1" fmla="*/ 110490 h 410323"/>
                    <a:gd name="connsiteX2" fmla="*/ 464949 w 6106332"/>
                    <a:gd name="connsiteY2" fmla="*/ 265473 h 410323"/>
                    <a:gd name="connsiteX3" fmla="*/ 750062 w 6106332"/>
                    <a:gd name="connsiteY3" fmla="*/ 347509 h 410323"/>
                    <a:gd name="connsiteX4" fmla="*/ 1026982 w 6106332"/>
                    <a:gd name="connsiteY4" fmla="*/ 408581 h 410323"/>
                    <a:gd name="connsiteX5" fmla="*/ 1352447 w 6106332"/>
                    <a:gd name="connsiteY5" fmla="*/ 278230 h 410323"/>
                    <a:gd name="connsiteX6" fmla="*/ 1549831 w 6106332"/>
                    <a:gd name="connsiteY6" fmla="*/ 280971 h 410323"/>
                    <a:gd name="connsiteX7" fmla="*/ 1844298 w 6106332"/>
                    <a:gd name="connsiteY7" fmla="*/ 125988 h 410323"/>
                    <a:gd name="connsiteX8" fmla="*/ 2340244 w 6106332"/>
                    <a:gd name="connsiteY8" fmla="*/ 32998 h 410323"/>
                    <a:gd name="connsiteX9" fmla="*/ 2712203 w 6106332"/>
                    <a:gd name="connsiteY9" fmla="*/ 63995 h 410323"/>
                    <a:gd name="connsiteX10" fmla="*/ 3130658 w 6106332"/>
                    <a:gd name="connsiteY10" fmla="*/ 187981 h 410323"/>
                    <a:gd name="connsiteX11" fmla="*/ 3316637 w 6106332"/>
                    <a:gd name="connsiteY11" fmla="*/ 265473 h 410323"/>
                    <a:gd name="connsiteX12" fmla="*/ 3642102 w 6106332"/>
                    <a:gd name="connsiteY12" fmla="*/ 125988 h 410323"/>
                    <a:gd name="connsiteX13" fmla="*/ 4308529 w 6106332"/>
                    <a:gd name="connsiteY13" fmla="*/ 2002 h 410323"/>
                    <a:gd name="connsiteX14" fmla="*/ 5036949 w 6106332"/>
                    <a:gd name="connsiteY14" fmla="*/ 63995 h 410323"/>
                    <a:gd name="connsiteX15" fmla="*/ 5532895 w 6106332"/>
                    <a:gd name="connsiteY15" fmla="*/ 249974 h 410323"/>
                    <a:gd name="connsiteX16" fmla="*/ 5749871 w 6106332"/>
                    <a:gd name="connsiteY16" fmla="*/ 156985 h 410323"/>
                    <a:gd name="connsiteX17" fmla="*/ 6106332 w 6106332"/>
                    <a:gd name="connsiteY17" fmla="*/ 48496 h 410323"/>
                    <a:gd name="connsiteX0" fmla="*/ 0 w 6106332"/>
                    <a:gd name="connsiteY0" fmla="*/ 63995 h 408589"/>
                    <a:gd name="connsiteX1" fmla="*/ 216976 w 6106332"/>
                    <a:gd name="connsiteY1" fmla="*/ 110490 h 408589"/>
                    <a:gd name="connsiteX2" fmla="*/ 464949 w 6106332"/>
                    <a:gd name="connsiteY2" fmla="*/ 265473 h 408589"/>
                    <a:gd name="connsiteX3" fmla="*/ 750062 w 6106332"/>
                    <a:gd name="connsiteY3" fmla="*/ 347509 h 408589"/>
                    <a:gd name="connsiteX4" fmla="*/ 1026982 w 6106332"/>
                    <a:gd name="connsiteY4" fmla="*/ 408581 h 408589"/>
                    <a:gd name="connsiteX5" fmla="*/ 1365898 w 6106332"/>
                    <a:gd name="connsiteY5" fmla="*/ 343866 h 408589"/>
                    <a:gd name="connsiteX6" fmla="*/ 1549831 w 6106332"/>
                    <a:gd name="connsiteY6" fmla="*/ 280971 h 408589"/>
                    <a:gd name="connsiteX7" fmla="*/ 1844298 w 6106332"/>
                    <a:gd name="connsiteY7" fmla="*/ 125988 h 408589"/>
                    <a:gd name="connsiteX8" fmla="*/ 2340244 w 6106332"/>
                    <a:gd name="connsiteY8" fmla="*/ 32998 h 408589"/>
                    <a:gd name="connsiteX9" fmla="*/ 2712203 w 6106332"/>
                    <a:gd name="connsiteY9" fmla="*/ 63995 h 408589"/>
                    <a:gd name="connsiteX10" fmla="*/ 3130658 w 6106332"/>
                    <a:gd name="connsiteY10" fmla="*/ 187981 h 408589"/>
                    <a:gd name="connsiteX11" fmla="*/ 3316637 w 6106332"/>
                    <a:gd name="connsiteY11" fmla="*/ 265473 h 408589"/>
                    <a:gd name="connsiteX12" fmla="*/ 3642102 w 6106332"/>
                    <a:gd name="connsiteY12" fmla="*/ 125988 h 408589"/>
                    <a:gd name="connsiteX13" fmla="*/ 4308529 w 6106332"/>
                    <a:gd name="connsiteY13" fmla="*/ 2002 h 408589"/>
                    <a:gd name="connsiteX14" fmla="*/ 5036949 w 6106332"/>
                    <a:gd name="connsiteY14" fmla="*/ 63995 h 408589"/>
                    <a:gd name="connsiteX15" fmla="*/ 5532895 w 6106332"/>
                    <a:gd name="connsiteY15" fmla="*/ 249974 h 408589"/>
                    <a:gd name="connsiteX16" fmla="*/ 5749871 w 6106332"/>
                    <a:gd name="connsiteY16" fmla="*/ 156985 h 408589"/>
                    <a:gd name="connsiteX17" fmla="*/ 6106332 w 6106332"/>
                    <a:gd name="connsiteY17" fmla="*/ 48496 h 4085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408589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76101" y="225970"/>
                        <a:pt x="464949" y="265473"/>
                      </a:cubicBezTo>
                      <a:cubicBezTo>
                        <a:pt x="553797" y="304976"/>
                        <a:pt x="656390" y="323658"/>
                        <a:pt x="750062" y="347509"/>
                      </a:cubicBezTo>
                      <a:cubicBezTo>
                        <a:pt x="843734" y="371360"/>
                        <a:pt x="924343" y="409188"/>
                        <a:pt x="1026982" y="408581"/>
                      </a:cubicBezTo>
                      <a:cubicBezTo>
                        <a:pt x="1129621" y="407974"/>
                        <a:pt x="1278757" y="365134"/>
                        <a:pt x="1365898" y="343866"/>
                      </a:cubicBezTo>
                      <a:cubicBezTo>
                        <a:pt x="1453040" y="322598"/>
                        <a:pt x="1470098" y="317284"/>
                        <a:pt x="1549831" y="280971"/>
                      </a:cubicBezTo>
                      <a:cubicBezTo>
                        <a:pt x="1629564" y="244658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13" name="Oval 9212">
                  <a:extLst>
                    <a:ext uri="{FF2B5EF4-FFF2-40B4-BE49-F238E27FC236}">
                      <a16:creationId xmlns:a16="http://schemas.microsoft.com/office/drawing/2014/main" id="{924C2175-10AB-3533-16CC-6E1902D20B95}"/>
                    </a:ext>
                  </a:extLst>
                </p:cNvPr>
                <p:cNvSpPr/>
                <p:nvPr/>
              </p:nvSpPr>
              <p:spPr>
                <a:xfrm>
                  <a:off x="1339518" y="2270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14" name="Freeform 9213">
                  <a:extLst>
                    <a:ext uri="{FF2B5EF4-FFF2-40B4-BE49-F238E27FC236}">
                      <a16:creationId xmlns:a16="http://schemas.microsoft.com/office/drawing/2014/main" id="{2F192496-D019-EA20-A2E5-6790CFB12BE3}"/>
                    </a:ext>
                  </a:extLst>
                </p:cNvPr>
                <p:cNvSpPr/>
                <p:nvPr/>
              </p:nvSpPr>
              <p:spPr>
                <a:xfrm>
                  <a:off x="957960" y="2184684"/>
                  <a:ext cx="2882685" cy="145924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63995 h 294380"/>
                    <a:gd name="connsiteX1" fmla="*/ 216976 w 6106332"/>
                    <a:gd name="connsiteY1" fmla="*/ 110490 h 294380"/>
                    <a:gd name="connsiteX2" fmla="*/ 464949 w 6106332"/>
                    <a:gd name="connsiteY2" fmla="*/ 265473 h 294380"/>
                    <a:gd name="connsiteX3" fmla="*/ 790414 w 6106332"/>
                    <a:gd name="connsiteY3" fmla="*/ 125988 h 294380"/>
                    <a:gd name="connsiteX4" fmla="*/ 1053884 w 6106332"/>
                    <a:gd name="connsiteY4" fmla="*/ 293718 h 294380"/>
                    <a:gd name="connsiteX5" fmla="*/ 1379349 w 6106332"/>
                    <a:gd name="connsiteY5" fmla="*/ 187981 h 294380"/>
                    <a:gd name="connsiteX6" fmla="*/ 1549831 w 6106332"/>
                    <a:gd name="connsiteY6" fmla="*/ 280971 h 294380"/>
                    <a:gd name="connsiteX7" fmla="*/ 1844298 w 6106332"/>
                    <a:gd name="connsiteY7" fmla="*/ 125988 h 294380"/>
                    <a:gd name="connsiteX8" fmla="*/ 2340244 w 6106332"/>
                    <a:gd name="connsiteY8" fmla="*/ 32998 h 294380"/>
                    <a:gd name="connsiteX9" fmla="*/ 2712203 w 6106332"/>
                    <a:gd name="connsiteY9" fmla="*/ 63995 h 294380"/>
                    <a:gd name="connsiteX10" fmla="*/ 3130658 w 6106332"/>
                    <a:gd name="connsiteY10" fmla="*/ 187981 h 294380"/>
                    <a:gd name="connsiteX11" fmla="*/ 3316637 w 6106332"/>
                    <a:gd name="connsiteY11" fmla="*/ 265473 h 294380"/>
                    <a:gd name="connsiteX12" fmla="*/ 3642102 w 6106332"/>
                    <a:gd name="connsiteY12" fmla="*/ 125988 h 294380"/>
                    <a:gd name="connsiteX13" fmla="*/ 4308529 w 6106332"/>
                    <a:gd name="connsiteY13" fmla="*/ 2002 h 294380"/>
                    <a:gd name="connsiteX14" fmla="*/ 5036949 w 6106332"/>
                    <a:gd name="connsiteY14" fmla="*/ 63995 h 294380"/>
                    <a:gd name="connsiteX15" fmla="*/ 5532895 w 6106332"/>
                    <a:gd name="connsiteY15" fmla="*/ 249974 h 294380"/>
                    <a:gd name="connsiteX16" fmla="*/ 5749871 w 6106332"/>
                    <a:gd name="connsiteY16" fmla="*/ 156985 h 294380"/>
                    <a:gd name="connsiteX17" fmla="*/ 6106332 w 6106332"/>
                    <a:gd name="connsiteY17" fmla="*/ 48496 h 294380"/>
                    <a:gd name="connsiteX0" fmla="*/ 0 w 6106332"/>
                    <a:gd name="connsiteY0" fmla="*/ 63995 h 347974"/>
                    <a:gd name="connsiteX1" fmla="*/ 216976 w 6106332"/>
                    <a:gd name="connsiteY1" fmla="*/ 110490 h 347974"/>
                    <a:gd name="connsiteX2" fmla="*/ 464949 w 6106332"/>
                    <a:gd name="connsiteY2" fmla="*/ 265473 h 347974"/>
                    <a:gd name="connsiteX3" fmla="*/ 790415 w 6106332"/>
                    <a:gd name="connsiteY3" fmla="*/ 347509 h 347974"/>
                    <a:gd name="connsiteX4" fmla="*/ 1053884 w 6106332"/>
                    <a:gd name="connsiteY4" fmla="*/ 293718 h 347974"/>
                    <a:gd name="connsiteX5" fmla="*/ 1379349 w 6106332"/>
                    <a:gd name="connsiteY5" fmla="*/ 187981 h 347974"/>
                    <a:gd name="connsiteX6" fmla="*/ 1549831 w 6106332"/>
                    <a:gd name="connsiteY6" fmla="*/ 280971 h 347974"/>
                    <a:gd name="connsiteX7" fmla="*/ 1844298 w 6106332"/>
                    <a:gd name="connsiteY7" fmla="*/ 125988 h 347974"/>
                    <a:gd name="connsiteX8" fmla="*/ 2340244 w 6106332"/>
                    <a:gd name="connsiteY8" fmla="*/ 32998 h 347974"/>
                    <a:gd name="connsiteX9" fmla="*/ 2712203 w 6106332"/>
                    <a:gd name="connsiteY9" fmla="*/ 63995 h 347974"/>
                    <a:gd name="connsiteX10" fmla="*/ 3130658 w 6106332"/>
                    <a:gd name="connsiteY10" fmla="*/ 187981 h 347974"/>
                    <a:gd name="connsiteX11" fmla="*/ 3316637 w 6106332"/>
                    <a:gd name="connsiteY11" fmla="*/ 265473 h 347974"/>
                    <a:gd name="connsiteX12" fmla="*/ 3642102 w 6106332"/>
                    <a:gd name="connsiteY12" fmla="*/ 125988 h 347974"/>
                    <a:gd name="connsiteX13" fmla="*/ 4308529 w 6106332"/>
                    <a:gd name="connsiteY13" fmla="*/ 2002 h 347974"/>
                    <a:gd name="connsiteX14" fmla="*/ 5036949 w 6106332"/>
                    <a:gd name="connsiteY14" fmla="*/ 63995 h 347974"/>
                    <a:gd name="connsiteX15" fmla="*/ 5532895 w 6106332"/>
                    <a:gd name="connsiteY15" fmla="*/ 249974 h 347974"/>
                    <a:gd name="connsiteX16" fmla="*/ 5749871 w 6106332"/>
                    <a:gd name="connsiteY16" fmla="*/ 156985 h 347974"/>
                    <a:gd name="connsiteX17" fmla="*/ 6106332 w 6106332"/>
                    <a:gd name="connsiteY17" fmla="*/ 48496 h 347974"/>
                    <a:gd name="connsiteX0" fmla="*/ 0 w 6106332"/>
                    <a:gd name="connsiteY0" fmla="*/ 63995 h 399764"/>
                    <a:gd name="connsiteX1" fmla="*/ 216976 w 6106332"/>
                    <a:gd name="connsiteY1" fmla="*/ 110490 h 399764"/>
                    <a:gd name="connsiteX2" fmla="*/ 464949 w 6106332"/>
                    <a:gd name="connsiteY2" fmla="*/ 265473 h 399764"/>
                    <a:gd name="connsiteX3" fmla="*/ 790415 w 6106332"/>
                    <a:gd name="connsiteY3" fmla="*/ 347509 h 399764"/>
                    <a:gd name="connsiteX4" fmla="*/ 1080786 w 6106332"/>
                    <a:gd name="connsiteY4" fmla="*/ 392172 h 399764"/>
                    <a:gd name="connsiteX5" fmla="*/ 1379349 w 6106332"/>
                    <a:gd name="connsiteY5" fmla="*/ 187981 h 399764"/>
                    <a:gd name="connsiteX6" fmla="*/ 1549831 w 6106332"/>
                    <a:gd name="connsiteY6" fmla="*/ 280971 h 399764"/>
                    <a:gd name="connsiteX7" fmla="*/ 1844298 w 6106332"/>
                    <a:gd name="connsiteY7" fmla="*/ 125988 h 399764"/>
                    <a:gd name="connsiteX8" fmla="*/ 2340244 w 6106332"/>
                    <a:gd name="connsiteY8" fmla="*/ 32998 h 399764"/>
                    <a:gd name="connsiteX9" fmla="*/ 2712203 w 6106332"/>
                    <a:gd name="connsiteY9" fmla="*/ 63995 h 399764"/>
                    <a:gd name="connsiteX10" fmla="*/ 3130658 w 6106332"/>
                    <a:gd name="connsiteY10" fmla="*/ 187981 h 399764"/>
                    <a:gd name="connsiteX11" fmla="*/ 3316637 w 6106332"/>
                    <a:gd name="connsiteY11" fmla="*/ 265473 h 399764"/>
                    <a:gd name="connsiteX12" fmla="*/ 3642102 w 6106332"/>
                    <a:gd name="connsiteY12" fmla="*/ 125988 h 399764"/>
                    <a:gd name="connsiteX13" fmla="*/ 4308529 w 6106332"/>
                    <a:gd name="connsiteY13" fmla="*/ 2002 h 399764"/>
                    <a:gd name="connsiteX14" fmla="*/ 5036949 w 6106332"/>
                    <a:gd name="connsiteY14" fmla="*/ 63995 h 399764"/>
                    <a:gd name="connsiteX15" fmla="*/ 5532895 w 6106332"/>
                    <a:gd name="connsiteY15" fmla="*/ 249974 h 399764"/>
                    <a:gd name="connsiteX16" fmla="*/ 5749871 w 6106332"/>
                    <a:gd name="connsiteY16" fmla="*/ 156985 h 399764"/>
                    <a:gd name="connsiteX17" fmla="*/ 6106332 w 6106332"/>
                    <a:gd name="connsiteY17" fmla="*/ 48496 h 399764"/>
                    <a:gd name="connsiteX0" fmla="*/ 0 w 6106332"/>
                    <a:gd name="connsiteY0" fmla="*/ 63995 h 392978"/>
                    <a:gd name="connsiteX1" fmla="*/ 216976 w 6106332"/>
                    <a:gd name="connsiteY1" fmla="*/ 110490 h 392978"/>
                    <a:gd name="connsiteX2" fmla="*/ 464949 w 6106332"/>
                    <a:gd name="connsiteY2" fmla="*/ 265473 h 392978"/>
                    <a:gd name="connsiteX3" fmla="*/ 790415 w 6106332"/>
                    <a:gd name="connsiteY3" fmla="*/ 347509 h 392978"/>
                    <a:gd name="connsiteX4" fmla="*/ 1080786 w 6106332"/>
                    <a:gd name="connsiteY4" fmla="*/ 392172 h 392978"/>
                    <a:gd name="connsiteX5" fmla="*/ 1359173 w 6106332"/>
                    <a:gd name="connsiteY5" fmla="*/ 311048 h 392978"/>
                    <a:gd name="connsiteX6" fmla="*/ 1549831 w 6106332"/>
                    <a:gd name="connsiteY6" fmla="*/ 280971 h 392978"/>
                    <a:gd name="connsiteX7" fmla="*/ 1844298 w 6106332"/>
                    <a:gd name="connsiteY7" fmla="*/ 125988 h 392978"/>
                    <a:gd name="connsiteX8" fmla="*/ 2340244 w 6106332"/>
                    <a:gd name="connsiteY8" fmla="*/ 32998 h 392978"/>
                    <a:gd name="connsiteX9" fmla="*/ 2712203 w 6106332"/>
                    <a:gd name="connsiteY9" fmla="*/ 63995 h 392978"/>
                    <a:gd name="connsiteX10" fmla="*/ 3130658 w 6106332"/>
                    <a:gd name="connsiteY10" fmla="*/ 187981 h 392978"/>
                    <a:gd name="connsiteX11" fmla="*/ 3316637 w 6106332"/>
                    <a:gd name="connsiteY11" fmla="*/ 265473 h 392978"/>
                    <a:gd name="connsiteX12" fmla="*/ 3642102 w 6106332"/>
                    <a:gd name="connsiteY12" fmla="*/ 125988 h 392978"/>
                    <a:gd name="connsiteX13" fmla="*/ 4308529 w 6106332"/>
                    <a:gd name="connsiteY13" fmla="*/ 2002 h 392978"/>
                    <a:gd name="connsiteX14" fmla="*/ 5036949 w 6106332"/>
                    <a:gd name="connsiteY14" fmla="*/ 63995 h 392978"/>
                    <a:gd name="connsiteX15" fmla="*/ 5532895 w 6106332"/>
                    <a:gd name="connsiteY15" fmla="*/ 249974 h 392978"/>
                    <a:gd name="connsiteX16" fmla="*/ 5749871 w 6106332"/>
                    <a:gd name="connsiteY16" fmla="*/ 156985 h 392978"/>
                    <a:gd name="connsiteX17" fmla="*/ 6106332 w 6106332"/>
                    <a:gd name="connsiteY17" fmla="*/ 48496 h 392978"/>
                    <a:gd name="connsiteX0" fmla="*/ 0 w 6106332"/>
                    <a:gd name="connsiteY0" fmla="*/ 63995 h 377078"/>
                    <a:gd name="connsiteX1" fmla="*/ 216976 w 6106332"/>
                    <a:gd name="connsiteY1" fmla="*/ 110490 h 377078"/>
                    <a:gd name="connsiteX2" fmla="*/ 464949 w 6106332"/>
                    <a:gd name="connsiteY2" fmla="*/ 265473 h 377078"/>
                    <a:gd name="connsiteX3" fmla="*/ 790415 w 6106332"/>
                    <a:gd name="connsiteY3" fmla="*/ 347509 h 377078"/>
                    <a:gd name="connsiteX4" fmla="*/ 1047159 w 6106332"/>
                    <a:gd name="connsiteY4" fmla="*/ 375763 h 377078"/>
                    <a:gd name="connsiteX5" fmla="*/ 1359173 w 6106332"/>
                    <a:gd name="connsiteY5" fmla="*/ 311048 h 377078"/>
                    <a:gd name="connsiteX6" fmla="*/ 1549831 w 6106332"/>
                    <a:gd name="connsiteY6" fmla="*/ 280971 h 377078"/>
                    <a:gd name="connsiteX7" fmla="*/ 1844298 w 6106332"/>
                    <a:gd name="connsiteY7" fmla="*/ 125988 h 377078"/>
                    <a:gd name="connsiteX8" fmla="*/ 2340244 w 6106332"/>
                    <a:gd name="connsiteY8" fmla="*/ 32998 h 377078"/>
                    <a:gd name="connsiteX9" fmla="*/ 2712203 w 6106332"/>
                    <a:gd name="connsiteY9" fmla="*/ 63995 h 377078"/>
                    <a:gd name="connsiteX10" fmla="*/ 3130658 w 6106332"/>
                    <a:gd name="connsiteY10" fmla="*/ 187981 h 377078"/>
                    <a:gd name="connsiteX11" fmla="*/ 3316637 w 6106332"/>
                    <a:gd name="connsiteY11" fmla="*/ 265473 h 377078"/>
                    <a:gd name="connsiteX12" fmla="*/ 3642102 w 6106332"/>
                    <a:gd name="connsiteY12" fmla="*/ 125988 h 377078"/>
                    <a:gd name="connsiteX13" fmla="*/ 4308529 w 6106332"/>
                    <a:gd name="connsiteY13" fmla="*/ 2002 h 377078"/>
                    <a:gd name="connsiteX14" fmla="*/ 5036949 w 6106332"/>
                    <a:gd name="connsiteY14" fmla="*/ 63995 h 377078"/>
                    <a:gd name="connsiteX15" fmla="*/ 5532895 w 6106332"/>
                    <a:gd name="connsiteY15" fmla="*/ 249974 h 377078"/>
                    <a:gd name="connsiteX16" fmla="*/ 5749871 w 6106332"/>
                    <a:gd name="connsiteY16" fmla="*/ 156985 h 377078"/>
                    <a:gd name="connsiteX17" fmla="*/ 6106332 w 6106332"/>
                    <a:gd name="connsiteY17" fmla="*/ 48496 h 377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7707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25970"/>
                        <a:pt x="464949" y="265473"/>
                      </a:cubicBezTo>
                      <a:cubicBezTo>
                        <a:pt x="560522" y="304976"/>
                        <a:pt x="693380" y="329127"/>
                        <a:pt x="790415" y="347509"/>
                      </a:cubicBezTo>
                      <a:cubicBezTo>
                        <a:pt x="887450" y="365891"/>
                        <a:pt x="952366" y="381840"/>
                        <a:pt x="1047159" y="375763"/>
                      </a:cubicBezTo>
                      <a:cubicBezTo>
                        <a:pt x="1141952" y="369686"/>
                        <a:pt x="1275394" y="326847"/>
                        <a:pt x="1359173" y="311048"/>
                      </a:cubicBezTo>
                      <a:cubicBezTo>
                        <a:pt x="1442952" y="295249"/>
                        <a:pt x="1468977" y="311814"/>
                        <a:pt x="1549831" y="280971"/>
                      </a:cubicBezTo>
                      <a:cubicBezTo>
                        <a:pt x="1630685" y="250128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15" name="Freeform 9214">
                  <a:extLst>
                    <a:ext uri="{FF2B5EF4-FFF2-40B4-BE49-F238E27FC236}">
                      <a16:creationId xmlns:a16="http://schemas.microsoft.com/office/drawing/2014/main" id="{331FAAC5-58B0-CFC3-6BF8-B6B27E2ACF24}"/>
                    </a:ext>
                  </a:extLst>
                </p:cNvPr>
                <p:cNvSpPr/>
                <p:nvPr/>
              </p:nvSpPr>
              <p:spPr>
                <a:xfrm>
                  <a:off x="954786" y="2231491"/>
                  <a:ext cx="2882685" cy="145760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63995 h 348229"/>
                    <a:gd name="connsiteX1" fmla="*/ 216976 w 6106332"/>
                    <a:gd name="connsiteY1" fmla="*/ 110490 h 348229"/>
                    <a:gd name="connsiteX2" fmla="*/ 464949 w 6106332"/>
                    <a:gd name="connsiteY2" fmla="*/ 265473 h 348229"/>
                    <a:gd name="connsiteX3" fmla="*/ 864396 w 6106332"/>
                    <a:gd name="connsiteY3" fmla="*/ 339304 h 348229"/>
                    <a:gd name="connsiteX4" fmla="*/ 1053885 w 6106332"/>
                    <a:gd name="connsiteY4" fmla="*/ 63995 h 348229"/>
                    <a:gd name="connsiteX5" fmla="*/ 1379349 w 6106332"/>
                    <a:gd name="connsiteY5" fmla="*/ 187981 h 348229"/>
                    <a:gd name="connsiteX6" fmla="*/ 1549831 w 6106332"/>
                    <a:gd name="connsiteY6" fmla="*/ 280971 h 348229"/>
                    <a:gd name="connsiteX7" fmla="*/ 1844298 w 6106332"/>
                    <a:gd name="connsiteY7" fmla="*/ 125988 h 348229"/>
                    <a:gd name="connsiteX8" fmla="*/ 2340244 w 6106332"/>
                    <a:gd name="connsiteY8" fmla="*/ 32998 h 348229"/>
                    <a:gd name="connsiteX9" fmla="*/ 2712203 w 6106332"/>
                    <a:gd name="connsiteY9" fmla="*/ 63995 h 348229"/>
                    <a:gd name="connsiteX10" fmla="*/ 3130658 w 6106332"/>
                    <a:gd name="connsiteY10" fmla="*/ 187981 h 348229"/>
                    <a:gd name="connsiteX11" fmla="*/ 3316637 w 6106332"/>
                    <a:gd name="connsiteY11" fmla="*/ 265473 h 348229"/>
                    <a:gd name="connsiteX12" fmla="*/ 3642102 w 6106332"/>
                    <a:gd name="connsiteY12" fmla="*/ 125988 h 348229"/>
                    <a:gd name="connsiteX13" fmla="*/ 4308529 w 6106332"/>
                    <a:gd name="connsiteY13" fmla="*/ 2002 h 348229"/>
                    <a:gd name="connsiteX14" fmla="*/ 5036949 w 6106332"/>
                    <a:gd name="connsiteY14" fmla="*/ 63995 h 348229"/>
                    <a:gd name="connsiteX15" fmla="*/ 5532895 w 6106332"/>
                    <a:gd name="connsiteY15" fmla="*/ 249974 h 348229"/>
                    <a:gd name="connsiteX16" fmla="*/ 5749871 w 6106332"/>
                    <a:gd name="connsiteY16" fmla="*/ 156985 h 348229"/>
                    <a:gd name="connsiteX17" fmla="*/ 6106332 w 6106332"/>
                    <a:gd name="connsiteY17" fmla="*/ 48496 h 348229"/>
                    <a:gd name="connsiteX0" fmla="*/ 0 w 6106332"/>
                    <a:gd name="connsiteY0" fmla="*/ 63995 h 355844"/>
                    <a:gd name="connsiteX1" fmla="*/ 216976 w 6106332"/>
                    <a:gd name="connsiteY1" fmla="*/ 110490 h 355844"/>
                    <a:gd name="connsiteX2" fmla="*/ 464949 w 6106332"/>
                    <a:gd name="connsiteY2" fmla="*/ 265473 h 355844"/>
                    <a:gd name="connsiteX3" fmla="*/ 797140 w 6106332"/>
                    <a:gd name="connsiteY3" fmla="*/ 347508 h 355844"/>
                    <a:gd name="connsiteX4" fmla="*/ 1053885 w 6106332"/>
                    <a:gd name="connsiteY4" fmla="*/ 63995 h 355844"/>
                    <a:gd name="connsiteX5" fmla="*/ 1379349 w 6106332"/>
                    <a:gd name="connsiteY5" fmla="*/ 187981 h 355844"/>
                    <a:gd name="connsiteX6" fmla="*/ 1549831 w 6106332"/>
                    <a:gd name="connsiteY6" fmla="*/ 280971 h 355844"/>
                    <a:gd name="connsiteX7" fmla="*/ 1844298 w 6106332"/>
                    <a:gd name="connsiteY7" fmla="*/ 125988 h 355844"/>
                    <a:gd name="connsiteX8" fmla="*/ 2340244 w 6106332"/>
                    <a:gd name="connsiteY8" fmla="*/ 32998 h 355844"/>
                    <a:gd name="connsiteX9" fmla="*/ 2712203 w 6106332"/>
                    <a:gd name="connsiteY9" fmla="*/ 63995 h 355844"/>
                    <a:gd name="connsiteX10" fmla="*/ 3130658 w 6106332"/>
                    <a:gd name="connsiteY10" fmla="*/ 187981 h 355844"/>
                    <a:gd name="connsiteX11" fmla="*/ 3316637 w 6106332"/>
                    <a:gd name="connsiteY11" fmla="*/ 265473 h 355844"/>
                    <a:gd name="connsiteX12" fmla="*/ 3642102 w 6106332"/>
                    <a:gd name="connsiteY12" fmla="*/ 125988 h 355844"/>
                    <a:gd name="connsiteX13" fmla="*/ 4308529 w 6106332"/>
                    <a:gd name="connsiteY13" fmla="*/ 2002 h 355844"/>
                    <a:gd name="connsiteX14" fmla="*/ 5036949 w 6106332"/>
                    <a:gd name="connsiteY14" fmla="*/ 63995 h 355844"/>
                    <a:gd name="connsiteX15" fmla="*/ 5532895 w 6106332"/>
                    <a:gd name="connsiteY15" fmla="*/ 249974 h 355844"/>
                    <a:gd name="connsiteX16" fmla="*/ 5749871 w 6106332"/>
                    <a:gd name="connsiteY16" fmla="*/ 156985 h 355844"/>
                    <a:gd name="connsiteX17" fmla="*/ 6106332 w 6106332"/>
                    <a:gd name="connsiteY17" fmla="*/ 48496 h 355844"/>
                    <a:gd name="connsiteX0" fmla="*/ 0 w 6106332"/>
                    <a:gd name="connsiteY0" fmla="*/ 63995 h 385150"/>
                    <a:gd name="connsiteX1" fmla="*/ 216976 w 6106332"/>
                    <a:gd name="connsiteY1" fmla="*/ 110490 h 385150"/>
                    <a:gd name="connsiteX2" fmla="*/ 464949 w 6106332"/>
                    <a:gd name="connsiteY2" fmla="*/ 265473 h 385150"/>
                    <a:gd name="connsiteX3" fmla="*/ 797140 w 6106332"/>
                    <a:gd name="connsiteY3" fmla="*/ 347508 h 385150"/>
                    <a:gd name="connsiteX4" fmla="*/ 1094237 w 6106332"/>
                    <a:gd name="connsiteY4" fmla="*/ 375762 h 385150"/>
                    <a:gd name="connsiteX5" fmla="*/ 1379349 w 6106332"/>
                    <a:gd name="connsiteY5" fmla="*/ 187981 h 385150"/>
                    <a:gd name="connsiteX6" fmla="*/ 1549831 w 6106332"/>
                    <a:gd name="connsiteY6" fmla="*/ 280971 h 385150"/>
                    <a:gd name="connsiteX7" fmla="*/ 1844298 w 6106332"/>
                    <a:gd name="connsiteY7" fmla="*/ 125988 h 385150"/>
                    <a:gd name="connsiteX8" fmla="*/ 2340244 w 6106332"/>
                    <a:gd name="connsiteY8" fmla="*/ 32998 h 385150"/>
                    <a:gd name="connsiteX9" fmla="*/ 2712203 w 6106332"/>
                    <a:gd name="connsiteY9" fmla="*/ 63995 h 385150"/>
                    <a:gd name="connsiteX10" fmla="*/ 3130658 w 6106332"/>
                    <a:gd name="connsiteY10" fmla="*/ 187981 h 385150"/>
                    <a:gd name="connsiteX11" fmla="*/ 3316637 w 6106332"/>
                    <a:gd name="connsiteY11" fmla="*/ 265473 h 385150"/>
                    <a:gd name="connsiteX12" fmla="*/ 3642102 w 6106332"/>
                    <a:gd name="connsiteY12" fmla="*/ 125988 h 385150"/>
                    <a:gd name="connsiteX13" fmla="*/ 4308529 w 6106332"/>
                    <a:gd name="connsiteY13" fmla="*/ 2002 h 385150"/>
                    <a:gd name="connsiteX14" fmla="*/ 5036949 w 6106332"/>
                    <a:gd name="connsiteY14" fmla="*/ 63995 h 385150"/>
                    <a:gd name="connsiteX15" fmla="*/ 5532895 w 6106332"/>
                    <a:gd name="connsiteY15" fmla="*/ 249974 h 385150"/>
                    <a:gd name="connsiteX16" fmla="*/ 5749871 w 6106332"/>
                    <a:gd name="connsiteY16" fmla="*/ 156985 h 385150"/>
                    <a:gd name="connsiteX17" fmla="*/ 6106332 w 6106332"/>
                    <a:gd name="connsiteY17" fmla="*/ 48496 h 385150"/>
                    <a:gd name="connsiteX0" fmla="*/ 0 w 6106332"/>
                    <a:gd name="connsiteY0" fmla="*/ 63995 h 376654"/>
                    <a:gd name="connsiteX1" fmla="*/ 216976 w 6106332"/>
                    <a:gd name="connsiteY1" fmla="*/ 110490 h 376654"/>
                    <a:gd name="connsiteX2" fmla="*/ 464949 w 6106332"/>
                    <a:gd name="connsiteY2" fmla="*/ 265473 h 376654"/>
                    <a:gd name="connsiteX3" fmla="*/ 797140 w 6106332"/>
                    <a:gd name="connsiteY3" fmla="*/ 347508 h 376654"/>
                    <a:gd name="connsiteX4" fmla="*/ 1094237 w 6106332"/>
                    <a:gd name="connsiteY4" fmla="*/ 375762 h 376654"/>
                    <a:gd name="connsiteX5" fmla="*/ 1379349 w 6106332"/>
                    <a:gd name="connsiteY5" fmla="*/ 319251 h 376654"/>
                    <a:gd name="connsiteX6" fmla="*/ 1549831 w 6106332"/>
                    <a:gd name="connsiteY6" fmla="*/ 280971 h 376654"/>
                    <a:gd name="connsiteX7" fmla="*/ 1844298 w 6106332"/>
                    <a:gd name="connsiteY7" fmla="*/ 125988 h 376654"/>
                    <a:gd name="connsiteX8" fmla="*/ 2340244 w 6106332"/>
                    <a:gd name="connsiteY8" fmla="*/ 32998 h 376654"/>
                    <a:gd name="connsiteX9" fmla="*/ 2712203 w 6106332"/>
                    <a:gd name="connsiteY9" fmla="*/ 63995 h 376654"/>
                    <a:gd name="connsiteX10" fmla="*/ 3130658 w 6106332"/>
                    <a:gd name="connsiteY10" fmla="*/ 187981 h 376654"/>
                    <a:gd name="connsiteX11" fmla="*/ 3316637 w 6106332"/>
                    <a:gd name="connsiteY11" fmla="*/ 265473 h 376654"/>
                    <a:gd name="connsiteX12" fmla="*/ 3642102 w 6106332"/>
                    <a:gd name="connsiteY12" fmla="*/ 125988 h 376654"/>
                    <a:gd name="connsiteX13" fmla="*/ 4308529 w 6106332"/>
                    <a:gd name="connsiteY13" fmla="*/ 2002 h 376654"/>
                    <a:gd name="connsiteX14" fmla="*/ 5036949 w 6106332"/>
                    <a:gd name="connsiteY14" fmla="*/ 63995 h 376654"/>
                    <a:gd name="connsiteX15" fmla="*/ 5532895 w 6106332"/>
                    <a:gd name="connsiteY15" fmla="*/ 249974 h 376654"/>
                    <a:gd name="connsiteX16" fmla="*/ 5749871 w 6106332"/>
                    <a:gd name="connsiteY16" fmla="*/ 156985 h 376654"/>
                    <a:gd name="connsiteX17" fmla="*/ 6106332 w 6106332"/>
                    <a:gd name="connsiteY17" fmla="*/ 48496 h 3766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76654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8255" y="225970"/>
                        <a:pt x="464949" y="265473"/>
                      </a:cubicBezTo>
                      <a:cubicBezTo>
                        <a:pt x="561643" y="304976"/>
                        <a:pt x="692259" y="329127"/>
                        <a:pt x="797140" y="347508"/>
                      </a:cubicBezTo>
                      <a:cubicBezTo>
                        <a:pt x="902021" y="365890"/>
                        <a:pt x="997202" y="380472"/>
                        <a:pt x="1094237" y="375762"/>
                      </a:cubicBezTo>
                      <a:cubicBezTo>
                        <a:pt x="1191272" y="371053"/>
                        <a:pt x="1303417" y="335049"/>
                        <a:pt x="1379349" y="319251"/>
                      </a:cubicBezTo>
                      <a:cubicBezTo>
                        <a:pt x="1455281" y="303453"/>
                        <a:pt x="1472340" y="313182"/>
                        <a:pt x="1549831" y="280971"/>
                      </a:cubicBezTo>
                      <a:cubicBezTo>
                        <a:pt x="1627323" y="248761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216" name="Group 9215">
                  <a:extLst>
                    <a:ext uri="{FF2B5EF4-FFF2-40B4-BE49-F238E27FC236}">
                      <a16:creationId xmlns:a16="http://schemas.microsoft.com/office/drawing/2014/main" id="{23068D93-1180-C248-352C-A6BD1849E585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97400"/>
                  <a:chOff x="995933" y="2403417"/>
                  <a:chExt cx="2845752" cy="197400"/>
                </a:xfrm>
              </p:grpSpPr>
              <p:cxnSp>
                <p:nvCxnSpPr>
                  <p:cNvPr id="9217" name="Straight Connector 9216">
                    <a:extLst>
                      <a:ext uri="{FF2B5EF4-FFF2-40B4-BE49-F238E27FC236}">
                        <a16:creationId xmlns:a16="http://schemas.microsoft.com/office/drawing/2014/main" id="{5A4AEC7C-1EE7-A0BF-3DAA-4FF855EA86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18" name="Straight Connector 9217">
                    <a:extLst>
                      <a:ext uri="{FF2B5EF4-FFF2-40B4-BE49-F238E27FC236}">
                        <a16:creationId xmlns:a16="http://schemas.microsoft.com/office/drawing/2014/main" id="{17E3EB6C-0889-88A9-F730-B2CB1DAB46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19" name="Straight Connector 9218">
                    <a:extLst>
                      <a:ext uri="{FF2B5EF4-FFF2-40B4-BE49-F238E27FC236}">
                        <a16:creationId xmlns:a16="http://schemas.microsoft.com/office/drawing/2014/main" id="{4B1BABC9-FFD4-DFE7-2DE2-668D40E5CE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0" name="Straight Connector 9219">
                    <a:extLst>
                      <a:ext uri="{FF2B5EF4-FFF2-40B4-BE49-F238E27FC236}">
                        <a16:creationId xmlns:a16="http://schemas.microsoft.com/office/drawing/2014/main" id="{0CB52274-74B8-159B-ECFF-83CE09377E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660000"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1" name="Straight Connector 9220">
                    <a:extLst>
                      <a:ext uri="{FF2B5EF4-FFF2-40B4-BE49-F238E27FC236}">
                        <a16:creationId xmlns:a16="http://schemas.microsoft.com/office/drawing/2014/main" id="{ACCFCC13-B78C-B867-96C0-994A1574B7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2" name="Straight Connector 9221">
                    <a:extLst>
                      <a:ext uri="{FF2B5EF4-FFF2-40B4-BE49-F238E27FC236}">
                        <a16:creationId xmlns:a16="http://schemas.microsoft.com/office/drawing/2014/main" id="{95B03172-1DC0-CAA7-B24B-76D03684E2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3" name="Straight Connector 9222">
                    <a:extLst>
                      <a:ext uri="{FF2B5EF4-FFF2-40B4-BE49-F238E27FC236}">
                        <a16:creationId xmlns:a16="http://schemas.microsoft.com/office/drawing/2014/main" id="{25C2F38B-3090-7595-ED10-716678E4A1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4" name="Straight Connector 9223">
                    <a:extLst>
                      <a:ext uri="{FF2B5EF4-FFF2-40B4-BE49-F238E27FC236}">
                        <a16:creationId xmlns:a16="http://schemas.microsoft.com/office/drawing/2014/main" id="{FE97F38A-E65D-F0B0-E0B6-043BA96FA9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5" name="Straight Connector 9224">
                    <a:extLst>
                      <a:ext uri="{FF2B5EF4-FFF2-40B4-BE49-F238E27FC236}">
                        <a16:creationId xmlns:a16="http://schemas.microsoft.com/office/drawing/2014/main" id="{74F5013F-97CA-8373-3D8F-7889BB9B5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6" name="Straight Connector 9225">
                    <a:extLst>
                      <a:ext uri="{FF2B5EF4-FFF2-40B4-BE49-F238E27FC236}">
                        <a16:creationId xmlns:a16="http://schemas.microsoft.com/office/drawing/2014/main" id="{A48543CA-EA27-E389-896D-F1D509E875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7" name="Straight Connector 9226">
                    <a:extLst>
                      <a:ext uri="{FF2B5EF4-FFF2-40B4-BE49-F238E27FC236}">
                        <a16:creationId xmlns:a16="http://schemas.microsoft.com/office/drawing/2014/main" id="{DE8D0138-3849-1E4E-CDBB-03F4DD45F6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8" name="Straight Connector 9227">
                    <a:extLst>
                      <a:ext uri="{FF2B5EF4-FFF2-40B4-BE49-F238E27FC236}">
                        <a16:creationId xmlns:a16="http://schemas.microsoft.com/office/drawing/2014/main" id="{D6C01129-0175-6868-B9E7-CD958914D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9" name="Straight Connector 9228">
                    <a:extLst>
                      <a:ext uri="{FF2B5EF4-FFF2-40B4-BE49-F238E27FC236}">
                        <a16:creationId xmlns:a16="http://schemas.microsoft.com/office/drawing/2014/main" id="{3E1D362A-CC30-1803-319B-795A7FAE58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0" name="Straight Connector 9229">
                    <a:extLst>
                      <a:ext uri="{FF2B5EF4-FFF2-40B4-BE49-F238E27FC236}">
                        <a16:creationId xmlns:a16="http://schemas.microsoft.com/office/drawing/2014/main" id="{759C70F0-DB7F-E73F-4947-D8652B097D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1" name="Straight Connector 9230">
                    <a:extLst>
                      <a:ext uri="{FF2B5EF4-FFF2-40B4-BE49-F238E27FC236}">
                        <a16:creationId xmlns:a16="http://schemas.microsoft.com/office/drawing/2014/main" id="{7F1AC329-EE65-20F9-71D6-6259E17E73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2" name="Straight Connector 9231">
                    <a:extLst>
                      <a:ext uri="{FF2B5EF4-FFF2-40B4-BE49-F238E27FC236}">
                        <a16:creationId xmlns:a16="http://schemas.microsoft.com/office/drawing/2014/main" id="{6B760DFD-7C76-01B4-36C0-FE2D423697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3" name="Straight Connector 9232">
                    <a:extLst>
                      <a:ext uri="{FF2B5EF4-FFF2-40B4-BE49-F238E27FC236}">
                        <a16:creationId xmlns:a16="http://schemas.microsoft.com/office/drawing/2014/main" id="{B12458A3-D26C-7C31-1DE5-F87DA48012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4" name="Straight Connector 9233">
                    <a:extLst>
                      <a:ext uri="{FF2B5EF4-FFF2-40B4-BE49-F238E27FC236}">
                        <a16:creationId xmlns:a16="http://schemas.microsoft.com/office/drawing/2014/main" id="{988A43AB-58D0-D4BC-51C3-EAEE9167AB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5" name="Straight Connector 9234">
                    <a:extLst>
                      <a:ext uri="{FF2B5EF4-FFF2-40B4-BE49-F238E27FC236}">
                        <a16:creationId xmlns:a16="http://schemas.microsoft.com/office/drawing/2014/main" id="{D61592B6-2614-D4EF-0BB3-8AFD157C32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6" name="Straight Connector 9235">
                    <a:extLst>
                      <a:ext uri="{FF2B5EF4-FFF2-40B4-BE49-F238E27FC236}">
                        <a16:creationId xmlns:a16="http://schemas.microsoft.com/office/drawing/2014/main" id="{6A326DC8-A26D-33D2-905A-F7E11AC84F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7" name="Straight Connector 9236">
                    <a:extLst>
                      <a:ext uri="{FF2B5EF4-FFF2-40B4-BE49-F238E27FC236}">
                        <a16:creationId xmlns:a16="http://schemas.microsoft.com/office/drawing/2014/main" id="{FBE37C25-91EE-C747-D162-89660A7741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8" name="Straight Connector 9237">
                    <a:extLst>
                      <a:ext uri="{FF2B5EF4-FFF2-40B4-BE49-F238E27FC236}">
                        <a16:creationId xmlns:a16="http://schemas.microsoft.com/office/drawing/2014/main" id="{09CDD777-616C-8A2A-9CD4-60BAD96D776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9" name="Straight Connector 9238">
                    <a:extLst>
                      <a:ext uri="{FF2B5EF4-FFF2-40B4-BE49-F238E27FC236}">
                        <a16:creationId xmlns:a16="http://schemas.microsoft.com/office/drawing/2014/main" id="{940CDE41-1C08-FD08-3B50-1E15BD9592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0" name="Straight Connector 9239">
                    <a:extLst>
                      <a:ext uri="{FF2B5EF4-FFF2-40B4-BE49-F238E27FC236}">
                        <a16:creationId xmlns:a16="http://schemas.microsoft.com/office/drawing/2014/main" id="{C1231AF9-7621-2CFE-B0A0-0F2DB4FF1C6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1" name="Straight Connector 9240">
                    <a:extLst>
                      <a:ext uri="{FF2B5EF4-FFF2-40B4-BE49-F238E27FC236}">
                        <a16:creationId xmlns:a16="http://schemas.microsoft.com/office/drawing/2014/main" id="{E5983B1D-F016-C99F-4DA2-F47B47B42B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2" name="Straight Connector 9241">
                    <a:extLst>
                      <a:ext uri="{FF2B5EF4-FFF2-40B4-BE49-F238E27FC236}">
                        <a16:creationId xmlns:a16="http://schemas.microsoft.com/office/drawing/2014/main" id="{36373AA2-8BE6-D2BB-E75F-DA58EBA25F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3" name="Straight Connector 9242">
                    <a:extLst>
                      <a:ext uri="{FF2B5EF4-FFF2-40B4-BE49-F238E27FC236}">
                        <a16:creationId xmlns:a16="http://schemas.microsoft.com/office/drawing/2014/main" id="{52F62C86-F847-10AD-CE1F-E35287FCFAE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4" name="Straight Connector 9243">
                    <a:extLst>
                      <a:ext uri="{FF2B5EF4-FFF2-40B4-BE49-F238E27FC236}">
                        <a16:creationId xmlns:a16="http://schemas.microsoft.com/office/drawing/2014/main" id="{98BB953A-8C8C-7FFB-EBD9-E3F651A167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5" name="Straight Connector 9244">
                    <a:extLst>
                      <a:ext uri="{FF2B5EF4-FFF2-40B4-BE49-F238E27FC236}">
                        <a16:creationId xmlns:a16="http://schemas.microsoft.com/office/drawing/2014/main" id="{EA84458C-EF1C-2836-939C-1032826DCD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5159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6" name="Straight Connector 9245">
                    <a:extLst>
                      <a:ext uri="{FF2B5EF4-FFF2-40B4-BE49-F238E27FC236}">
                        <a16:creationId xmlns:a16="http://schemas.microsoft.com/office/drawing/2014/main" id="{AEE9B4E8-2872-53BD-589F-4251AFB0C2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5222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7" name="Straight Connector 9246">
                    <a:extLst>
                      <a:ext uri="{FF2B5EF4-FFF2-40B4-BE49-F238E27FC236}">
                        <a16:creationId xmlns:a16="http://schemas.microsoft.com/office/drawing/2014/main" id="{372059F4-8AD5-6B99-5751-753E8D4D863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5319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8" name="Straight Connector 9247">
                    <a:extLst>
                      <a:ext uri="{FF2B5EF4-FFF2-40B4-BE49-F238E27FC236}">
                        <a16:creationId xmlns:a16="http://schemas.microsoft.com/office/drawing/2014/main" id="{08E91629-6B91-502C-AA7B-212F68AE5D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54434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9" name="Straight Connector 9248">
                    <a:extLst>
                      <a:ext uri="{FF2B5EF4-FFF2-40B4-BE49-F238E27FC236}">
                        <a16:creationId xmlns:a16="http://schemas.microsoft.com/office/drawing/2014/main" id="{B67B0F57-65A1-6DDB-8C7D-EE9D091953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5431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0" name="Straight Connector 9249">
                    <a:extLst>
                      <a:ext uri="{FF2B5EF4-FFF2-40B4-BE49-F238E27FC236}">
                        <a16:creationId xmlns:a16="http://schemas.microsoft.com/office/drawing/2014/main" id="{5059A006-0E4D-6989-B32C-C84CFF96FE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54917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1" name="Straight Connector 9250">
                    <a:extLst>
                      <a:ext uri="{FF2B5EF4-FFF2-40B4-BE49-F238E27FC236}">
                        <a16:creationId xmlns:a16="http://schemas.microsoft.com/office/drawing/2014/main" id="{FD006068-6FBA-B5E9-A90F-BDDDEDEBBF9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550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2" name="Straight Connector 9251">
                    <a:extLst>
                      <a:ext uri="{FF2B5EF4-FFF2-40B4-BE49-F238E27FC236}">
                        <a16:creationId xmlns:a16="http://schemas.microsoft.com/office/drawing/2014/main" id="{DA8DC590-454E-A048-0D08-C84BAF76EF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54434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3" name="Straight Connector 9252">
                    <a:extLst>
                      <a:ext uri="{FF2B5EF4-FFF2-40B4-BE49-F238E27FC236}">
                        <a16:creationId xmlns:a16="http://schemas.microsoft.com/office/drawing/2014/main" id="{269CD09C-5F33-6DCA-42EC-4C5F3BECB0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5382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4" name="Straight Connector 9253">
                    <a:extLst>
                      <a:ext uri="{FF2B5EF4-FFF2-40B4-BE49-F238E27FC236}">
                        <a16:creationId xmlns:a16="http://schemas.microsoft.com/office/drawing/2014/main" id="{651D9D7D-A125-5508-9C66-F9DBB988B4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5254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5" name="Straight Connector 9254">
                    <a:extLst>
                      <a:ext uri="{FF2B5EF4-FFF2-40B4-BE49-F238E27FC236}">
                        <a16:creationId xmlns:a16="http://schemas.microsoft.com/office/drawing/2014/main" id="{6B20D104-C487-92E4-2425-DAFEC0F780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6" name="Straight Connector 9255">
                    <a:extLst>
                      <a:ext uri="{FF2B5EF4-FFF2-40B4-BE49-F238E27FC236}">
                        <a16:creationId xmlns:a16="http://schemas.microsoft.com/office/drawing/2014/main" id="{7BF024B2-8D90-2726-8EA8-923C8F61A9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7" name="Straight Connector 9256">
                    <a:extLst>
                      <a:ext uri="{FF2B5EF4-FFF2-40B4-BE49-F238E27FC236}">
                        <a16:creationId xmlns:a16="http://schemas.microsoft.com/office/drawing/2014/main" id="{F39F441E-F68C-3DFB-DBFA-961D82D36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880000">
                    <a:off x="1754758" y="24905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8" name="Straight Connector 9257">
                    <a:extLst>
                      <a:ext uri="{FF2B5EF4-FFF2-40B4-BE49-F238E27FC236}">
                        <a16:creationId xmlns:a16="http://schemas.microsoft.com/office/drawing/2014/main" id="{BA4A3945-86B8-ABD0-9582-8C9C2A103F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760000">
                    <a:off x="1792858" y="24683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9" name="Straight Connector 9258">
                    <a:extLst>
                      <a:ext uri="{FF2B5EF4-FFF2-40B4-BE49-F238E27FC236}">
                        <a16:creationId xmlns:a16="http://schemas.microsoft.com/office/drawing/2014/main" id="{B2CB6D34-FDF8-6FBD-74A9-7677097229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640000">
                    <a:off x="18309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0" name="Straight Connector 9259">
                    <a:extLst>
                      <a:ext uri="{FF2B5EF4-FFF2-40B4-BE49-F238E27FC236}">
                        <a16:creationId xmlns:a16="http://schemas.microsoft.com/office/drawing/2014/main" id="{6B680C50-EB64-514B-0F8F-75BAAC6D8D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1" name="Straight Connector 9260">
                    <a:extLst>
                      <a:ext uri="{FF2B5EF4-FFF2-40B4-BE49-F238E27FC236}">
                        <a16:creationId xmlns:a16="http://schemas.microsoft.com/office/drawing/2014/main" id="{2C438BE6-D0FF-663C-46A0-A2C245E9F7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2" name="Straight Connector 9261">
                    <a:extLst>
                      <a:ext uri="{FF2B5EF4-FFF2-40B4-BE49-F238E27FC236}">
                        <a16:creationId xmlns:a16="http://schemas.microsoft.com/office/drawing/2014/main" id="{D523657B-D951-68F0-A639-1251A9FE7F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3" name="Straight Connector 9262">
                    <a:extLst>
                      <a:ext uri="{FF2B5EF4-FFF2-40B4-BE49-F238E27FC236}">
                        <a16:creationId xmlns:a16="http://schemas.microsoft.com/office/drawing/2014/main" id="{6989C483-9FC0-10AF-4D73-D3BDB16E32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4" name="Straight Connector 9263">
                    <a:extLst>
                      <a:ext uri="{FF2B5EF4-FFF2-40B4-BE49-F238E27FC236}">
                        <a16:creationId xmlns:a16="http://schemas.microsoft.com/office/drawing/2014/main" id="{7737E37D-5693-F69F-1074-4F80A8DD40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5" name="Straight Connector 9264">
                    <a:extLst>
                      <a:ext uri="{FF2B5EF4-FFF2-40B4-BE49-F238E27FC236}">
                        <a16:creationId xmlns:a16="http://schemas.microsoft.com/office/drawing/2014/main" id="{5475FFFE-2E08-1F32-FFC1-5ED8AE33DA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6" name="Straight Connector 9265">
                    <a:extLst>
                      <a:ext uri="{FF2B5EF4-FFF2-40B4-BE49-F238E27FC236}">
                        <a16:creationId xmlns:a16="http://schemas.microsoft.com/office/drawing/2014/main" id="{5583AEF9-E9FC-044D-D46A-1B129CAF40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7" name="Straight Connector 9266">
                    <a:extLst>
                      <a:ext uri="{FF2B5EF4-FFF2-40B4-BE49-F238E27FC236}">
                        <a16:creationId xmlns:a16="http://schemas.microsoft.com/office/drawing/2014/main" id="{DB0B24B3-2F80-AFFB-8627-A916C8FD22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8" name="Straight Connector 9267">
                    <a:extLst>
                      <a:ext uri="{FF2B5EF4-FFF2-40B4-BE49-F238E27FC236}">
                        <a16:creationId xmlns:a16="http://schemas.microsoft.com/office/drawing/2014/main" id="{F7DB36AA-7DF8-E9B6-C699-48DBD35222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9" name="Straight Connector 9268">
                    <a:extLst>
                      <a:ext uri="{FF2B5EF4-FFF2-40B4-BE49-F238E27FC236}">
                        <a16:creationId xmlns:a16="http://schemas.microsoft.com/office/drawing/2014/main" id="{B9324893-D3D1-DD9A-3253-8C63130785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0" name="Straight Connector 9269">
                    <a:extLst>
                      <a:ext uri="{FF2B5EF4-FFF2-40B4-BE49-F238E27FC236}">
                        <a16:creationId xmlns:a16="http://schemas.microsoft.com/office/drawing/2014/main" id="{C8827E58-493D-8319-FEE4-7D907ACC61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1" name="Straight Connector 9270">
                    <a:extLst>
                      <a:ext uri="{FF2B5EF4-FFF2-40B4-BE49-F238E27FC236}">
                        <a16:creationId xmlns:a16="http://schemas.microsoft.com/office/drawing/2014/main" id="{71C02FF7-63EC-5648-414B-38CC808163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2" name="Straight Connector 9271">
                    <a:extLst>
                      <a:ext uri="{FF2B5EF4-FFF2-40B4-BE49-F238E27FC236}">
                        <a16:creationId xmlns:a16="http://schemas.microsoft.com/office/drawing/2014/main" id="{720B75A9-9BE1-E794-DCA7-E7BB146F17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3" name="Straight Connector 9272">
                    <a:extLst>
                      <a:ext uri="{FF2B5EF4-FFF2-40B4-BE49-F238E27FC236}">
                        <a16:creationId xmlns:a16="http://schemas.microsoft.com/office/drawing/2014/main" id="{0DA35454-8CCE-D4AA-67E3-F56616D7E1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4" name="Straight Connector 9273">
                    <a:extLst>
                      <a:ext uri="{FF2B5EF4-FFF2-40B4-BE49-F238E27FC236}">
                        <a16:creationId xmlns:a16="http://schemas.microsoft.com/office/drawing/2014/main" id="{DDD26AA4-435D-32E4-E91A-015A24B123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5" name="Straight Connector 9274">
                    <a:extLst>
                      <a:ext uri="{FF2B5EF4-FFF2-40B4-BE49-F238E27FC236}">
                        <a16:creationId xmlns:a16="http://schemas.microsoft.com/office/drawing/2014/main" id="{0BE0A921-BA98-7184-DC74-C7DE7D1CE0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6" name="Straight Connector 9275">
                    <a:extLst>
                      <a:ext uri="{FF2B5EF4-FFF2-40B4-BE49-F238E27FC236}">
                        <a16:creationId xmlns:a16="http://schemas.microsoft.com/office/drawing/2014/main" id="{76BB168D-DDBC-60F0-29E3-D615936102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7" name="Straight Connector 9276">
                    <a:extLst>
                      <a:ext uri="{FF2B5EF4-FFF2-40B4-BE49-F238E27FC236}">
                        <a16:creationId xmlns:a16="http://schemas.microsoft.com/office/drawing/2014/main" id="{3D34D435-031D-5AB5-1D60-06E257D80D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8" name="Straight Connector 9277">
                    <a:extLst>
                      <a:ext uri="{FF2B5EF4-FFF2-40B4-BE49-F238E27FC236}">
                        <a16:creationId xmlns:a16="http://schemas.microsoft.com/office/drawing/2014/main" id="{34940A02-FDFA-38D3-A344-5757E6D432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9" name="Straight Connector 9278">
                    <a:extLst>
                      <a:ext uri="{FF2B5EF4-FFF2-40B4-BE49-F238E27FC236}">
                        <a16:creationId xmlns:a16="http://schemas.microsoft.com/office/drawing/2014/main" id="{1B205486-A0B1-69D5-1B74-3DEC9FAC4B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80" name="Straight Connector 9279">
                    <a:extLst>
                      <a:ext uri="{FF2B5EF4-FFF2-40B4-BE49-F238E27FC236}">
                        <a16:creationId xmlns:a16="http://schemas.microsoft.com/office/drawing/2014/main" id="{E63ED387-C672-4F9F-7CDC-604A4F23AB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81" name="Straight Connector 9280">
                    <a:extLst>
                      <a:ext uri="{FF2B5EF4-FFF2-40B4-BE49-F238E27FC236}">
                        <a16:creationId xmlns:a16="http://schemas.microsoft.com/office/drawing/2014/main" id="{F7B47EF4-7544-0FF5-4455-419FCD9E72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208" name="Arc 9207">
                <a:extLst>
                  <a:ext uri="{FF2B5EF4-FFF2-40B4-BE49-F238E27FC236}">
                    <a16:creationId xmlns:a16="http://schemas.microsoft.com/office/drawing/2014/main" id="{E0845161-5FE3-721C-53C6-0AF7FEECDE34}"/>
                  </a:ext>
                </a:extLst>
              </p:cNvPr>
              <p:cNvSpPr/>
              <p:nvPr/>
            </p:nvSpPr>
            <p:spPr>
              <a:xfrm flipH="1">
                <a:off x="3499962" y="220584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09" name="Arc 9208">
                <a:extLst>
                  <a:ext uri="{FF2B5EF4-FFF2-40B4-BE49-F238E27FC236}">
                    <a16:creationId xmlns:a16="http://schemas.microsoft.com/office/drawing/2014/main" id="{870FEE17-B481-9E0A-27D5-146C197A1125}"/>
                  </a:ext>
                </a:extLst>
              </p:cNvPr>
              <p:cNvSpPr/>
              <p:nvPr/>
            </p:nvSpPr>
            <p:spPr>
              <a:xfrm flipH="1">
                <a:off x="1120174" y="220896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10" name="Arc 9209">
                <a:extLst>
                  <a:ext uri="{FF2B5EF4-FFF2-40B4-BE49-F238E27FC236}">
                    <a16:creationId xmlns:a16="http://schemas.microsoft.com/office/drawing/2014/main" id="{D9C07363-8570-8CE3-F9DB-276AF55C6419}"/>
                  </a:ext>
                </a:extLst>
              </p:cNvPr>
              <p:cNvSpPr/>
              <p:nvPr/>
            </p:nvSpPr>
            <p:spPr>
              <a:xfrm flipH="1">
                <a:off x="1612219" y="220937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11" name="Arc 9210">
                <a:extLst>
                  <a:ext uri="{FF2B5EF4-FFF2-40B4-BE49-F238E27FC236}">
                    <a16:creationId xmlns:a16="http://schemas.microsoft.com/office/drawing/2014/main" id="{FAE49F50-6D2A-43D3-5908-FEC88A90D4E6}"/>
                  </a:ext>
                </a:extLst>
              </p:cNvPr>
              <p:cNvSpPr/>
              <p:nvPr/>
            </p:nvSpPr>
            <p:spPr>
              <a:xfrm flipH="1">
                <a:off x="2448873" y="220940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003" name="Freeform 9002">
              <a:extLst>
                <a:ext uri="{FF2B5EF4-FFF2-40B4-BE49-F238E27FC236}">
                  <a16:creationId xmlns:a16="http://schemas.microsoft.com/office/drawing/2014/main" id="{BBB2DD5F-3D08-8DFC-6DFF-AED5EA6A1BC9}"/>
                </a:ext>
              </a:extLst>
            </p:cNvPr>
            <p:cNvSpPr/>
            <p:nvPr/>
          </p:nvSpPr>
          <p:spPr>
            <a:xfrm>
              <a:off x="5245100" y="2530475"/>
              <a:ext cx="284117" cy="32055"/>
            </a:xfrm>
            <a:custGeom>
              <a:avLst/>
              <a:gdLst>
                <a:gd name="connsiteX0" fmla="*/ 0 w 284117"/>
                <a:gd name="connsiteY0" fmla="*/ 0 h 32055"/>
                <a:gd name="connsiteX1" fmla="*/ 69850 w 284117"/>
                <a:gd name="connsiteY1" fmla="*/ 15875 h 32055"/>
                <a:gd name="connsiteX2" fmla="*/ 139700 w 284117"/>
                <a:gd name="connsiteY2" fmla="*/ 22225 h 32055"/>
                <a:gd name="connsiteX3" fmla="*/ 200025 w 284117"/>
                <a:gd name="connsiteY3" fmla="*/ 31750 h 32055"/>
                <a:gd name="connsiteX4" fmla="*/ 244475 w 284117"/>
                <a:gd name="connsiteY4" fmla="*/ 28575 h 32055"/>
                <a:gd name="connsiteX5" fmla="*/ 282575 w 284117"/>
                <a:gd name="connsiteY5" fmla="*/ 31750 h 32055"/>
                <a:gd name="connsiteX6" fmla="*/ 273050 w 284117"/>
                <a:gd name="connsiteY6" fmla="*/ 31750 h 32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117" h="32055">
                  <a:moveTo>
                    <a:pt x="0" y="0"/>
                  </a:moveTo>
                  <a:cubicBezTo>
                    <a:pt x="23283" y="6085"/>
                    <a:pt x="46567" y="12171"/>
                    <a:pt x="69850" y="15875"/>
                  </a:cubicBezTo>
                  <a:cubicBezTo>
                    <a:pt x="93133" y="19579"/>
                    <a:pt x="118004" y="19579"/>
                    <a:pt x="139700" y="22225"/>
                  </a:cubicBezTo>
                  <a:cubicBezTo>
                    <a:pt x="161396" y="24871"/>
                    <a:pt x="182563" y="30692"/>
                    <a:pt x="200025" y="31750"/>
                  </a:cubicBezTo>
                  <a:cubicBezTo>
                    <a:pt x="217487" y="32808"/>
                    <a:pt x="230717" y="28575"/>
                    <a:pt x="244475" y="28575"/>
                  </a:cubicBezTo>
                  <a:cubicBezTo>
                    <a:pt x="258233" y="28575"/>
                    <a:pt x="282575" y="31750"/>
                    <a:pt x="282575" y="31750"/>
                  </a:cubicBezTo>
                  <a:cubicBezTo>
                    <a:pt x="287338" y="32279"/>
                    <a:pt x="280194" y="32014"/>
                    <a:pt x="273050" y="31750"/>
                  </a:cubicBezTo>
                </a:path>
              </a:pathLst>
            </a:custGeom>
            <a:noFill/>
            <a:ln w="10795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004" name="Group 9003">
              <a:extLst>
                <a:ext uri="{FF2B5EF4-FFF2-40B4-BE49-F238E27FC236}">
                  <a16:creationId xmlns:a16="http://schemas.microsoft.com/office/drawing/2014/main" id="{8B90C375-8D7F-FC25-D791-BABA867679BE}"/>
                </a:ext>
              </a:extLst>
            </p:cNvPr>
            <p:cNvGrpSpPr/>
            <p:nvPr/>
          </p:nvGrpSpPr>
          <p:grpSpPr>
            <a:xfrm>
              <a:off x="4343475" y="2885684"/>
              <a:ext cx="2886903" cy="455179"/>
              <a:chOff x="943290" y="2182528"/>
              <a:chExt cx="2886903" cy="455179"/>
            </a:xfrm>
          </p:grpSpPr>
          <p:sp>
            <p:nvSpPr>
              <p:cNvPr id="9052" name="Arc 9051">
                <a:extLst>
                  <a:ext uri="{FF2B5EF4-FFF2-40B4-BE49-F238E27FC236}">
                    <a16:creationId xmlns:a16="http://schemas.microsoft.com/office/drawing/2014/main" id="{A7653BA0-4148-1209-8DE2-8B437876D0F8}"/>
                  </a:ext>
                </a:extLst>
              </p:cNvPr>
              <p:cNvSpPr/>
              <p:nvPr/>
            </p:nvSpPr>
            <p:spPr>
              <a:xfrm>
                <a:off x="3503164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53" name="Arc 9052">
                <a:extLst>
                  <a:ext uri="{FF2B5EF4-FFF2-40B4-BE49-F238E27FC236}">
                    <a16:creationId xmlns:a16="http://schemas.microsoft.com/office/drawing/2014/main" id="{184E90CB-7517-FC21-2FC4-B310F4AA4B1D}"/>
                  </a:ext>
                </a:extLst>
              </p:cNvPr>
              <p:cNvSpPr/>
              <p:nvPr/>
            </p:nvSpPr>
            <p:spPr>
              <a:xfrm>
                <a:off x="1116750" y="2209914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54" name="Arc 9053">
                <a:extLst>
                  <a:ext uri="{FF2B5EF4-FFF2-40B4-BE49-F238E27FC236}">
                    <a16:creationId xmlns:a16="http://schemas.microsoft.com/office/drawing/2014/main" id="{5001F7DF-F14F-F6B5-D86E-EE72FC4E2EE2}"/>
                  </a:ext>
                </a:extLst>
              </p:cNvPr>
              <p:cNvSpPr/>
              <p:nvPr/>
            </p:nvSpPr>
            <p:spPr>
              <a:xfrm>
                <a:off x="1617448" y="2213078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55" name="Arc 9054">
                <a:extLst>
                  <a:ext uri="{FF2B5EF4-FFF2-40B4-BE49-F238E27FC236}">
                    <a16:creationId xmlns:a16="http://schemas.microsoft.com/office/drawing/2014/main" id="{F72D97EC-3AB1-1D17-97BF-12EB4A8277C1}"/>
                  </a:ext>
                </a:extLst>
              </p:cNvPr>
              <p:cNvSpPr/>
              <p:nvPr/>
            </p:nvSpPr>
            <p:spPr>
              <a:xfrm>
                <a:off x="2447876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056" name="Group 9055">
                <a:extLst>
                  <a:ext uri="{FF2B5EF4-FFF2-40B4-BE49-F238E27FC236}">
                    <a16:creationId xmlns:a16="http://schemas.microsoft.com/office/drawing/2014/main" id="{DC764822-60A4-A487-BBD4-B14BFCD63C5B}"/>
                  </a:ext>
                </a:extLst>
              </p:cNvPr>
              <p:cNvGrpSpPr/>
              <p:nvPr/>
            </p:nvGrpSpPr>
            <p:grpSpPr>
              <a:xfrm>
                <a:off x="943290" y="2182528"/>
                <a:ext cx="2886903" cy="272266"/>
                <a:chOff x="954786" y="2182528"/>
                <a:chExt cx="2886903" cy="272266"/>
              </a:xfrm>
            </p:grpSpPr>
            <p:sp>
              <p:nvSpPr>
                <p:cNvPr id="9132" name="Freeform 9131">
                  <a:extLst>
                    <a:ext uri="{FF2B5EF4-FFF2-40B4-BE49-F238E27FC236}">
                      <a16:creationId xmlns:a16="http://schemas.microsoft.com/office/drawing/2014/main" id="{2BFFF599-BD03-5456-CA5A-3546C863D103}"/>
                    </a:ext>
                  </a:extLst>
                </p:cNvPr>
                <p:cNvSpPr/>
                <p:nvPr/>
              </p:nvSpPr>
              <p:spPr>
                <a:xfrm>
                  <a:off x="959004" y="2204715"/>
                  <a:ext cx="2882685" cy="155106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63995 h 400755"/>
                    <a:gd name="connsiteX1" fmla="*/ 216976 w 6106332"/>
                    <a:gd name="connsiteY1" fmla="*/ 110490 h 400755"/>
                    <a:gd name="connsiteX2" fmla="*/ 464949 w 6106332"/>
                    <a:gd name="connsiteY2" fmla="*/ 265473 h 400755"/>
                    <a:gd name="connsiteX3" fmla="*/ 790414 w 6106332"/>
                    <a:gd name="connsiteY3" fmla="*/ 125988 h 400755"/>
                    <a:gd name="connsiteX4" fmla="*/ 1053884 w 6106332"/>
                    <a:gd name="connsiteY4" fmla="*/ 400375 h 400755"/>
                    <a:gd name="connsiteX5" fmla="*/ 1379349 w 6106332"/>
                    <a:gd name="connsiteY5" fmla="*/ 187981 h 400755"/>
                    <a:gd name="connsiteX6" fmla="*/ 1549831 w 6106332"/>
                    <a:gd name="connsiteY6" fmla="*/ 280971 h 400755"/>
                    <a:gd name="connsiteX7" fmla="*/ 1844298 w 6106332"/>
                    <a:gd name="connsiteY7" fmla="*/ 125988 h 400755"/>
                    <a:gd name="connsiteX8" fmla="*/ 2340244 w 6106332"/>
                    <a:gd name="connsiteY8" fmla="*/ 32998 h 400755"/>
                    <a:gd name="connsiteX9" fmla="*/ 2712203 w 6106332"/>
                    <a:gd name="connsiteY9" fmla="*/ 63995 h 400755"/>
                    <a:gd name="connsiteX10" fmla="*/ 3130658 w 6106332"/>
                    <a:gd name="connsiteY10" fmla="*/ 187981 h 400755"/>
                    <a:gd name="connsiteX11" fmla="*/ 3316637 w 6106332"/>
                    <a:gd name="connsiteY11" fmla="*/ 265473 h 400755"/>
                    <a:gd name="connsiteX12" fmla="*/ 3642102 w 6106332"/>
                    <a:gd name="connsiteY12" fmla="*/ 125988 h 400755"/>
                    <a:gd name="connsiteX13" fmla="*/ 4308529 w 6106332"/>
                    <a:gd name="connsiteY13" fmla="*/ 2002 h 400755"/>
                    <a:gd name="connsiteX14" fmla="*/ 5036949 w 6106332"/>
                    <a:gd name="connsiteY14" fmla="*/ 63995 h 400755"/>
                    <a:gd name="connsiteX15" fmla="*/ 5532895 w 6106332"/>
                    <a:gd name="connsiteY15" fmla="*/ 249974 h 400755"/>
                    <a:gd name="connsiteX16" fmla="*/ 5749871 w 6106332"/>
                    <a:gd name="connsiteY16" fmla="*/ 156985 h 400755"/>
                    <a:gd name="connsiteX17" fmla="*/ 6106332 w 6106332"/>
                    <a:gd name="connsiteY17" fmla="*/ 48496 h 400755"/>
                    <a:gd name="connsiteX0" fmla="*/ 0 w 6106332"/>
                    <a:gd name="connsiteY0" fmla="*/ 63995 h 407068"/>
                    <a:gd name="connsiteX1" fmla="*/ 216976 w 6106332"/>
                    <a:gd name="connsiteY1" fmla="*/ 110490 h 407068"/>
                    <a:gd name="connsiteX2" fmla="*/ 464949 w 6106332"/>
                    <a:gd name="connsiteY2" fmla="*/ 265473 h 407068"/>
                    <a:gd name="connsiteX3" fmla="*/ 790414 w 6106332"/>
                    <a:gd name="connsiteY3" fmla="*/ 125988 h 407068"/>
                    <a:gd name="connsiteX4" fmla="*/ 1053884 w 6106332"/>
                    <a:gd name="connsiteY4" fmla="*/ 400375 h 407068"/>
                    <a:gd name="connsiteX5" fmla="*/ 1365898 w 6106332"/>
                    <a:gd name="connsiteY5" fmla="*/ 319251 h 407068"/>
                    <a:gd name="connsiteX6" fmla="*/ 1549831 w 6106332"/>
                    <a:gd name="connsiteY6" fmla="*/ 280971 h 407068"/>
                    <a:gd name="connsiteX7" fmla="*/ 1844298 w 6106332"/>
                    <a:gd name="connsiteY7" fmla="*/ 125988 h 407068"/>
                    <a:gd name="connsiteX8" fmla="*/ 2340244 w 6106332"/>
                    <a:gd name="connsiteY8" fmla="*/ 32998 h 407068"/>
                    <a:gd name="connsiteX9" fmla="*/ 2712203 w 6106332"/>
                    <a:gd name="connsiteY9" fmla="*/ 63995 h 407068"/>
                    <a:gd name="connsiteX10" fmla="*/ 3130658 w 6106332"/>
                    <a:gd name="connsiteY10" fmla="*/ 187981 h 407068"/>
                    <a:gd name="connsiteX11" fmla="*/ 3316637 w 6106332"/>
                    <a:gd name="connsiteY11" fmla="*/ 265473 h 407068"/>
                    <a:gd name="connsiteX12" fmla="*/ 3642102 w 6106332"/>
                    <a:gd name="connsiteY12" fmla="*/ 125988 h 407068"/>
                    <a:gd name="connsiteX13" fmla="*/ 4308529 w 6106332"/>
                    <a:gd name="connsiteY13" fmla="*/ 2002 h 407068"/>
                    <a:gd name="connsiteX14" fmla="*/ 5036949 w 6106332"/>
                    <a:gd name="connsiteY14" fmla="*/ 63995 h 407068"/>
                    <a:gd name="connsiteX15" fmla="*/ 5532895 w 6106332"/>
                    <a:gd name="connsiteY15" fmla="*/ 249974 h 407068"/>
                    <a:gd name="connsiteX16" fmla="*/ 5749871 w 6106332"/>
                    <a:gd name="connsiteY16" fmla="*/ 156985 h 407068"/>
                    <a:gd name="connsiteX17" fmla="*/ 6106332 w 6106332"/>
                    <a:gd name="connsiteY17" fmla="*/ 48496 h 407068"/>
                    <a:gd name="connsiteX0" fmla="*/ 0 w 6106332"/>
                    <a:gd name="connsiteY0" fmla="*/ 63995 h 400804"/>
                    <a:gd name="connsiteX1" fmla="*/ 216976 w 6106332"/>
                    <a:gd name="connsiteY1" fmla="*/ 110490 h 400804"/>
                    <a:gd name="connsiteX2" fmla="*/ 464949 w 6106332"/>
                    <a:gd name="connsiteY2" fmla="*/ 265473 h 400804"/>
                    <a:gd name="connsiteX3" fmla="*/ 756787 w 6106332"/>
                    <a:gd name="connsiteY3" fmla="*/ 347508 h 400804"/>
                    <a:gd name="connsiteX4" fmla="*/ 1053884 w 6106332"/>
                    <a:gd name="connsiteY4" fmla="*/ 400375 h 400804"/>
                    <a:gd name="connsiteX5" fmla="*/ 1365898 w 6106332"/>
                    <a:gd name="connsiteY5" fmla="*/ 319251 h 400804"/>
                    <a:gd name="connsiteX6" fmla="*/ 1549831 w 6106332"/>
                    <a:gd name="connsiteY6" fmla="*/ 280971 h 400804"/>
                    <a:gd name="connsiteX7" fmla="*/ 1844298 w 6106332"/>
                    <a:gd name="connsiteY7" fmla="*/ 125988 h 400804"/>
                    <a:gd name="connsiteX8" fmla="*/ 2340244 w 6106332"/>
                    <a:gd name="connsiteY8" fmla="*/ 32998 h 400804"/>
                    <a:gd name="connsiteX9" fmla="*/ 2712203 w 6106332"/>
                    <a:gd name="connsiteY9" fmla="*/ 63995 h 400804"/>
                    <a:gd name="connsiteX10" fmla="*/ 3130658 w 6106332"/>
                    <a:gd name="connsiteY10" fmla="*/ 187981 h 400804"/>
                    <a:gd name="connsiteX11" fmla="*/ 3316637 w 6106332"/>
                    <a:gd name="connsiteY11" fmla="*/ 265473 h 400804"/>
                    <a:gd name="connsiteX12" fmla="*/ 3642102 w 6106332"/>
                    <a:gd name="connsiteY12" fmla="*/ 125988 h 400804"/>
                    <a:gd name="connsiteX13" fmla="*/ 4308529 w 6106332"/>
                    <a:gd name="connsiteY13" fmla="*/ 2002 h 400804"/>
                    <a:gd name="connsiteX14" fmla="*/ 5036949 w 6106332"/>
                    <a:gd name="connsiteY14" fmla="*/ 63995 h 400804"/>
                    <a:gd name="connsiteX15" fmla="*/ 5532895 w 6106332"/>
                    <a:gd name="connsiteY15" fmla="*/ 249974 h 400804"/>
                    <a:gd name="connsiteX16" fmla="*/ 5749871 w 6106332"/>
                    <a:gd name="connsiteY16" fmla="*/ 156985 h 400804"/>
                    <a:gd name="connsiteX17" fmla="*/ 6106332 w 6106332"/>
                    <a:gd name="connsiteY17" fmla="*/ 48496 h 4008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400804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74981" y="225970"/>
                        <a:pt x="464949" y="265473"/>
                      </a:cubicBezTo>
                      <a:cubicBezTo>
                        <a:pt x="554917" y="304976"/>
                        <a:pt x="658631" y="325024"/>
                        <a:pt x="756787" y="347508"/>
                      </a:cubicBezTo>
                      <a:cubicBezTo>
                        <a:pt x="854943" y="369992"/>
                        <a:pt x="952366" y="405084"/>
                        <a:pt x="1053884" y="400375"/>
                      </a:cubicBezTo>
                      <a:cubicBezTo>
                        <a:pt x="1155402" y="395666"/>
                        <a:pt x="1283240" y="339152"/>
                        <a:pt x="1365898" y="319251"/>
                      </a:cubicBezTo>
                      <a:cubicBezTo>
                        <a:pt x="1448556" y="299350"/>
                        <a:pt x="1470098" y="313181"/>
                        <a:pt x="1549831" y="280971"/>
                      </a:cubicBezTo>
                      <a:cubicBezTo>
                        <a:pt x="1629564" y="248761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33" name="Oval 9132">
                  <a:extLst>
                    <a:ext uri="{FF2B5EF4-FFF2-40B4-BE49-F238E27FC236}">
                      <a16:creationId xmlns:a16="http://schemas.microsoft.com/office/drawing/2014/main" id="{204CA61E-4964-166B-94B7-52C2245D167D}"/>
                    </a:ext>
                  </a:extLst>
                </p:cNvPr>
                <p:cNvSpPr/>
                <p:nvPr/>
              </p:nvSpPr>
              <p:spPr>
                <a:xfrm>
                  <a:off x="1339518" y="2262573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34" name="Freeform 9133">
                  <a:extLst>
                    <a:ext uri="{FF2B5EF4-FFF2-40B4-BE49-F238E27FC236}">
                      <a16:creationId xmlns:a16="http://schemas.microsoft.com/office/drawing/2014/main" id="{F3ADCA9F-177C-7BE1-75FA-27F4D5F4EFE0}"/>
                    </a:ext>
                  </a:extLst>
                </p:cNvPr>
                <p:cNvSpPr/>
                <p:nvPr/>
              </p:nvSpPr>
              <p:spPr>
                <a:xfrm>
                  <a:off x="957960" y="2184687"/>
                  <a:ext cx="2882685" cy="148783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63995 h 311938"/>
                    <a:gd name="connsiteX1" fmla="*/ 216976 w 6106332"/>
                    <a:gd name="connsiteY1" fmla="*/ 110490 h 311938"/>
                    <a:gd name="connsiteX2" fmla="*/ 464949 w 6106332"/>
                    <a:gd name="connsiteY2" fmla="*/ 265473 h 311938"/>
                    <a:gd name="connsiteX3" fmla="*/ 797140 w 6106332"/>
                    <a:gd name="connsiteY3" fmla="*/ 298281 h 311938"/>
                    <a:gd name="connsiteX4" fmla="*/ 1053885 w 6106332"/>
                    <a:gd name="connsiteY4" fmla="*/ 63995 h 311938"/>
                    <a:gd name="connsiteX5" fmla="*/ 1379349 w 6106332"/>
                    <a:gd name="connsiteY5" fmla="*/ 187981 h 311938"/>
                    <a:gd name="connsiteX6" fmla="*/ 1549831 w 6106332"/>
                    <a:gd name="connsiteY6" fmla="*/ 280971 h 311938"/>
                    <a:gd name="connsiteX7" fmla="*/ 1844298 w 6106332"/>
                    <a:gd name="connsiteY7" fmla="*/ 125988 h 311938"/>
                    <a:gd name="connsiteX8" fmla="*/ 2340244 w 6106332"/>
                    <a:gd name="connsiteY8" fmla="*/ 32998 h 311938"/>
                    <a:gd name="connsiteX9" fmla="*/ 2712203 w 6106332"/>
                    <a:gd name="connsiteY9" fmla="*/ 63995 h 311938"/>
                    <a:gd name="connsiteX10" fmla="*/ 3130658 w 6106332"/>
                    <a:gd name="connsiteY10" fmla="*/ 187981 h 311938"/>
                    <a:gd name="connsiteX11" fmla="*/ 3316637 w 6106332"/>
                    <a:gd name="connsiteY11" fmla="*/ 265473 h 311938"/>
                    <a:gd name="connsiteX12" fmla="*/ 3642102 w 6106332"/>
                    <a:gd name="connsiteY12" fmla="*/ 125988 h 311938"/>
                    <a:gd name="connsiteX13" fmla="*/ 4308529 w 6106332"/>
                    <a:gd name="connsiteY13" fmla="*/ 2002 h 311938"/>
                    <a:gd name="connsiteX14" fmla="*/ 5036949 w 6106332"/>
                    <a:gd name="connsiteY14" fmla="*/ 63995 h 311938"/>
                    <a:gd name="connsiteX15" fmla="*/ 5532895 w 6106332"/>
                    <a:gd name="connsiteY15" fmla="*/ 249974 h 311938"/>
                    <a:gd name="connsiteX16" fmla="*/ 5749871 w 6106332"/>
                    <a:gd name="connsiteY16" fmla="*/ 156985 h 311938"/>
                    <a:gd name="connsiteX17" fmla="*/ 6106332 w 6106332"/>
                    <a:gd name="connsiteY17" fmla="*/ 48496 h 311938"/>
                    <a:gd name="connsiteX0" fmla="*/ 0 w 6106332"/>
                    <a:gd name="connsiteY0" fmla="*/ 63995 h 354764"/>
                    <a:gd name="connsiteX1" fmla="*/ 216976 w 6106332"/>
                    <a:gd name="connsiteY1" fmla="*/ 110490 h 354764"/>
                    <a:gd name="connsiteX2" fmla="*/ 464949 w 6106332"/>
                    <a:gd name="connsiteY2" fmla="*/ 265473 h 354764"/>
                    <a:gd name="connsiteX3" fmla="*/ 797140 w 6106332"/>
                    <a:gd name="connsiteY3" fmla="*/ 298281 h 354764"/>
                    <a:gd name="connsiteX4" fmla="*/ 1087512 w 6106332"/>
                    <a:gd name="connsiteY4" fmla="*/ 351149 h 354764"/>
                    <a:gd name="connsiteX5" fmla="*/ 1379349 w 6106332"/>
                    <a:gd name="connsiteY5" fmla="*/ 187981 h 354764"/>
                    <a:gd name="connsiteX6" fmla="*/ 1549831 w 6106332"/>
                    <a:gd name="connsiteY6" fmla="*/ 280971 h 354764"/>
                    <a:gd name="connsiteX7" fmla="*/ 1844298 w 6106332"/>
                    <a:gd name="connsiteY7" fmla="*/ 125988 h 354764"/>
                    <a:gd name="connsiteX8" fmla="*/ 2340244 w 6106332"/>
                    <a:gd name="connsiteY8" fmla="*/ 32998 h 354764"/>
                    <a:gd name="connsiteX9" fmla="*/ 2712203 w 6106332"/>
                    <a:gd name="connsiteY9" fmla="*/ 63995 h 354764"/>
                    <a:gd name="connsiteX10" fmla="*/ 3130658 w 6106332"/>
                    <a:gd name="connsiteY10" fmla="*/ 187981 h 354764"/>
                    <a:gd name="connsiteX11" fmla="*/ 3316637 w 6106332"/>
                    <a:gd name="connsiteY11" fmla="*/ 265473 h 354764"/>
                    <a:gd name="connsiteX12" fmla="*/ 3642102 w 6106332"/>
                    <a:gd name="connsiteY12" fmla="*/ 125988 h 354764"/>
                    <a:gd name="connsiteX13" fmla="*/ 4308529 w 6106332"/>
                    <a:gd name="connsiteY13" fmla="*/ 2002 h 354764"/>
                    <a:gd name="connsiteX14" fmla="*/ 5036949 w 6106332"/>
                    <a:gd name="connsiteY14" fmla="*/ 63995 h 354764"/>
                    <a:gd name="connsiteX15" fmla="*/ 5532895 w 6106332"/>
                    <a:gd name="connsiteY15" fmla="*/ 249974 h 354764"/>
                    <a:gd name="connsiteX16" fmla="*/ 5749871 w 6106332"/>
                    <a:gd name="connsiteY16" fmla="*/ 156985 h 354764"/>
                    <a:gd name="connsiteX17" fmla="*/ 6106332 w 6106332"/>
                    <a:gd name="connsiteY17" fmla="*/ 48496 h 354764"/>
                    <a:gd name="connsiteX0" fmla="*/ 0 w 6106332"/>
                    <a:gd name="connsiteY0" fmla="*/ 63995 h 351255"/>
                    <a:gd name="connsiteX1" fmla="*/ 216976 w 6106332"/>
                    <a:gd name="connsiteY1" fmla="*/ 110490 h 351255"/>
                    <a:gd name="connsiteX2" fmla="*/ 464949 w 6106332"/>
                    <a:gd name="connsiteY2" fmla="*/ 265473 h 351255"/>
                    <a:gd name="connsiteX3" fmla="*/ 797140 w 6106332"/>
                    <a:gd name="connsiteY3" fmla="*/ 298281 h 351255"/>
                    <a:gd name="connsiteX4" fmla="*/ 1087512 w 6106332"/>
                    <a:gd name="connsiteY4" fmla="*/ 351149 h 351255"/>
                    <a:gd name="connsiteX5" fmla="*/ 1372624 w 6106332"/>
                    <a:gd name="connsiteY5" fmla="*/ 311047 h 351255"/>
                    <a:gd name="connsiteX6" fmla="*/ 1549831 w 6106332"/>
                    <a:gd name="connsiteY6" fmla="*/ 280971 h 351255"/>
                    <a:gd name="connsiteX7" fmla="*/ 1844298 w 6106332"/>
                    <a:gd name="connsiteY7" fmla="*/ 125988 h 351255"/>
                    <a:gd name="connsiteX8" fmla="*/ 2340244 w 6106332"/>
                    <a:gd name="connsiteY8" fmla="*/ 32998 h 351255"/>
                    <a:gd name="connsiteX9" fmla="*/ 2712203 w 6106332"/>
                    <a:gd name="connsiteY9" fmla="*/ 63995 h 351255"/>
                    <a:gd name="connsiteX10" fmla="*/ 3130658 w 6106332"/>
                    <a:gd name="connsiteY10" fmla="*/ 187981 h 351255"/>
                    <a:gd name="connsiteX11" fmla="*/ 3316637 w 6106332"/>
                    <a:gd name="connsiteY11" fmla="*/ 265473 h 351255"/>
                    <a:gd name="connsiteX12" fmla="*/ 3642102 w 6106332"/>
                    <a:gd name="connsiteY12" fmla="*/ 125988 h 351255"/>
                    <a:gd name="connsiteX13" fmla="*/ 4308529 w 6106332"/>
                    <a:gd name="connsiteY13" fmla="*/ 2002 h 351255"/>
                    <a:gd name="connsiteX14" fmla="*/ 5036949 w 6106332"/>
                    <a:gd name="connsiteY14" fmla="*/ 63995 h 351255"/>
                    <a:gd name="connsiteX15" fmla="*/ 5532895 w 6106332"/>
                    <a:gd name="connsiteY15" fmla="*/ 249974 h 351255"/>
                    <a:gd name="connsiteX16" fmla="*/ 5749871 w 6106332"/>
                    <a:gd name="connsiteY16" fmla="*/ 156985 h 351255"/>
                    <a:gd name="connsiteX17" fmla="*/ 6106332 w 6106332"/>
                    <a:gd name="connsiteY17" fmla="*/ 48496 h 351255"/>
                    <a:gd name="connsiteX0" fmla="*/ 0 w 6106332"/>
                    <a:gd name="connsiteY0" fmla="*/ 63995 h 384024"/>
                    <a:gd name="connsiteX1" fmla="*/ 216976 w 6106332"/>
                    <a:gd name="connsiteY1" fmla="*/ 110490 h 384024"/>
                    <a:gd name="connsiteX2" fmla="*/ 464949 w 6106332"/>
                    <a:gd name="connsiteY2" fmla="*/ 265473 h 384024"/>
                    <a:gd name="connsiteX3" fmla="*/ 797140 w 6106332"/>
                    <a:gd name="connsiteY3" fmla="*/ 298281 h 384024"/>
                    <a:gd name="connsiteX4" fmla="*/ 1033708 w 6106332"/>
                    <a:gd name="connsiteY4" fmla="*/ 383967 h 384024"/>
                    <a:gd name="connsiteX5" fmla="*/ 1372624 w 6106332"/>
                    <a:gd name="connsiteY5" fmla="*/ 311047 h 384024"/>
                    <a:gd name="connsiteX6" fmla="*/ 1549831 w 6106332"/>
                    <a:gd name="connsiteY6" fmla="*/ 280971 h 384024"/>
                    <a:gd name="connsiteX7" fmla="*/ 1844298 w 6106332"/>
                    <a:gd name="connsiteY7" fmla="*/ 125988 h 384024"/>
                    <a:gd name="connsiteX8" fmla="*/ 2340244 w 6106332"/>
                    <a:gd name="connsiteY8" fmla="*/ 32998 h 384024"/>
                    <a:gd name="connsiteX9" fmla="*/ 2712203 w 6106332"/>
                    <a:gd name="connsiteY9" fmla="*/ 63995 h 384024"/>
                    <a:gd name="connsiteX10" fmla="*/ 3130658 w 6106332"/>
                    <a:gd name="connsiteY10" fmla="*/ 187981 h 384024"/>
                    <a:gd name="connsiteX11" fmla="*/ 3316637 w 6106332"/>
                    <a:gd name="connsiteY11" fmla="*/ 265473 h 384024"/>
                    <a:gd name="connsiteX12" fmla="*/ 3642102 w 6106332"/>
                    <a:gd name="connsiteY12" fmla="*/ 125988 h 384024"/>
                    <a:gd name="connsiteX13" fmla="*/ 4308529 w 6106332"/>
                    <a:gd name="connsiteY13" fmla="*/ 2002 h 384024"/>
                    <a:gd name="connsiteX14" fmla="*/ 5036949 w 6106332"/>
                    <a:gd name="connsiteY14" fmla="*/ 63995 h 384024"/>
                    <a:gd name="connsiteX15" fmla="*/ 5532895 w 6106332"/>
                    <a:gd name="connsiteY15" fmla="*/ 249974 h 384024"/>
                    <a:gd name="connsiteX16" fmla="*/ 5749871 w 6106332"/>
                    <a:gd name="connsiteY16" fmla="*/ 156985 h 384024"/>
                    <a:gd name="connsiteX17" fmla="*/ 6106332 w 6106332"/>
                    <a:gd name="connsiteY17" fmla="*/ 48496 h 384024"/>
                    <a:gd name="connsiteX0" fmla="*/ 0 w 6106332"/>
                    <a:gd name="connsiteY0" fmla="*/ 63995 h 384466"/>
                    <a:gd name="connsiteX1" fmla="*/ 216976 w 6106332"/>
                    <a:gd name="connsiteY1" fmla="*/ 110490 h 384466"/>
                    <a:gd name="connsiteX2" fmla="*/ 464949 w 6106332"/>
                    <a:gd name="connsiteY2" fmla="*/ 265473 h 384466"/>
                    <a:gd name="connsiteX3" fmla="*/ 770238 w 6106332"/>
                    <a:gd name="connsiteY3" fmla="*/ 339304 h 384466"/>
                    <a:gd name="connsiteX4" fmla="*/ 1033708 w 6106332"/>
                    <a:gd name="connsiteY4" fmla="*/ 383967 h 384466"/>
                    <a:gd name="connsiteX5" fmla="*/ 1372624 w 6106332"/>
                    <a:gd name="connsiteY5" fmla="*/ 311047 h 384466"/>
                    <a:gd name="connsiteX6" fmla="*/ 1549831 w 6106332"/>
                    <a:gd name="connsiteY6" fmla="*/ 280971 h 384466"/>
                    <a:gd name="connsiteX7" fmla="*/ 1844298 w 6106332"/>
                    <a:gd name="connsiteY7" fmla="*/ 125988 h 384466"/>
                    <a:gd name="connsiteX8" fmla="*/ 2340244 w 6106332"/>
                    <a:gd name="connsiteY8" fmla="*/ 32998 h 384466"/>
                    <a:gd name="connsiteX9" fmla="*/ 2712203 w 6106332"/>
                    <a:gd name="connsiteY9" fmla="*/ 63995 h 384466"/>
                    <a:gd name="connsiteX10" fmla="*/ 3130658 w 6106332"/>
                    <a:gd name="connsiteY10" fmla="*/ 187981 h 384466"/>
                    <a:gd name="connsiteX11" fmla="*/ 3316637 w 6106332"/>
                    <a:gd name="connsiteY11" fmla="*/ 265473 h 384466"/>
                    <a:gd name="connsiteX12" fmla="*/ 3642102 w 6106332"/>
                    <a:gd name="connsiteY12" fmla="*/ 125988 h 384466"/>
                    <a:gd name="connsiteX13" fmla="*/ 4308529 w 6106332"/>
                    <a:gd name="connsiteY13" fmla="*/ 2002 h 384466"/>
                    <a:gd name="connsiteX14" fmla="*/ 5036949 w 6106332"/>
                    <a:gd name="connsiteY14" fmla="*/ 63995 h 384466"/>
                    <a:gd name="connsiteX15" fmla="*/ 5532895 w 6106332"/>
                    <a:gd name="connsiteY15" fmla="*/ 249974 h 384466"/>
                    <a:gd name="connsiteX16" fmla="*/ 5749871 w 6106332"/>
                    <a:gd name="connsiteY16" fmla="*/ 156985 h 384466"/>
                    <a:gd name="connsiteX17" fmla="*/ 6106332 w 6106332"/>
                    <a:gd name="connsiteY17" fmla="*/ 48496 h 3844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84466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72739" y="227337"/>
                        <a:pt x="464949" y="265473"/>
                      </a:cubicBezTo>
                      <a:cubicBezTo>
                        <a:pt x="557159" y="303609"/>
                        <a:pt x="675445" y="319555"/>
                        <a:pt x="770238" y="339304"/>
                      </a:cubicBezTo>
                      <a:cubicBezTo>
                        <a:pt x="865031" y="359053"/>
                        <a:pt x="933310" y="388677"/>
                        <a:pt x="1033708" y="383967"/>
                      </a:cubicBezTo>
                      <a:cubicBezTo>
                        <a:pt x="1134106" y="379258"/>
                        <a:pt x="1286604" y="328213"/>
                        <a:pt x="1372624" y="311047"/>
                      </a:cubicBezTo>
                      <a:cubicBezTo>
                        <a:pt x="1458645" y="293881"/>
                        <a:pt x="1471219" y="311814"/>
                        <a:pt x="1549831" y="280971"/>
                      </a:cubicBezTo>
                      <a:cubicBezTo>
                        <a:pt x="1628443" y="250128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35" name="Freeform 9134">
                  <a:extLst>
                    <a:ext uri="{FF2B5EF4-FFF2-40B4-BE49-F238E27FC236}">
                      <a16:creationId xmlns:a16="http://schemas.microsoft.com/office/drawing/2014/main" id="{3F85F139-3D44-C14B-CD2C-9AF4FE387171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39797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  <a:gd name="connsiteX0" fmla="*/ 0 w 6106332"/>
                    <a:gd name="connsiteY0" fmla="*/ 63995 h 325983"/>
                    <a:gd name="connsiteX1" fmla="*/ 216976 w 6106332"/>
                    <a:gd name="connsiteY1" fmla="*/ 110490 h 325983"/>
                    <a:gd name="connsiteX2" fmla="*/ 464949 w 6106332"/>
                    <a:gd name="connsiteY2" fmla="*/ 265473 h 325983"/>
                    <a:gd name="connsiteX3" fmla="*/ 830768 w 6106332"/>
                    <a:gd name="connsiteY3" fmla="*/ 314690 h 325983"/>
                    <a:gd name="connsiteX4" fmla="*/ 1053885 w 6106332"/>
                    <a:gd name="connsiteY4" fmla="*/ 63995 h 325983"/>
                    <a:gd name="connsiteX5" fmla="*/ 1379349 w 6106332"/>
                    <a:gd name="connsiteY5" fmla="*/ 187981 h 325983"/>
                    <a:gd name="connsiteX6" fmla="*/ 1549831 w 6106332"/>
                    <a:gd name="connsiteY6" fmla="*/ 280971 h 325983"/>
                    <a:gd name="connsiteX7" fmla="*/ 1844298 w 6106332"/>
                    <a:gd name="connsiteY7" fmla="*/ 125988 h 325983"/>
                    <a:gd name="connsiteX8" fmla="*/ 2340244 w 6106332"/>
                    <a:gd name="connsiteY8" fmla="*/ 32998 h 325983"/>
                    <a:gd name="connsiteX9" fmla="*/ 2712203 w 6106332"/>
                    <a:gd name="connsiteY9" fmla="*/ 63995 h 325983"/>
                    <a:gd name="connsiteX10" fmla="*/ 3130658 w 6106332"/>
                    <a:gd name="connsiteY10" fmla="*/ 187981 h 325983"/>
                    <a:gd name="connsiteX11" fmla="*/ 3316637 w 6106332"/>
                    <a:gd name="connsiteY11" fmla="*/ 265473 h 325983"/>
                    <a:gd name="connsiteX12" fmla="*/ 3642102 w 6106332"/>
                    <a:gd name="connsiteY12" fmla="*/ 125988 h 325983"/>
                    <a:gd name="connsiteX13" fmla="*/ 4308529 w 6106332"/>
                    <a:gd name="connsiteY13" fmla="*/ 2002 h 325983"/>
                    <a:gd name="connsiteX14" fmla="*/ 5036949 w 6106332"/>
                    <a:gd name="connsiteY14" fmla="*/ 63995 h 325983"/>
                    <a:gd name="connsiteX15" fmla="*/ 5532895 w 6106332"/>
                    <a:gd name="connsiteY15" fmla="*/ 249974 h 325983"/>
                    <a:gd name="connsiteX16" fmla="*/ 5749871 w 6106332"/>
                    <a:gd name="connsiteY16" fmla="*/ 156985 h 325983"/>
                    <a:gd name="connsiteX17" fmla="*/ 6106332 w 6106332"/>
                    <a:gd name="connsiteY17" fmla="*/ 48496 h 325983"/>
                    <a:gd name="connsiteX0" fmla="*/ 0 w 6106332"/>
                    <a:gd name="connsiteY0" fmla="*/ 63995 h 364465"/>
                    <a:gd name="connsiteX1" fmla="*/ 216976 w 6106332"/>
                    <a:gd name="connsiteY1" fmla="*/ 110490 h 364465"/>
                    <a:gd name="connsiteX2" fmla="*/ 464949 w 6106332"/>
                    <a:gd name="connsiteY2" fmla="*/ 265473 h 364465"/>
                    <a:gd name="connsiteX3" fmla="*/ 830768 w 6106332"/>
                    <a:gd name="connsiteY3" fmla="*/ 314690 h 364465"/>
                    <a:gd name="connsiteX4" fmla="*/ 1100963 w 6106332"/>
                    <a:gd name="connsiteY4" fmla="*/ 359354 h 364465"/>
                    <a:gd name="connsiteX5" fmla="*/ 1379349 w 6106332"/>
                    <a:gd name="connsiteY5" fmla="*/ 187981 h 364465"/>
                    <a:gd name="connsiteX6" fmla="*/ 1549831 w 6106332"/>
                    <a:gd name="connsiteY6" fmla="*/ 280971 h 364465"/>
                    <a:gd name="connsiteX7" fmla="*/ 1844298 w 6106332"/>
                    <a:gd name="connsiteY7" fmla="*/ 125988 h 364465"/>
                    <a:gd name="connsiteX8" fmla="*/ 2340244 w 6106332"/>
                    <a:gd name="connsiteY8" fmla="*/ 32998 h 364465"/>
                    <a:gd name="connsiteX9" fmla="*/ 2712203 w 6106332"/>
                    <a:gd name="connsiteY9" fmla="*/ 63995 h 364465"/>
                    <a:gd name="connsiteX10" fmla="*/ 3130658 w 6106332"/>
                    <a:gd name="connsiteY10" fmla="*/ 187981 h 364465"/>
                    <a:gd name="connsiteX11" fmla="*/ 3316637 w 6106332"/>
                    <a:gd name="connsiteY11" fmla="*/ 265473 h 364465"/>
                    <a:gd name="connsiteX12" fmla="*/ 3642102 w 6106332"/>
                    <a:gd name="connsiteY12" fmla="*/ 125988 h 364465"/>
                    <a:gd name="connsiteX13" fmla="*/ 4308529 w 6106332"/>
                    <a:gd name="connsiteY13" fmla="*/ 2002 h 364465"/>
                    <a:gd name="connsiteX14" fmla="*/ 5036949 w 6106332"/>
                    <a:gd name="connsiteY14" fmla="*/ 63995 h 364465"/>
                    <a:gd name="connsiteX15" fmla="*/ 5532895 w 6106332"/>
                    <a:gd name="connsiteY15" fmla="*/ 249974 h 364465"/>
                    <a:gd name="connsiteX16" fmla="*/ 5749871 w 6106332"/>
                    <a:gd name="connsiteY16" fmla="*/ 156985 h 364465"/>
                    <a:gd name="connsiteX17" fmla="*/ 6106332 w 6106332"/>
                    <a:gd name="connsiteY17" fmla="*/ 48496 h 364465"/>
                    <a:gd name="connsiteX0" fmla="*/ 0 w 6106332"/>
                    <a:gd name="connsiteY0" fmla="*/ 63995 h 371576"/>
                    <a:gd name="connsiteX1" fmla="*/ 216976 w 6106332"/>
                    <a:gd name="connsiteY1" fmla="*/ 110490 h 371576"/>
                    <a:gd name="connsiteX2" fmla="*/ 464949 w 6106332"/>
                    <a:gd name="connsiteY2" fmla="*/ 265473 h 371576"/>
                    <a:gd name="connsiteX3" fmla="*/ 830768 w 6106332"/>
                    <a:gd name="connsiteY3" fmla="*/ 347508 h 371576"/>
                    <a:gd name="connsiteX4" fmla="*/ 1100963 w 6106332"/>
                    <a:gd name="connsiteY4" fmla="*/ 359354 h 371576"/>
                    <a:gd name="connsiteX5" fmla="*/ 1379349 w 6106332"/>
                    <a:gd name="connsiteY5" fmla="*/ 187981 h 371576"/>
                    <a:gd name="connsiteX6" fmla="*/ 1549831 w 6106332"/>
                    <a:gd name="connsiteY6" fmla="*/ 280971 h 371576"/>
                    <a:gd name="connsiteX7" fmla="*/ 1844298 w 6106332"/>
                    <a:gd name="connsiteY7" fmla="*/ 125988 h 371576"/>
                    <a:gd name="connsiteX8" fmla="*/ 2340244 w 6106332"/>
                    <a:gd name="connsiteY8" fmla="*/ 32998 h 371576"/>
                    <a:gd name="connsiteX9" fmla="*/ 2712203 w 6106332"/>
                    <a:gd name="connsiteY9" fmla="*/ 63995 h 371576"/>
                    <a:gd name="connsiteX10" fmla="*/ 3130658 w 6106332"/>
                    <a:gd name="connsiteY10" fmla="*/ 187981 h 371576"/>
                    <a:gd name="connsiteX11" fmla="*/ 3316637 w 6106332"/>
                    <a:gd name="connsiteY11" fmla="*/ 265473 h 371576"/>
                    <a:gd name="connsiteX12" fmla="*/ 3642102 w 6106332"/>
                    <a:gd name="connsiteY12" fmla="*/ 125988 h 371576"/>
                    <a:gd name="connsiteX13" fmla="*/ 4308529 w 6106332"/>
                    <a:gd name="connsiteY13" fmla="*/ 2002 h 371576"/>
                    <a:gd name="connsiteX14" fmla="*/ 5036949 w 6106332"/>
                    <a:gd name="connsiteY14" fmla="*/ 63995 h 371576"/>
                    <a:gd name="connsiteX15" fmla="*/ 5532895 w 6106332"/>
                    <a:gd name="connsiteY15" fmla="*/ 249974 h 371576"/>
                    <a:gd name="connsiteX16" fmla="*/ 5749871 w 6106332"/>
                    <a:gd name="connsiteY16" fmla="*/ 156985 h 371576"/>
                    <a:gd name="connsiteX17" fmla="*/ 6106332 w 6106332"/>
                    <a:gd name="connsiteY17" fmla="*/ 48496 h 371576"/>
                    <a:gd name="connsiteX0" fmla="*/ 0 w 6106332"/>
                    <a:gd name="connsiteY0" fmla="*/ 63995 h 361245"/>
                    <a:gd name="connsiteX1" fmla="*/ 216976 w 6106332"/>
                    <a:gd name="connsiteY1" fmla="*/ 110490 h 361245"/>
                    <a:gd name="connsiteX2" fmla="*/ 464949 w 6106332"/>
                    <a:gd name="connsiteY2" fmla="*/ 265473 h 361245"/>
                    <a:gd name="connsiteX3" fmla="*/ 830768 w 6106332"/>
                    <a:gd name="connsiteY3" fmla="*/ 347508 h 361245"/>
                    <a:gd name="connsiteX4" fmla="*/ 1100963 w 6106332"/>
                    <a:gd name="connsiteY4" fmla="*/ 359354 h 361245"/>
                    <a:gd name="connsiteX5" fmla="*/ 1372624 w 6106332"/>
                    <a:gd name="connsiteY5" fmla="*/ 327456 h 361245"/>
                    <a:gd name="connsiteX6" fmla="*/ 1549831 w 6106332"/>
                    <a:gd name="connsiteY6" fmla="*/ 280971 h 361245"/>
                    <a:gd name="connsiteX7" fmla="*/ 1844298 w 6106332"/>
                    <a:gd name="connsiteY7" fmla="*/ 125988 h 361245"/>
                    <a:gd name="connsiteX8" fmla="*/ 2340244 w 6106332"/>
                    <a:gd name="connsiteY8" fmla="*/ 32998 h 361245"/>
                    <a:gd name="connsiteX9" fmla="*/ 2712203 w 6106332"/>
                    <a:gd name="connsiteY9" fmla="*/ 63995 h 361245"/>
                    <a:gd name="connsiteX10" fmla="*/ 3130658 w 6106332"/>
                    <a:gd name="connsiteY10" fmla="*/ 187981 h 361245"/>
                    <a:gd name="connsiteX11" fmla="*/ 3316637 w 6106332"/>
                    <a:gd name="connsiteY11" fmla="*/ 265473 h 361245"/>
                    <a:gd name="connsiteX12" fmla="*/ 3642102 w 6106332"/>
                    <a:gd name="connsiteY12" fmla="*/ 125988 h 361245"/>
                    <a:gd name="connsiteX13" fmla="*/ 4308529 w 6106332"/>
                    <a:gd name="connsiteY13" fmla="*/ 2002 h 361245"/>
                    <a:gd name="connsiteX14" fmla="*/ 5036949 w 6106332"/>
                    <a:gd name="connsiteY14" fmla="*/ 63995 h 361245"/>
                    <a:gd name="connsiteX15" fmla="*/ 5532895 w 6106332"/>
                    <a:gd name="connsiteY15" fmla="*/ 249974 h 361245"/>
                    <a:gd name="connsiteX16" fmla="*/ 5749871 w 6106332"/>
                    <a:gd name="connsiteY16" fmla="*/ 156985 h 361245"/>
                    <a:gd name="connsiteX17" fmla="*/ 6106332 w 6106332"/>
                    <a:gd name="connsiteY17" fmla="*/ 48496 h 361245"/>
                    <a:gd name="connsiteX0" fmla="*/ 0 w 6106332"/>
                    <a:gd name="connsiteY0" fmla="*/ 63995 h 361245"/>
                    <a:gd name="connsiteX1" fmla="*/ 216976 w 6106332"/>
                    <a:gd name="connsiteY1" fmla="*/ 110490 h 361245"/>
                    <a:gd name="connsiteX2" fmla="*/ 464949 w 6106332"/>
                    <a:gd name="connsiteY2" fmla="*/ 265473 h 361245"/>
                    <a:gd name="connsiteX3" fmla="*/ 830768 w 6106332"/>
                    <a:gd name="connsiteY3" fmla="*/ 347508 h 361245"/>
                    <a:gd name="connsiteX4" fmla="*/ 1100963 w 6106332"/>
                    <a:gd name="connsiteY4" fmla="*/ 359354 h 361245"/>
                    <a:gd name="connsiteX5" fmla="*/ 1325545 w 6106332"/>
                    <a:gd name="connsiteY5" fmla="*/ 327456 h 361245"/>
                    <a:gd name="connsiteX6" fmla="*/ 1549831 w 6106332"/>
                    <a:gd name="connsiteY6" fmla="*/ 280971 h 361245"/>
                    <a:gd name="connsiteX7" fmla="*/ 1844298 w 6106332"/>
                    <a:gd name="connsiteY7" fmla="*/ 125988 h 361245"/>
                    <a:gd name="connsiteX8" fmla="*/ 2340244 w 6106332"/>
                    <a:gd name="connsiteY8" fmla="*/ 32998 h 361245"/>
                    <a:gd name="connsiteX9" fmla="*/ 2712203 w 6106332"/>
                    <a:gd name="connsiteY9" fmla="*/ 63995 h 361245"/>
                    <a:gd name="connsiteX10" fmla="*/ 3130658 w 6106332"/>
                    <a:gd name="connsiteY10" fmla="*/ 187981 h 361245"/>
                    <a:gd name="connsiteX11" fmla="*/ 3316637 w 6106332"/>
                    <a:gd name="connsiteY11" fmla="*/ 265473 h 361245"/>
                    <a:gd name="connsiteX12" fmla="*/ 3642102 w 6106332"/>
                    <a:gd name="connsiteY12" fmla="*/ 125988 h 361245"/>
                    <a:gd name="connsiteX13" fmla="*/ 4308529 w 6106332"/>
                    <a:gd name="connsiteY13" fmla="*/ 2002 h 361245"/>
                    <a:gd name="connsiteX14" fmla="*/ 5036949 w 6106332"/>
                    <a:gd name="connsiteY14" fmla="*/ 63995 h 361245"/>
                    <a:gd name="connsiteX15" fmla="*/ 5532895 w 6106332"/>
                    <a:gd name="connsiteY15" fmla="*/ 249974 h 361245"/>
                    <a:gd name="connsiteX16" fmla="*/ 5749871 w 6106332"/>
                    <a:gd name="connsiteY16" fmla="*/ 156985 h 361245"/>
                    <a:gd name="connsiteX17" fmla="*/ 6106332 w 6106332"/>
                    <a:gd name="connsiteY17" fmla="*/ 48496 h 3612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361245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2650" y="225970"/>
                        <a:pt x="464949" y="265473"/>
                      </a:cubicBezTo>
                      <a:cubicBezTo>
                        <a:pt x="567248" y="304976"/>
                        <a:pt x="724766" y="331861"/>
                        <a:pt x="830768" y="347508"/>
                      </a:cubicBezTo>
                      <a:cubicBezTo>
                        <a:pt x="936770" y="363155"/>
                        <a:pt x="1018500" y="362696"/>
                        <a:pt x="1100963" y="359354"/>
                      </a:cubicBezTo>
                      <a:cubicBezTo>
                        <a:pt x="1183426" y="356012"/>
                        <a:pt x="1250734" y="340520"/>
                        <a:pt x="1325545" y="327456"/>
                      </a:cubicBezTo>
                      <a:cubicBezTo>
                        <a:pt x="1400356" y="314392"/>
                        <a:pt x="1463372" y="314549"/>
                        <a:pt x="1549831" y="280971"/>
                      </a:cubicBezTo>
                      <a:cubicBezTo>
                        <a:pt x="1636290" y="247393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136" name="Group 9135">
                  <a:extLst>
                    <a:ext uri="{FF2B5EF4-FFF2-40B4-BE49-F238E27FC236}">
                      <a16:creationId xmlns:a16="http://schemas.microsoft.com/office/drawing/2014/main" id="{E345627A-5CBB-BAAB-3946-22FAC33B95D6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97106"/>
                  <a:chOff x="995933" y="2403417"/>
                  <a:chExt cx="2845752" cy="197106"/>
                </a:xfrm>
              </p:grpSpPr>
              <p:cxnSp>
                <p:nvCxnSpPr>
                  <p:cNvPr id="9137" name="Straight Connector 9136">
                    <a:extLst>
                      <a:ext uri="{FF2B5EF4-FFF2-40B4-BE49-F238E27FC236}">
                        <a16:creationId xmlns:a16="http://schemas.microsoft.com/office/drawing/2014/main" id="{A82636DB-C69E-4ABA-4BC9-0729C33BF4C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38" name="Straight Connector 9137">
                    <a:extLst>
                      <a:ext uri="{FF2B5EF4-FFF2-40B4-BE49-F238E27FC236}">
                        <a16:creationId xmlns:a16="http://schemas.microsoft.com/office/drawing/2014/main" id="{AA0A8A28-C069-E509-3333-F2A6010E78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39" name="Straight Connector 9138">
                    <a:extLst>
                      <a:ext uri="{FF2B5EF4-FFF2-40B4-BE49-F238E27FC236}">
                        <a16:creationId xmlns:a16="http://schemas.microsoft.com/office/drawing/2014/main" id="{8467013D-82DF-4D81-835F-9B32CA4EDD2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0" name="Straight Connector 9139">
                    <a:extLst>
                      <a:ext uri="{FF2B5EF4-FFF2-40B4-BE49-F238E27FC236}">
                        <a16:creationId xmlns:a16="http://schemas.microsoft.com/office/drawing/2014/main" id="{94DD994E-7366-CE0F-D70D-5AB376C439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1" name="Straight Connector 9140">
                    <a:extLst>
                      <a:ext uri="{FF2B5EF4-FFF2-40B4-BE49-F238E27FC236}">
                        <a16:creationId xmlns:a16="http://schemas.microsoft.com/office/drawing/2014/main" id="{97ACD283-9C4E-1711-06B5-010399FBEFD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2" name="Straight Connector 9141">
                    <a:extLst>
                      <a:ext uri="{FF2B5EF4-FFF2-40B4-BE49-F238E27FC236}">
                        <a16:creationId xmlns:a16="http://schemas.microsoft.com/office/drawing/2014/main" id="{AD617AE8-74A6-4EBC-A782-1DED104F07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3" name="Straight Connector 9142">
                    <a:extLst>
                      <a:ext uri="{FF2B5EF4-FFF2-40B4-BE49-F238E27FC236}">
                        <a16:creationId xmlns:a16="http://schemas.microsoft.com/office/drawing/2014/main" id="{6D271BE7-8280-032C-7720-EE72246927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4" name="Straight Connector 9143">
                    <a:extLst>
                      <a:ext uri="{FF2B5EF4-FFF2-40B4-BE49-F238E27FC236}">
                        <a16:creationId xmlns:a16="http://schemas.microsoft.com/office/drawing/2014/main" id="{83DC42DE-629C-C072-F189-808F852334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5" name="Straight Connector 9144">
                    <a:extLst>
                      <a:ext uri="{FF2B5EF4-FFF2-40B4-BE49-F238E27FC236}">
                        <a16:creationId xmlns:a16="http://schemas.microsoft.com/office/drawing/2014/main" id="{FF860DF7-D857-405E-5DD5-623ED708518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6" name="Straight Connector 9145">
                    <a:extLst>
                      <a:ext uri="{FF2B5EF4-FFF2-40B4-BE49-F238E27FC236}">
                        <a16:creationId xmlns:a16="http://schemas.microsoft.com/office/drawing/2014/main" id="{CE455B7E-059F-00B0-D68D-AB8EBE5BB9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7" name="Straight Connector 9146">
                    <a:extLst>
                      <a:ext uri="{FF2B5EF4-FFF2-40B4-BE49-F238E27FC236}">
                        <a16:creationId xmlns:a16="http://schemas.microsoft.com/office/drawing/2014/main" id="{D06B92B4-284E-1D13-62CC-2B62EF646F1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8" name="Straight Connector 9147">
                    <a:extLst>
                      <a:ext uri="{FF2B5EF4-FFF2-40B4-BE49-F238E27FC236}">
                        <a16:creationId xmlns:a16="http://schemas.microsoft.com/office/drawing/2014/main" id="{2A45E6D2-2063-60B6-6D7F-56B2CE60E6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49" name="Straight Connector 9148">
                    <a:extLst>
                      <a:ext uri="{FF2B5EF4-FFF2-40B4-BE49-F238E27FC236}">
                        <a16:creationId xmlns:a16="http://schemas.microsoft.com/office/drawing/2014/main" id="{4ED19097-9DFF-1376-F29C-EED7794D1E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0" name="Straight Connector 9149">
                    <a:extLst>
                      <a:ext uri="{FF2B5EF4-FFF2-40B4-BE49-F238E27FC236}">
                        <a16:creationId xmlns:a16="http://schemas.microsoft.com/office/drawing/2014/main" id="{24AA1937-814E-05B6-E63B-F3C9603EA3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1" name="Straight Connector 9150">
                    <a:extLst>
                      <a:ext uri="{FF2B5EF4-FFF2-40B4-BE49-F238E27FC236}">
                        <a16:creationId xmlns:a16="http://schemas.microsoft.com/office/drawing/2014/main" id="{F66C03B9-86D4-952D-5EB2-6B467D6F3B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2" name="Straight Connector 9151">
                    <a:extLst>
                      <a:ext uri="{FF2B5EF4-FFF2-40B4-BE49-F238E27FC236}">
                        <a16:creationId xmlns:a16="http://schemas.microsoft.com/office/drawing/2014/main" id="{A99E77E6-D491-AAF1-FEB4-AD620EC55E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3" name="Straight Connector 9152">
                    <a:extLst>
                      <a:ext uri="{FF2B5EF4-FFF2-40B4-BE49-F238E27FC236}">
                        <a16:creationId xmlns:a16="http://schemas.microsoft.com/office/drawing/2014/main" id="{51237677-8D50-2698-0C46-3E7A679BA20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4" name="Straight Connector 9153">
                    <a:extLst>
                      <a:ext uri="{FF2B5EF4-FFF2-40B4-BE49-F238E27FC236}">
                        <a16:creationId xmlns:a16="http://schemas.microsoft.com/office/drawing/2014/main" id="{B572FB3C-7611-B4AA-3480-8B1F989D64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5" name="Straight Connector 9154">
                    <a:extLst>
                      <a:ext uri="{FF2B5EF4-FFF2-40B4-BE49-F238E27FC236}">
                        <a16:creationId xmlns:a16="http://schemas.microsoft.com/office/drawing/2014/main" id="{FD985881-64C5-7661-28A5-FB0D4C59BC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6" name="Straight Connector 9155">
                    <a:extLst>
                      <a:ext uri="{FF2B5EF4-FFF2-40B4-BE49-F238E27FC236}">
                        <a16:creationId xmlns:a16="http://schemas.microsoft.com/office/drawing/2014/main" id="{3CC41D22-A7C2-9F21-9208-91B7A658D0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7" name="Straight Connector 9156">
                    <a:extLst>
                      <a:ext uri="{FF2B5EF4-FFF2-40B4-BE49-F238E27FC236}">
                        <a16:creationId xmlns:a16="http://schemas.microsoft.com/office/drawing/2014/main" id="{E7A4E874-FEB4-C2B5-A6D4-7019FB64D3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8" name="Straight Connector 9157">
                    <a:extLst>
                      <a:ext uri="{FF2B5EF4-FFF2-40B4-BE49-F238E27FC236}">
                        <a16:creationId xmlns:a16="http://schemas.microsoft.com/office/drawing/2014/main" id="{337B007B-2BF1-3DF8-7301-7633CC7DB9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9" name="Straight Connector 9158">
                    <a:extLst>
                      <a:ext uri="{FF2B5EF4-FFF2-40B4-BE49-F238E27FC236}">
                        <a16:creationId xmlns:a16="http://schemas.microsoft.com/office/drawing/2014/main" id="{DC2F1B63-3F63-30DA-52FC-A50139D910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0" name="Straight Connector 9159">
                    <a:extLst>
                      <a:ext uri="{FF2B5EF4-FFF2-40B4-BE49-F238E27FC236}">
                        <a16:creationId xmlns:a16="http://schemas.microsoft.com/office/drawing/2014/main" id="{2BB1CAF8-BE11-9352-4D9C-0297695006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1" name="Straight Connector 9160">
                    <a:extLst>
                      <a:ext uri="{FF2B5EF4-FFF2-40B4-BE49-F238E27FC236}">
                        <a16:creationId xmlns:a16="http://schemas.microsoft.com/office/drawing/2014/main" id="{60A828C3-8706-B966-6B0F-81FF1D06EF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2" name="Straight Connector 9161">
                    <a:extLst>
                      <a:ext uri="{FF2B5EF4-FFF2-40B4-BE49-F238E27FC236}">
                        <a16:creationId xmlns:a16="http://schemas.microsoft.com/office/drawing/2014/main" id="{D7B2A5BF-EF4A-8330-338E-E99710E677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3" name="Straight Connector 9162">
                    <a:extLst>
                      <a:ext uri="{FF2B5EF4-FFF2-40B4-BE49-F238E27FC236}">
                        <a16:creationId xmlns:a16="http://schemas.microsoft.com/office/drawing/2014/main" id="{3C7B5E1C-E2AA-4318-F1F5-A4C6196554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4" name="Straight Connector 9163">
                    <a:extLst>
                      <a:ext uri="{FF2B5EF4-FFF2-40B4-BE49-F238E27FC236}">
                        <a16:creationId xmlns:a16="http://schemas.microsoft.com/office/drawing/2014/main" id="{31F3B3B5-9473-B0BC-F4BD-B1B5DBC884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5" name="Straight Connector 9164">
                    <a:extLst>
                      <a:ext uri="{FF2B5EF4-FFF2-40B4-BE49-F238E27FC236}">
                        <a16:creationId xmlns:a16="http://schemas.microsoft.com/office/drawing/2014/main" id="{36AF0EA4-DC1A-5C26-062E-234713B731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5159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6" name="Straight Connector 9165">
                    <a:extLst>
                      <a:ext uri="{FF2B5EF4-FFF2-40B4-BE49-F238E27FC236}">
                        <a16:creationId xmlns:a16="http://schemas.microsoft.com/office/drawing/2014/main" id="{5E92127C-6249-E38A-1E78-477E52920F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52521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7" name="Straight Connector 9166">
                    <a:extLst>
                      <a:ext uri="{FF2B5EF4-FFF2-40B4-BE49-F238E27FC236}">
                        <a16:creationId xmlns:a16="http://schemas.microsoft.com/office/drawing/2014/main" id="{9FB582B5-7C21-A3D2-15C7-4FD2DDFF63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53132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8" name="Straight Connector 9167">
                    <a:extLst>
                      <a:ext uri="{FF2B5EF4-FFF2-40B4-BE49-F238E27FC236}">
                        <a16:creationId xmlns:a16="http://schemas.microsoft.com/office/drawing/2014/main" id="{DEB9664A-698A-DFDB-E650-8F19C74B8F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543044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9" name="Straight Connector 9168">
                    <a:extLst>
                      <a:ext uri="{FF2B5EF4-FFF2-40B4-BE49-F238E27FC236}">
                        <a16:creationId xmlns:a16="http://schemas.microsoft.com/office/drawing/2014/main" id="{9027DD42-3217-2890-59F4-FD054F6AFE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54402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0" name="Straight Connector 9169">
                    <a:extLst>
                      <a:ext uri="{FF2B5EF4-FFF2-40B4-BE49-F238E27FC236}">
                        <a16:creationId xmlns:a16="http://schemas.microsoft.com/office/drawing/2014/main" id="{2576E766-A0F1-32E0-0B11-F0310CD4CF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55012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1" name="Straight Connector 9170">
                    <a:extLst>
                      <a:ext uri="{FF2B5EF4-FFF2-40B4-BE49-F238E27FC236}">
                        <a16:creationId xmlns:a16="http://schemas.microsoft.com/office/drawing/2014/main" id="{4BB2CB4B-FA12-DE52-C1BA-56D9950738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5457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2" name="Straight Connector 9171">
                    <a:extLst>
                      <a:ext uri="{FF2B5EF4-FFF2-40B4-BE49-F238E27FC236}">
                        <a16:creationId xmlns:a16="http://schemas.microsoft.com/office/drawing/2014/main" id="{45948250-61DF-AB9F-16B7-A1C86C6771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543044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3" name="Straight Connector 9172">
                    <a:extLst>
                      <a:ext uri="{FF2B5EF4-FFF2-40B4-BE49-F238E27FC236}">
                        <a16:creationId xmlns:a16="http://schemas.microsoft.com/office/drawing/2014/main" id="{52347D94-373C-EC8F-F282-5136EA1005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529609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4" name="Straight Connector 9173">
                    <a:extLst>
                      <a:ext uri="{FF2B5EF4-FFF2-40B4-BE49-F238E27FC236}">
                        <a16:creationId xmlns:a16="http://schemas.microsoft.com/office/drawing/2014/main" id="{5AE03547-044A-59CF-AC57-1F9694D7D4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527898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5" name="Straight Connector 9174">
                    <a:extLst>
                      <a:ext uri="{FF2B5EF4-FFF2-40B4-BE49-F238E27FC236}">
                        <a16:creationId xmlns:a16="http://schemas.microsoft.com/office/drawing/2014/main" id="{3779536E-8998-9E5C-788E-A365B48884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6" name="Straight Connector 9175">
                    <a:extLst>
                      <a:ext uri="{FF2B5EF4-FFF2-40B4-BE49-F238E27FC236}">
                        <a16:creationId xmlns:a16="http://schemas.microsoft.com/office/drawing/2014/main" id="{D478224E-A2FC-5803-BBB1-26DAF69E63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1000000"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7" name="Straight Connector 9176">
                    <a:extLst>
                      <a:ext uri="{FF2B5EF4-FFF2-40B4-BE49-F238E27FC236}">
                        <a16:creationId xmlns:a16="http://schemas.microsoft.com/office/drawing/2014/main" id="{F644E7F3-CB72-C23D-C0AC-CBCE54B288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220000">
                    <a:off x="1748408" y="24905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8" name="Straight Connector 9177">
                    <a:extLst>
                      <a:ext uri="{FF2B5EF4-FFF2-40B4-BE49-F238E27FC236}">
                        <a16:creationId xmlns:a16="http://schemas.microsoft.com/office/drawing/2014/main" id="{AA702B73-219C-5709-3887-98F98C136A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280000">
                    <a:off x="1789683" y="24714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9" name="Straight Connector 9178">
                    <a:extLst>
                      <a:ext uri="{FF2B5EF4-FFF2-40B4-BE49-F238E27FC236}">
                        <a16:creationId xmlns:a16="http://schemas.microsoft.com/office/drawing/2014/main" id="{FB9F1060-9430-EB2D-7853-0856DF2CF9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100000">
                    <a:off x="1865883" y="24460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0" name="Straight Connector 9179">
                    <a:extLst>
                      <a:ext uri="{FF2B5EF4-FFF2-40B4-BE49-F238E27FC236}">
                        <a16:creationId xmlns:a16="http://schemas.microsoft.com/office/drawing/2014/main" id="{C25A39D2-A716-6256-0A80-410A8E5F44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1" name="Straight Connector 9180">
                    <a:extLst>
                      <a:ext uri="{FF2B5EF4-FFF2-40B4-BE49-F238E27FC236}">
                        <a16:creationId xmlns:a16="http://schemas.microsoft.com/office/drawing/2014/main" id="{1993FF95-5193-A2D4-38CB-0D58A38239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2" name="Straight Connector 9181">
                    <a:extLst>
                      <a:ext uri="{FF2B5EF4-FFF2-40B4-BE49-F238E27FC236}">
                        <a16:creationId xmlns:a16="http://schemas.microsoft.com/office/drawing/2014/main" id="{BB6A4AD9-3B8F-80A4-9CE4-86803B59DC7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3" name="Straight Connector 9182">
                    <a:extLst>
                      <a:ext uri="{FF2B5EF4-FFF2-40B4-BE49-F238E27FC236}">
                        <a16:creationId xmlns:a16="http://schemas.microsoft.com/office/drawing/2014/main" id="{3F5CD941-5420-39C0-ADCB-F19E881EBD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4" name="Straight Connector 9183">
                    <a:extLst>
                      <a:ext uri="{FF2B5EF4-FFF2-40B4-BE49-F238E27FC236}">
                        <a16:creationId xmlns:a16="http://schemas.microsoft.com/office/drawing/2014/main" id="{E7A24812-0918-A242-5F4C-92C157A6B9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5" name="Straight Connector 9184">
                    <a:extLst>
                      <a:ext uri="{FF2B5EF4-FFF2-40B4-BE49-F238E27FC236}">
                        <a16:creationId xmlns:a16="http://schemas.microsoft.com/office/drawing/2014/main" id="{C049B8CB-0C46-C741-6DFA-248E955B98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6" name="Straight Connector 9185">
                    <a:extLst>
                      <a:ext uri="{FF2B5EF4-FFF2-40B4-BE49-F238E27FC236}">
                        <a16:creationId xmlns:a16="http://schemas.microsoft.com/office/drawing/2014/main" id="{3BB854A1-F2AC-604A-D020-2D321E4151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7" name="Straight Connector 9186">
                    <a:extLst>
                      <a:ext uri="{FF2B5EF4-FFF2-40B4-BE49-F238E27FC236}">
                        <a16:creationId xmlns:a16="http://schemas.microsoft.com/office/drawing/2014/main" id="{5FF6C370-D31D-7A83-91D6-69FB62AD39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8" name="Straight Connector 9187">
                    <a:extLst>
                      <a:ext uri="{FF2B5EF4-FFF2-40B4-BE49-F238E27FC236}">
                        <a16:creationId xmlns:a16="http://schemas.microsoft.com/office/drawing/2014/main" id="{DC021E25-A961-6F48-16C2-CB523BBA23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9" name="Straight Connector 9188">
                    <a:extLst>
                      <a:ext uri="{FF2B5EF4-FFF2-40B4-BE49-F238E27FC236}">
                        <a16:creationId xmlns:a16="http://schemas.microsoft.com/office/drawing/2014/main" id="{8AFD7011-6B56-6FC1-8C47-E9A5E34DC9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0" name="Straight Connector 9189">
                    <a:extLst>
                      <a:ext uri="{FF2B5EF4-FFF2-40B4-BE49-F238E27FC236}">
                        <a16:creationId xmlns:a16="http://schemas.microsoft.com/office/drawing/2014/main" id="{48D40A39-D6C9-4B7F-657C-2CAD650280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1" name="Straight Connector 9190">
                    <a:extLst>
                      <a:ext uri="{FF2B5EF4-FFF2-40B4-BE49-F238E27FC236}">
                        <a16:creationId xmlns:a16="http://schemas.microsoft.com/office/drawing/2014/main" id="{9222442A-B100-DF08-185A-ED3F8E8E3FF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2" name="Straight Connector 9191">
                    <a:extLst>
                      <a:ext uri="{FF2B5EF4-FFF2-40B4-BE49-F238E27FC236}">
                        <a16:creationId xmlns:a16="http://schemas.microsoft.com/office/drawing/2014/main" id="{81A8A5C0-1F23-17B2-CD64-9A887B43EA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3" name="Straight Connector 9192">
                    <a:extLst>
                      <a:ext uri="{FF2B5EF4-FFF2-40B4-BE49-F238E27FC236}">
                        <a16:creationId xmlns:a16="http://schemas.microsoft.com/office/drawing/2014/main" id="{90C4E231-9335-A5B5-DB20-5A6C698011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4" name="Straight Connector 9193">
                    <a:extLst>
                      <a:ext uri="{FF2B5EF4-FFF2-40B4-BE49-F238E27FC236}">
                        <a16:creationId xmlns:a16="http://schemas.microsoft.com/office/drawing/2014/main" id="{60265955-5C2C-1108-6E4E-21BE3052CD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5" name="Straight Connector 9194">
                    <a:extLst>
                      <a:ext uri="{FF2B5EF4-FFF2-40B4-BE49-F238E27FC236}">
                        <a16:creationId xmlns:a16="http://schemas.microsoft.com/office/drawing/2014/main" id="{37F24773-27CE-1BBA-89CD-F8B5568480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6" name="Straight Connector 9195">
                    <a:extLst>
                      <a:ext uri="{FF2B5EF4-FFF2-40B4-BE49-F238E27FC236}">
                        <a16:creationId xmlns:a16="http://schemas.microsoft.com/office/drawing/2014/main" id="{FE9A8E9F-CDE7-8196-502D-043DD1D12D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7" name="Straight Connector 9196">
                    <a:extLst>
                      <a:ext uri="{FF2B5EF4-FFF2-40B4-BE49-F238E27FC236}">
                        <a16:creationId xmlns:a16="http://schemas.microsoft.com/office/drawing/2014/main" id="{A224F461-1B53-C55B-5F0D-6032020D05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8" name="Straight Connector 9197">
                    <a:extLst>
                      <a:ext uri="{FF2B5EF4-FFF2-40B4-BE49-F238E27FC236}">
                        <a16:creationId xmlns:a16="http://schemas.microsoft.com/office/drawing/2014/main" id="{75D40550-8268-F8E6-D143-450B5A8583F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9" name="Straight Connector 9198">
                    <a:extLst>
                      <a:ext uri="{FF2B5EF4-FFF2-40B4-BE49-F238E27FC236}">
                        <a16:creationId xmlns:a16="http://schemas.microsoft.com/office/drawing/2014/main" id="{BE53D13C-B966-057D-3EB9-E5632569B07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00" name="Straight Connector 9199">
                    <a:extLst>
                      <a:ext uri="{FF2B5EF4-FFF2-40B4-BE49-F238E27FC236}">
                        <a16:creationId xmlns:a16="http://schemas.microsoft.com/office/drawing/2014/main" id="{18EAC72E-BE06-34B4-AAE0-5CCE22ABA76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01" name="Straight Connector 9200">
                    <a:extLst>
                      <a:ext uri="{FF2B5EF4-FFF2-40B4-BE49-F238E27FC236}">
                        <a16:creationId xmlns:a16="http://schemas.microsoft.com/office/drawing/2014/main" id="{549A953D-489D-0E5E-2D40-67ADD2E544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057" name="Group 9056">
                <a:extLst>
                  <a:ext uri="{FF2B5EF4-FFF2-40B4-BE49-F238E27FC236}">
                    <a16:creationId xmlns:a16="http://schemas.microsoft.com/office/drawing/2014/main" id="{CF1B5C0D-BA3E-602C-D45C-9DCB7EF757BA}"/>
                  </a:ext>
                </a:extLst>
              </p:cNvPr>
              <p:cNvGrpSpPr/>
              <p:nvPr/>
            </p:nvGrpSpPr>
            <p:grpSpPr>
              <a:xfrm flipV="1">
                <a:off x="943290" y="2438590"/>
                <a:ext cx="2886903" cy="199117"/>
                <a:chOff x="954786" y="2143146"/>
                <a:chExt cx="2886903" cy="199117"/>
              </a:xfrm>
            </p:grpSpPr>
            <p:sp>
              <p:nvSpPr>
                <p:cNvPr id="9062" name="Freeform 9061">
                  <a:extLst>
                    <a:ext uri="{FF2B5EF4-FFF2-40B4-BE49-F238E27FC236}">
                      <a16:creationId xmlns:a16="http://schemas.microsoft.com/office/drawing/2014/main" id="{7B50F375-CF56-2D69-6EB1-C0122CA8969F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63" name="Oval 9062">
                  <a:extLst>
                    <a:ext uri="{FF2B5EF4-FFF2-40B4-BE49-F238E27FC236}">
                      <a16:creationId xmlns:a16="http://schemas.microsoft.com/office/drawing/2014/main" id="{18FA4D14-23CD-B779-4055-95767CE9704E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64" name="Freeform 9063">
                  <a:extLst>
                    <a:ext uri="{FF2B5EF4-FFF2-40B4-BE49-F238E27FC236}">
                      <a16:creationId xmlns:a16="http://schemas.microsoft.com/office/drawing/2014/main" id="{DFDCAE2E-7DDE-A4C9-CE21-C12E783E0695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65" name="Freeform 9064">
                  <a:extLst>
                    <a:ext uri="{FF2B5EF4-FFF2-40B4-BE49-F238E27FC236}">
                      <a16:creationId xmlns:a16="http://schemas.microsoft.com/office/drawing/2014/main" id="{2C8DF521-4472-9156-C996-DA4915069C76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066" name="Group 9065">
                  <a:extLst>
                    <a:ext uri="{FF2B5EF4-FFF2-40B4-BE49-F238E27FC236}">
                      <a16:creationId xmlns:a16="http://schemas.microsoft.com/office/drawing/2014/main" id="{69AAD244-CA4C-8993-254A-756858540816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9067" name="Straight Connector 9066">
                    <a:extLst>
                      <a:ext uri="{FF2B5EF4-FFF2-40B4-BE49-F238E27FC236}">
                        <a16:creationId xmlns:a16="http://schemas.microsoft.com/office/drawing/2014/main" id="{28D7C2E1-259C-16D3-870E-6009706507B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68" name="Straight Connector 9067">
                    <a:extLst>
                      <a:ext uri="{FF2B5EF4-FFF2-40B4-BE49-F238E27FC236}">
                        <a16:creationId xmlns:a16="http://schemas.microsoft.com/office/drawing/2014/main" id="{DD3BDAFA-8BC7-3063-A526-21D049A000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69" name="Straight Connector 9068">
                    <a:extLst>
                      <a:ext uri="{FF2B5EF4-FFF2-40B4-BE49-F238E27FC236}">
                        <a16:creationId xmlns:a16="http://schemas.microsoft.com/office/drawing/2014/main" id="{0033E4DC-8CC7-36A5-8E6F-710C5E5F90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0" name="Straight Connector 9069">
                    <a:extLst>
                      <a:ext uri="{FF2B5EF4-FFF2-40B4-BE49-F238E27FC236}">
                        <a16:creationId xmlns:a16="http://schemas.microsoft.com/office/drawing/2014/main" id="{020CA3EF-4160-5982-AE1D-FCB1A0416F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1" name="Straight Connector 9070">
                    <a:extLst>
                      <a:ext uri="{FF2B5EF4-FFF2-40B4-BE49-F238E27FC236}">
                        <a16:creationId xmlns:a16="http://schemas.microsoft.com/office/drawing/2014/main" id="{9FDF8FDF-984C-03CB-C7C1-653271B050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2" name="Straight Connector 9071">
                    <a:extLst>
                      <a:ext uri="{FF2B5EF4-FFF2-40B4-BE49-F238E27FC236}">
                        <a16:creationId xmlns:a16="http://schemas.microsoft.com/office/drawing/2014/main" id="{50DAB1A0-8310-A8AA-95A7-579A0FF37A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3" name="Straight Connector 9072">
                    <a:extLst>
                      <a:ext uri="{FF2B5EF4-FFF2-40B4-BE49-F238E27FC236}">
                        <a16:creationId xmlns:a16="http://schemas.microsoft.com/office/drawing/2014/main" id="{BB990DE2-F58B-1817-C713-EF5C51B303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4" name="Straight Connector 9073">
                    <a:extLst>
                      <a:ext uri="{FF2B5EF4-FFF2-40B4-BE49-F238E27FC236}">
                        <a16:creationId xmlns:a16="http://schemas.microsoft.com/office/drawing/2014/main" id="{C30959ED-B7EF-19F6-690E-043174D235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5" name="Straight Connector 9074">
                    <a:extLst>
                      <a:ext uri="{FF2B5EF4-FFF2-40B4-BE49-F238E27FC236}">
                        <a16:creationId xmlns:a16="http://schemas.microsoft.com/office/drawing/2014/main" id="{AE1CCF4C-E203-6C77-0404-37EAD4EF8E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6" name="Straight Connector 9075">
                    <a:extLst>
                      <a:ext uri="{FF2B5EF4-FFF2-40B4-BE49-F238E27FC236}">
                        <a16:creationId xmlns:a16="http://schemas.microsoft.com/office/drawing/2014/main" id="{5C6EA0D8-3630-DA69-0129-E057467F31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7" name="Straight Connector 9076">
                    <a:extLst>
                      <a:ext uri="{FF2B5EF4-FFF2-40B4-BE49-F238E27FC236}">
                        <a16:creationId xmlns:a16="http://schemas.microsoft.com/office/drawing/2014/main" id="{B9B715F7-52EC-3AAB-9EDC-9F812C4186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8" name="Straight Connector 9077">
                    <a:extLst>
                      <a:ext uri="{FF2B5EF4-FFF2-40B4-BE49-F238E27FC236}">
                        <a16:creationId xmlns:a16="http://schemas.microsoft.com/office/drawing/2014/main" id="{8F26992A-2A1F-292E-98B7-94117CC689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79" name="Straight Connector 9078">
                    <a:extLst>
                      <a:ext uri="{FF2B5EF4-FFF2-40B4-BE49-F238E27FC236}">
                        <a16:creationId xmlns:a16="http://schemas.microsoft.com/office/drawing/2014/main" id="{B426CDDE-ADA3-AA45-1BA4-2BE80939E3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0" name="Straight Connector 9079">
                    <a:extLst>
                      <a:ext uri="{FF2B5EF4-FFF2-40B4-BE49-F238E27FC236}">
                        <a16:creationId xmlns:a16="http://schemas.microsoft.com/office/drawing/2014/main" id="{6E2F2CFB-A055-2F24-279B-E73CB7FF03C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1" name="Straight Connector 9080">
                    <a:extLst>
                      <a:ext uri="{FF2B5EF4-FFF2-40B4-BE49-F238E27FC236}">
                        <a16:creationId xmlns:a16="http://schemas.microsoft.com/office/drawing/2014/main" id="{72CA5D44-6431-31DC-2B8F-8625D498C3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2" name="Straight Connector 9081">
                    <a:extLst>
                      <a:ext uri="{FF2B5EF4-FFF2-40B4-BE49-F238E27FC236}">
                        <a16:creationId xmlns:a16="http://schemas.microsoft.com/office/drawing/2014/main" id="{5E0A68CC-27CA-E2E6-64C5-3CC7760E79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3" name="Straight Connector 9082">
                    <a:extLst>
                      <a:ext uri="{FF2B5EF4-FFF2-40B4-BE49-F238E27FC236}">
                        <a16:creationId xmlns:a16="http://schemas.microsoft.com/office/drawing/2014/main" id="{FBC4760C-475C-D258-D828-D323C1D638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4" name="Straight Connector 9083">
                    <a:extLst>
                      <a:ext uri="{FF2B5EF4-FFF2-40B4-BE49-F238E27FC236}">
                        <a16:creationId xmlns:a16="http://schemas.microsoft.com/office/drawing/2014/main" id="{DB4FDD67-0B3D-62A4-8B0B-2D43D2DDD36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5" name="Straight Connector 9084">
                    <a:extLst>
                      <a:ext uri="{FF2B5EF4-FFF2-40B4-BE49-F238E27FC236}">
                        <a16:creationId xmlns:a16="http://schemas.microsoft.com/office/drawing/2014/main" id="{9FDB34D7-DF42-DB18-D6D4-FC61CC50B2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6" name="Straight Connector 9085">
                    <a:extLst>
                      <a:ext uri="{FF2B5EF4-FFF2-40B4-BE49-F238E27FC236}">
                        <a16:creationId xmlns:a16="http://schemas.microsoft.com/office/drawing/2014/main" id="{2968AA2B-5DC7-604C-1D84-C426CB1BF5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7" name="Straight Connector 9086">
                    <a:extLst>
                      <a:ext uri="{FF2B5EF4-FFF2-40B4-BE49-F238E27FC236}">
                        <a16:creationId xmlns:a16="http://schemas.microsoft.com/office/drawing/2014/main" id="{463BF378-4375-3E00-8F46-165DC78EBA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8" name="Straight Connector 9087">
                    <a:extLst>
                      <a:ext uri="{FF2B5EF4-FFF2-40B4-BE49-F238E27FC236}">
                        <a16:creationId xmlns:a16="http://schemas.microsoft.com/office/drawing/2014/main" id="{5ADE0788-3568-AE97-CDDD-2DD933D7BB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89" name="Straight Connector 9088">
                    <a:extLst>
                      <a:ext uri="{FF2B5EF4-FFF2-40B4-BE49-F238E27FC236}">
                        <a16:creationId xmlns:a16="http://schemas.microsoft.com/office/drawing/2014/main" id="{955075C7-CCCF-EAE3-46C5-108206B98C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0" name="Straight Connector 9089">
                    <a:extLst>
                      <a:ext uri="{FF2B5EF4-FFF2-40B4-BE49-F238E27FC236}">
                        <a16:creationId xmlns:a16="http://schemas.microsoft.com/office/drawing/2014/main" id="{0DFC72DE-6684-C721-746A-D2D9FF2A89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1" name="Straight Connector 9090">
                    <a:extLst>
                      <a:ext uri="{FF2B5EF4-FFF2-40B4-BE49-F238E27FC236}">
                        <a16:creationId xmlns:a16="http://schemas.microsoft.com/office/drawing/2014/main" id="{B297E618-107A-338F-8B9F-67EC7B1D1B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2" name="Straight Connector 9091">
                    <a:extLst>
                      <a:ext uri="{FF2B5EF4-FFF2-40B4-BE49-F238E27FC236}">
                        <a16:creationId xmlns:a16="http://schemas.microsoft.com/office/drawing/2014/main" id="{1752C719-96B8-AE8A-E4D6-9846B93586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3" name="Straight Connector 9092">
                    <a:extLst>
                      <a:ext uri="{FF2B5EF4-FFF2-40B4-BE49-F238E27FC236}">
                        <a16:creationId xmlns:a16="http://schemas.microsoft.com/office/drawing/2014/main" id="{9DAE0FE5-9004-DAAA-DE42-B389FB5B91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4" name="Straight Connector 9093">
                    <a:extLst>
                      <a:ext uri="{FF2B5EF4-FFF2-40B4-BE49-F238E27FC236}">
                        <a16:creationId xmlns:a16="http://schemas.microsoft.com/office/drawing/2014/main" id="{224F1239-8D86-4280-32BC-1C25DD6C73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5" name="Straight Connector 9094">
                    <a:extLst>
                      <a:ext uri="{FF2B5EF4-FFF2-40B4-BE49-F238E27FC236}">
                        <a16:creationId xmlns:a16="http://schemas.microsoft.com/office/drawing/2014/main" id="{B35CAE40-B52F-2363-39AC-D451C32F6D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6" name="Straight Connector 9095">
                    <a:extLst>
                      <a:ext uri="{FF2B5EF4-FFF2-40B4-BE49-F238E27FC236}">
                        <a16:creationId xmlns:a16="http://schemas.microsoft.com/office/drawing/2014/main" id="{FFEEE27B-CADB-6388-E24A-CDB4A350BD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7" name="Straight Connector 9096">
                    <a:extLst>
                      <a:ext uri="{FF2B5EF4-FFF2-40B4-BE49-F238E27FC236}">
                        <a16:creationId xmlns:a16="http://schemas.microsoft.com/office/drawing/2014/main" id="{33BDC199-8C53-D546-77C3-37F57D5FFB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8" name="Straight Connector 9097">
                    <a:extLst>
                      <a:ext uri="{FF2B5EF4-FFF2-40B4-BE49-F238E27FC236}">
                        <a16:creationId xmlns:a16="http://schemas.microsoft.com/office/drawing/2014/main" id="{4B713389-AFF6-8242-9386-19DC5F59FC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99" name="Straight Connector 9098">
                    <a:extLst>
                      <a:ext uri="{FF2B5EF4-FFF2-40B4-BE49-F238E27FC236}">
                        <a16:creationId xmlns:a16="http://schemas.microsoft.com/office/drawing/2014/main" id="{B00D551C-AE5A-7734-A462-29BFD7E31C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0" name="Straight Connector 9099">
                    <a:extLst>
                      <a:ext uri="{FF2B5EF4-FFF2-40B4-BE49-F238E27FC236}">
                        <a16:creationId xmlns:a16="http://schemas.microsoft.com/office/drawing/2014/main" id="{0DFC23C5-9619-0A71-8656-770F4EDF37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1" name="Straight Connector 9100">
                    <a:extLst>
                      <a:ext uri="{FF2B5EF4-FFF2-40B4-BE49-F238E27FC236}">
                        <a16:creationId xmlns:a16="http://schemas.microsoft.com/office/drawing/2014/main" id="{57396B0E-6D34-30E3-CA1B-62DA145AAA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2" name="Straight Connector 9101">
                    <a:extLst>
                      <a:ext uri="{FF2B5EF4-FFF2-40B4-BE49-F238E27FC236}">
                        <a16:creationId xmlns:a16="http://schemas.microsoft.com/office/drawing/2014/main" id="{023B4D60-38EA-C3A7-8446-F23531D43C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3" name="Straight Connector 9102">
                    <a:extLst>
                      <a:ext uri="{FF2B5EF4-FFF2-40B4-BE49-F238E27FC236}">
                        <a16:creationId xmlns:a16="http://schemas.microsoft.com/office/drawing/2014/main" id="{7BCCB1DB-B315-4768-B67A-0DE9C3FE33D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4" name="Straight Connector 9103">
                    <a:extLst>
                      <a:ext uri="{FF2B5EF4-FFF2-40B4-BE49-F238E27FC236}">
                        <a16:creationId xmlns:a16="http://schemas.microsoft.com/office/drawing/2014/main" id="{E44CE6E8-B7BD-A743-6896-3E70BEEA7C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5" name="Straight Connector 9104">
                    <a:extLst>
                      <a:ext uri="{FF2B5EF4-FFF2-40B4-BE49-F238E27FC236}">
                        <a16:creationId xmlns:a16="http://schemas.microsoft.com/office/drawing/2014/main" id="{6C06F337-2C41-D878-5B8A-0ED1382575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6" name="Straight Connector 9105">
                    <a:extLst>
                      <a:ext uri="{FF2B5EF4-FFF2-40B4-BE49-F238E27FC236}">
                        <a16:creationId xmlns:a16="http://schemas.microsoft.com/office/drawing/2014/main" id="{2E485E24-52CD-C2C5-B4F0-5A571C523E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7" name="Straight Connector 9106">
                    <a:extLst>
                      <a:ext uri="{FF2B5EF4-FFF2-40B4-BE49-F238E27FC236}">
                        <a16:creationId xmlns:a16="http://schemas.microsoft.com/office/drawing/2014/main" id="{FD7DC681-6BC3-DD15-A084-BDA4FD6353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8" name="Straight Connector 9107">
                    <a:extLst>
                      <a:ext uri="{FF2B5EF4-FFF2-40B4-BE49-F238E27FC236}">
                        <a16:creationId xmlns:a16="http://schemas.microsoft.com/office/drawing/2014/main" id="{4067E8A6-B633-440C-EF5F-AA52F51C1A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09" name="Straight Connector 9108">
                    <a:extLst>
                      <a:ext uri="{FF2B5EF4-FFF2-40B4-BE49-F238E27FC236}">
                        <a16:creationId xmlns:a16="http://schemas.microsoft.com/office/drawing/2014/main" id="{C32306C2-4229-10E9-D802-BCE88DAB10E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0" name="Straight Connector 9109">
                    <a:extLst>
                      <a:ext uri="{FF2B5EF4-FFF2-40B4-BE49-F238E27FC236}">
                        <a16:creationId xmlns:a16="http://schemas.microsoft.com/office/drawing/2014/main" id="{F4E63D55-DBFF-33AE-55FC-7D1C40EF2C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1" name="Straight Connector 9110">
                    <a:extLst>
                      <a:ext uri="{FF2B5EF4-FFF2-40B4-BE49-F238E27FC236}">
                        <a16:creationId xmlns:a16="http://schemas.microsoft.com/office/drawing/2014/main" id="{62E7C39B-DBAB-726E-2582-2D152E5797C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2" name="Straight Connector 9111">
                    <a:extLst>
                      <a:ext uri="{FF2B5EF4-FFF2-40B4-BE49-F238E27FC236}">
                        <a16:creationId xmlns:a16="http://schemas.microsoft.com/office/drawing/2014/main" id="{619D5EB5-626E-FE9C-FBB8-36C824591B6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3" name="Straight Connector 9112">
                    <a:extLst>
                      <a:ext uri="{FF2B5EF4-FFF2-40B4-BE49-F238E27FC236}">
                        <a16:creationId xmlns:a16="http://schemas.microsoft.com/office/drawing/2014/main" id="{AA3830A4-35F4-BA89-8C96-CC733438E7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4" name="Straight Connector 9113">
                    <a:extLst>
                      <a:ext uri="{FF2B5EF4-FFF2-40B4-BE49-F238E27FC236}">
                        <a16:creationId xmlns:a16="http://schemas.microsoft.com/office/drawing/2014/main" id="{69108731-44EE-A83A-549D-AB7FB12CFD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5" name="Straight Connector 9114">
                    <a:extLst>
                      <a:ext uri="{FF2B5EF4-FFF2-40B4-BE49-F238E27FC236}">
                        <a16:creationId xmlns:a16="http://schemas.microsoft.com/office/drawing/2014/main" id="{84393532-F995-9C5A-1D2C-501F706B77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6" name="Straight Connector 9115">
                    <a:extLst>
                      <a:ext uri="{FF2B5EF4-FFF2-40B4-BE49-F238E27FC236}">
                        <a16:creationId xmlns:a16="http://schemas.microsoft.com/office/drawing/2014/main" id="{240FA041-E153-5BB6-0F29-8067B6AA35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7" name="Straight Connector 9116">
                    <a:extLst>
                      <a:ext uri="{FF2B5EF4-FFF2-40B4-BE49-F238E27FC236}">
                        <a16:creationId xmlns:a16="http://schemas.microsoft.com/office/drawing/2014/main" id="{8EBEAEA7-5F4E-E293-A6C4-5F3DCC60BE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8" name="Straight Connector 9117">
                    <a:extLst>
                      <a:ext uri="{FF2B5EF4-FFF2-40B4-BE49-F238E27FC236}">
                        <a16:creationId xmlns:a16="http://schemas.microsoft.com/office/drawing/2014/main" id="{9824AD5D-5809-4A24-2CE9-AA2CCCB619A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19" name="Straight Connector 9118">
                    <a:extLst>
                      <a:ext uri="{FF2B5EF4-FFF2-40B4-BE49-F238E27FC236}">
                        <a16:creationId xmlns:a16="http://schemas.microsoft.com/office/drawing/2014/main" id="{D247128D-592D-EFF9-3D33-DC0A1A049E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0" name="Straight Connector 9119">
                    <a:extLst>
                      <a:ext uri="{FF2B5EF4-FFF2-40B4-BE49-F238E27FC236}">
                        <a16:creationId xmlns:a16="http://schemas.microsoft.com/office/drawing/2014/main" id="{CCD8E2DD-D78F-4248-67DC-537CB23E1F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1" name="Straight Connector 9120">
                    <a:extLst>
                      <a:ext uri="{FF2B5EF4-FFF2-40B4-BE49-F238E27FC236}">
                        <a16:creationId xmlns:a16="http://schemas.microsoft.com/office/drawing/2014/main" id="{904DB15F-9DB0-F60E-65CC-38DAEED3A6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2" name="Straight Connector 9121">
                    <a:extLst>
                      <a:ext uri="{FF2B5EF4-FFF2-40B4-BE49-F238E27FC236}">
                        <a16:creationId xmlns:a16="http://schemas.microsoft.com/office/drawing/2014/main" id="{7187D843-ED33-3675-5082-8F061C613D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3" name="Straight Connector 9122">
                    <a:extLst>
                      <a:ext uri="{FF2B5EF4-FFF2-40B4-BE49-F238E27FC236}">
                        <a16:creationId xmlns:a16="http://schemas.microsoft.com/office/drawing/2014/main" id="{0DF6B96B-832F-E20C-02FB-6B67A393CBF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4" name="Straight Connector 9123">
                    <a:extLst>
                      <a:ext uri="{FF2B5EF4-FFF2-40B4-BE49-F238E27FC236}">
                        <a16:creationId xmlns:a16="http://schemas.microsoft.com/office/drawing/2014/main" id="{ADDBE7AD-C61D-0757-CD7E-D6347443C5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5" name="Straight Connector 9124">
                    <a:extLst>
                      <a:ext uri="{FF2B5EF4-FFF2-40B4-BE49-F238E27FC236}">
                        <a16:creationId xmlns:a16="http://schemas.microsoft.com/office/drawing/2014/main" id="{1C6A16B2-C2CD-897F-7B9A-8236E24047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6" name="Straight Connector 9125">
                    <a:extLst>
                      <a:ext uri="{FF2B5EF4-FFF2-40B4-BE49-F238E27FC236}">
                        <a16:creationId xmlns:a16="http://schemas.microsoft.com/office/drawing/2014/main" id="{C4FFE22A-4A5B-6BB3-32A3-305461A00A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7" name="Straight Connector 9126">
                    <a:extLst>
                      <a:ext uri="{FF2B5EF4-FFF2-40B4-BE49-F238E27FC236}">
                        <a16:creationId xmlns:a16="http://schemas.microsoft.com/office/drawing/2014/main" id="{95EA0F39-C2AC-AFA9-34A7-53F0A4B0CC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8" name="Straight Connector 9127">
                    <a:extLst>
                      <a:ext uri="{FF2B5EF4-FFF2-40B4-BE49-F238E27FC236}">
                        <a16:creationId xmlns:a16="http://schemas.microsoft.com/office/drawing/2014/main" id="{B698D90E-C72B-BD52-6F79-88E5B59724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29" name="Straight Connector 9128">
                    <a:extLst>
                      <a:ext uri="{FF2B5EF4-FFF2-40B4-BE49-F238E27FC236}">
                        <a16:creationId xmlns:a16="http://schemas.microsoft.com/office/drawing/2014/main" id="{BDAD30A9-6CEA-4606-220C-45E97CAF98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30" name="Straight Connector 9129">
                    <a:extLst>
                      <a:ext uri="{FF2B5EF4-FFF2-40B4-BE49-F238E27FC236}">
                        <a16:creationId xmlns:a16="http://schemas.microsoft.com/office/drawing/2014/main" id="{4042A369-5ADC-1FD7-804D-AFCCA54570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31" name="Straight Connector 9130">
                    <a:extLst>
                      <a:ext uri="{FF2B5EF4-FFF2-40B4-BE49-F238E27FC236}">
                        <a16:creationId xmlns:a16="http://schemas.microsoft.com/office/drawing/2014/main" id="{570EFCA6-460C-A0BE-27A3-38C336A2EF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058" name="Arc 9057">
                <a:extLst>
                  <a:ext uri="{FF2B5EF4-FFF2-40B4-BE49-F238E27FC236}">
                    <a16:creationId xmlns:a16="http://schemas.microsoft.com/office/drawing/2014/main" id="{A935FB5C-3678-DA8C-4F4B-0B7DFF9D38BC}"/>
                  </a:ext>
                </a:extLst>
              </p:cNvPr>
              <p:cNvSpPr/>
              <p:nvPr/>
            </p:nvSpPr>
            <p:spPr>
              <a:xfrm flipH="1">
                <a:off x="3499962" y="220584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59" name="Arc 9058">
                <a:extLst>
                  <a:ext uri="{FF2B5EF4-FFF2-40B4-BE49-F238E27FC236}">
                    <a16:creationId xmlns:a16="http://schemas.microsoft.com/office/drawing/2014/main" id="{831FB43E-7599-DFD2-3233-78913D1FF609}"/>
                  </a:ext>
                </a:extLst>
              </p:cNvPr>
              <p:cNvSpPr/>
              <p:nvPr/>
            </p:nvSpPr>
            <p:spPr>
              <a:xfrm flipH="1">
                <a:off x="1120174" y="220896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60" name="Arc 9059">
                <a:extLst>
                  <a:ext uri="{FF2B5EF4-FFF2-40B4-BE49-F238E27FC236}">
                    <a16:creationId xmlns:a16="http://schemas.microsoft.com/office/drawing/2014/main" id="{73F2C4B7-4B1E-FBB8-066F-7C14B9999631}"/>
                  </a:ext>
                </a:extLst>
              </p:cNvPr>
              <p:cNvSpPr/>
              <p:nvPr/>
            </p:nvSpPr>
            <p:spPr>
              <a:xfrm flipH="1">
                <a:off x="1612219" y="220937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61" name="Arc 9060">
                <a:extLst>
                  <a:ext uri="{FF2B5EF4-FFF2-40B4-BE49-F238E27FC236}">
                    <a16:creationId xmlns:a16="http://schemas.microsoft.com/office/drawing/2014/main" id="{82B84C19-98BF-A124-00DC-8D4D03E13A0D}"/>
                  </a:ext>
                </a:extLst>
              </p:cNvPr>
              <p:cNvSpPr/>
              <p:nvPr/>
            </p:nvSpPr>
            <p:spPr>
              <a:xfrm flipH="1">
                <a:off x="2448873" y="220940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005" name="Freeform 9004">
              <a:extLst>
                <a:ext uri="{FF2B5EF4-FFF2-40B4-BE49-F238E27FC236}">
                  <a16:creationId xmlns:a16="http://schemas.microsoft.com/office/drawing/2014/main" id="{9F357521-514C-FFF1-ED60-11A3FB4DDBEC}"/>
                </a:ext>
              </a:extLst>
            </p:cNvPr>
            <p:cNvSpPr/>
            <p:nvPr/>
          </p:nvSpPr>
          <p:spPr>
            <a:xfrm flipV="1">
              <a:off x="5248840" y="2919093"/>
              <a:ext cx="284117" cy="32055"/>
            </a:xfrm>
            <a:custGeom>
              <a:avLst/>
              <a:gdLst>
                <a:gd name="connsiteX0" fmla="*/ 0 w 284117"/>
                <a:gd name="connsiteY0" fmla="*/ 0 h 32055"/>
                <a:gd name="connsiteX1" fmla="*/ 69850 w 284117"/>
                <a:gd name="connsiteY1" fmla="*/ 15875 h 32055"/>
                <a:gd name="connsiteX2" fmla="*/ 139700 w 284117"/>
                <a:gd name="connsiteY2" fmla="*/ 22225 h 32055"/>
                <a:gd name="connsiteX3" fmla="*/ 200025 w 284117"/>
                <a:gd name="connsiteY3" fmla="*/ 31750 h 32055"/>
                <a:gd name="connsiteX4" fmla="*/ 244475 w 284117"/>
                <a:gd name="connsiteY4" fmla="*/ 28575 h 32055"/>
                <a:gd name="connsiteX5" fmla="*/ 282575 w 284117"/>
                <a:gd name="connsiteY5" fmla="*/ 31750 h 32055"/>
                <a:gd name="connsiteX6" fmla="*/ 273050 w 284117"/>
                <a:gd name="connsiteY6" fmla="*/ 31750 h 32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117" h="32055">
                  <a:moveTo>
                    <a:pt x="0" y="0"/>
                  </a:moveTo>
                  <a:cubicBezTo>
                    <a:pt x="23283" y="6085"/>
                    <a:pt x="46567" y="12171"/>
                    <a:pt x="69850" y="15875"/>
                  </a:cubicBezTo>
                  <a:cubicBezTo>
                    <a:pt x="93133" y="19579"/>
                    <a:pt x="118004" y="19579"/>
                    <a:pt x="139700" y="22225"/>
                  </a:cubicBezTo>
                  <a:cubicBezTo>
                    <a:pt x="161396" y="24871"/>
                    <a:pt x="182563" y="30692"/>
                    <a:pt x="200025" y="31750"/>
                  </a:cubicBezTo>
                  <a:cubicBezTo>
                    <a:pt x="217487" y="32808"/>
                    <a:pt x="230717" y="28575"/>
                    <a:pt x="244475" y="28575"/>
                  </a:cubicBezTo>
                  <a:cubicBezTo>
                    <a:pt x="258233" y="28575"/>
                    <a:pt x="282575" y="31750"/>
                    <a:pt x="282575" y="31750"/>
                  </a:cubicBezTo>
                  <a:cubicBezTo>
                    <a:pt x="287338" y="32279"/>
                    <a:pt x="280194" y="32014"/>
                    <a:pt x="273050" y="31750"/>
                  </a:cubicBezTo>
                </a:path>
              </a:pathLst>
            </a:custGeom>
            <a:noFill/>
            <a:ln w="10795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6" name="Freeform 9005">
              <a:extLst>
                <a:ext uri="{FF2B5EF4-FFF2-40B4-BE49-F238E27FC236}">
                  <a16:creationId xmlns:a16="http://schemas.microsoft.com/office/drawing/2014/main" id="{163B9B57-8822-7A47-DFE5-9961B62AF94F}"/>
                </a:ext>
              </a:extLst>
            </p:cNvPr>
            <p:cNvSpPr/>
            <p:nvPr/>
          </p:nvSpPr>
          <p:spPr>
            <a:xfrm flipH="1" flipV="1">
              <a:off x="5411897" y="2725736"/>
              <a:ext cx="193675" cy="206375"/>
            </a:xfrm>
            <a:custGeom>
              <a:avLst/>
              <a:gdLst>
                <a:gd name="connsiteX0" fmla="*/ 0 w 193675"/>
                <a:gd name="connsiteY0" fmla="*/ 0 h 206375"/>
                <a:gd name="connsiteX1" fmla="*/ 76200 w 193675"/>
                <a:gd name="connsiteY1" fmla="*/ 28575 h 206375"/>
                <a:gd name="connsiteX2" fmla="*/ 130175 w 193675"/>
                <a:gd name="connsiteY2" fmla="*/ 107950 h 206375"/>
                <a:gd name="connsiteX3" fmla="*/ 174625 w 193675"/>
                <a:gd name="connsiteY3" fmla="*/ 174625 h 206375"/>
                <a:gd name="connsiteX4" fmla="*/ 193675 w 193675"/>
                <a:gd name="connsiteY4" fmla="*/ 206375 h 2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5" h="206375">
                  <a:moveTo>
                    <a:pt x="0" y="0"/>
                  </a:moveTo>
                  <a:cubicBezTo>
                    <a:pt x="27252" y="5291"/>
                    <a:pt x="54504" y="10583"/>
                    <a:pt x="76200" y="28575"/>
                  </a:cubicBezTo>
                  <a:cubicBezTo>
                    <a:pt x="97896" y="46567"/>
                    <a:pt x="113771" y="83608"/>
                    <a:pt x="130175" y="107950"/>
                  </a:cubicBezTo>
                  <a:cubicBezTo>
                    <a:pt x="146579" y="132292"/>
                    <a:pt x="164042" y="158221"/>
                    <a:pt x="174625" y="174625"/>
                  </a:cubicBezTo>
                  <a:cubicBezTo>
                    <a:pt x="185208" y="191029"/>
                    <a:pt x="189441" y="198702"/>
                    <a:pt x="193675" y="206375"/>
                  </a:cubicBezTo>
                </a:path>
              </a:pathLst>
            </a:custGeom>
            <a:noFill/>
            <a:ln w="1016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7" name="Freeform 9006">
              <a:extLst>
                <a:ext uri="{FF2B5EF4-FFF2-40B4-BE49-F238E27FC236}">
                  <a16:creationId xmlns:a16="http://schemas.microsoft.com/office/drawing/2014/main" id="{87907632-9D23-B9D1-91F8-21483E1560D9}"/>
                </a:ext>
              </a:extLst>
            </p:cNvPr>
            <p:cNvSpPr/>
            <p:nvPr/>
          </p:nvSpPr>
          <p:spPr>
            <a:xfrm>
              <a:off x="5238431" y="2533297"/>
              <a:ext cx="193675" cy="206375"/>
            </a:xfrm>
            <a:custGeom>
              <a:avLst/>
              <a:gdLst>
                <a:gd name="connsiteX0" fmla="*/ 0 w 193675"/>
                <a:gd name="connsiteY0" fmla="*/ 0 h 206375"/>
                <a:gd name="connsiteX1" fmla="*/ 76200 w 193675"/>
                <a:gd name="connsiteY1" fmla="*/ 28575 h 206375"/>
                <a:gd name="connsiteX2" fmla="*/ 130175 w 193675"/>
                <a:gd name="connsiteY2" fmla="*/ 107950 h 206375"/>
                <a:gd name="connsiteX3" fmla="*/ 174625 w 193675"/>
                <a:gd name="connsiteY3" fmla="*/ 174625 h 206375"/>
                <a:gd name="connsiteX4" fmla="*/ 193675 w 193675"/>
                <a:gd name="connsiteY4" fmla="*/ 206375 h 2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5" h="206375">
                  <a:moveTo>
                    <a:pt x="0" y="0"/>
                  </a:moveTo>
                  <a:cubicBezTo>
                    <a:pt x="27252" y="5291"/>
                    <a:pt x="54504" y="10583"/>
                    <a:pt x="76200" y="28575"/>
                  </a:cubicBezTo>
                  <a:cubicBezTo>
                    <a:pt x="97896" y="46567"/>
                    <a:pt x="113771" y="83608"/>
                    <a:pt x="130175" y="107950"/>
                  </a:cubicBezTo>
                  <a:cubicBezTo>
                    <a:pt x="146579" y="132292"/>
                    <a:pt x="164042" y="158221"/>
                    <a:pt x="174625" y="174625"/>
                  </a:cubicBezTo>
                  <a:cubicBezTo>
                    <a:pt x="185208" y="191029"/>
                    <a:pt x="189441" y="198702"/>
                    <a:pt x="193675" y="206375"/>
                  </a:cubicBezTo>
                </a:path>
              </a:pathLst>
            </a:custGeom>
            <a:noFill/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008" name="Group 9007">
              <a:extLst>
                <a:ext uri="{FF2B5EF4-FFF2-40B4-BE49-F238E27FC236}">
                  <a16:creationId xmlns:a16="http://schemas.microsoft.com/office/drawing/2014/main" id="{587C18FB-F298-66CF-4047-1136AC67BA93}"/>
                </a:ext>
              </a:extLst>
            </p:cNvPr>
            <p:cNvGrpSpPr/>
            <p:nvPr/>
          </p:nvGrpSpPr>
          <p:grpSpPr>
            <a:xfrm flipH="1">
              <a:off x="5207008" y="2509282"/>
              <a:ext cx="235600" cy="242618"/>
              <a:chOff x="5399134" y="2532161"/>
              <a:chExt cx="235600" cy="242618"/>
            </a:xfrm>
          </p:grpSpPr>
          <p:sp>
            <p:nvSpPr>
              <p:cNvPr id="9050" name="Freeform 9049">
                <a:extLst>
                  <a:ext uri="{FF2B5EF4-FFF2-40B4-BE49-F238E27FC236}">
                    <a16:creationId xmlns:a16="http://schemas.microsoft.com/office/drawing/2014/main" id="{046CB8A3-4BDE-9CC7-F0DF-D083FAD69BB7}"/>
                  </a:ext>
                </a:extLst>
              </p:cNvPr>
              <p:cNvSpPr/>
              <p:nvPr/>
            </p:nvSpPr>
            <p:spPr>
              <a:xfrm flipH="1">
                <a:off x="5399134" y="2532161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51" name="Freeform 9050">
                <a:extLst>
                  <a:ext uri="{FF2B5EF4-FFF2-40B4-BE49-F238E27FC236}">
                    <a16:creationId xmlns:a16="http://schemas.microsoft.com/office/drawing/2014/main" id="{9D79D3B7-2820-5BD4-806D-95B3FA23B3F8}"/>
                  </a:ext>
                </a:extLst>
              </p:cNvPr>
              <p:cNvSpPr/>
              <p:nvPr/>
            </p:nvSpPr>
            <p:spPr>
              <a:xfrm flipH="1">
                <a:off x="5441059" y="2568404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09" name="Group 9008">
              <a:extLst>
                <a:ext uri="{FF2B5EF4-FFF2-40B4-BE49-F238E27FC236}">
                  <a16:creationId xmlns:a16="http://schemas.microsoft.com/office/drawing/2014/main" id="{9E1B0417-93BB-C967-5487-605C9C6B43B8}"/>
                </a:ext>
              </a:extLst>
            </p:cNvPr>
            <p:cNvGrpSpPr/>
            <p:nvPr/>
          </p:nvGrpSpPr>
          <p:grpSpPr>
            <a:xfrm flipV="1">
              <a:off x="5399986" y="2709729"/>
              <a:ext cx="235600" cy="242618"/>
              <a:chOff x="5399134" y="2532161"/>
              <a:chExt cx="235600" cy="242618"/>
            </a:xfrm>
          </p:grpSpPr>
          <p:sp>
            <p:nvSpPr>
              <p:cNvPr id="9048" name="Freeform 9047">
                <a:extLst>
                  <a:ext uri="{FF2B5EF4-FFF2-40B4-BE49-F238E27FC236}">
                    <a16:creationId xmlns:a16="http://schemas.microsoft.com/office/drawing/2014/main" id="{B2D75C74-770A-3C7E-7ED7-B04CCDF4233E}"/>
                  </a:ext>
                </a:extLst>
              </p:cNvPr>
              <p:cNvSpPr/>
              <p:nvPr/>
            </p:nvSpPr>
            <p:spPr>
              <a:xfrm flipH="1">
                <a:off x="5399134" y="2532161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49" name="Freeform 9048">
                <a:extLst>
                  <a:ext uri="{FF2B5EF4-FFF2-40B4-BE49-F238E27FC236}">
                    <a16:creationId xmlns:a16="http://schemas.microsoft.com/office/drawing/2014/main" id="{F37791BD-C0E6-5EA6-18F9-5BC913641644}"/>
                  </a:ext>
                </a:extLst>
              </p:cNvPr>
              <p:cNvSpPr/>
              <p:nvPr/>
            </p:nvSpPr>
            <p:spPr>
              <a:xfrm flipH="1">
                <a:off x="5441059" y="2568404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010" name="Freeform 9009">
              <a:extLst>
                <a:ext uri="{FF2B5EF4-FFF2-40B4-BE49-F238E27FC236}">
                  <a16:creationId xmlns:a16="http://schemas.microsoft.com/office/drawing/2014/main" id="{52259F92-0D31-CB49-BC31-D8EB017DD405}"/>
                </a:ext>
              </a:extLst>
            </p:cNvPr>
            <p:cNvSpPr/>
            <p:nvPr/>
          </p:nvSpPr>
          <p:spPr>
            <a:xfrm flipH="1">
              <a:off x="5411184" y="2553068"/>
              <a:ext cx="193675" cy="206375"/>
            </a:xfrm>
            <a:custGeom>
              <a:avLst/>
              <a:gdLst>
                <a:gd name="connsiteX0" fmla="*/ 0 w 193675"/>
                <a:gd name="connsiteY0" fmla="*/ 0 h 206375"/>
                <a:gd name="connsiteX1" fmla="*/ 76200 w 193675"/>
                <a:gd name="connsiteY1" fmla="*/ 28575 h 206375"/>
                <a:gd name="connsiteX2" fmla="*/ 130175 w 193675"/>
                <a:gd name="connsiteY2" fmla="*/ 107950 h 206375"/>
                <a:gd name="connsiteX3" fmla="*/ 174625 w 193675"/>
                <a:gd name="connsiteY3" fmla="*/ 174625 h 206375"/>
                <a:gd name="connsiteX4" fmla="*/ 193675 w 193675"/>
                <a:gd name="connsiteY4" fmla="*/ 206375 h 2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5" h="206375">
                  <a:moveTo>
                    <a:pt x="0" y="0"/>
                  </a:moveTo>
                  <a:cubicBezTo>
                    <a:pt x="27252" y="5291"/>
                    <a:pt x="54504" y="10583"/>
                    <a:pt x="76200" y="28575"/>
                  </a:cubicBezTo>
                  <a:cubicBezTo>
                    <a:pt x="97896" y="46567"/>
                    <a:pt x="113771" y="83608"/>
                    <a:pt x="130175" y="107950"/>
                  </a:cubicBezTo>
                  <a:cubicBezTo>
                    <a:pt x="146579" y="132292"/>
                    <a:pt x="164042" y="158221"/>
                    <a:pt x="174625" y="174625"/>
                  </a:cubicBezTo>
                  <a:cubicBezTo>
                    <a:pt x="185208" y="191029"/>
                    <a:pt x="189441" y="198702"/>
                    <a:pt x="193675" y="206375"/>
                  </a:cubicBezTo>
                </a:path>
              </a:pathLst>
            </a:custGeom>
            <a:noFill/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1" name="Freeform 9010">
              <a:extLst>
                <a:ext uri="{FF2B5EF4-FFF2-40B4-BE49-F238E27FC236}">
                  <a16:creationId xmlns:a16="http://schemas.microsoft.com/office/drawing/2014/main" id="{5902BC97-D7B1-9B63-5740-52135E49D3EF}"/>
                </a:ext>
              </a:extLst>
            </p:cNvPr>
            <p:cNvSpPr/>
            <p:nvPr/>
          </p:nvSpPr>
          <p:spPr>
            <a:xfrm flipV="1">
              <a:off x="5235786" y="2746643"/>
              <a:ext cx="193675" cy="206375"/>
            </a:xfrm>
            <a:custGeom>
              <a:avLst/>
              <a:gdLst>
                <a:gd name="connsiteX0" fmla="*/ 0 w 193675"/>
                <a:gd name="connsiteY0" fmla="*/ 0 h 206375"/>
                <a:gd name="connsiteX1" fmla="*/ 76200 w 193675"/>
                <a:gd name="connsiteY1" fmla="*/ 28575 h 206375"/>
                <a:gd name="connsiteX2" fmla="*/ 130175 w 193675"/>
                <a:gd name="connsiteY2" fmla="*/ 107950 h 206375"/>
                <a:gd name="connsiteX3" fmla="*/ 174625 w 193675"/>
                <a:gd name="connsiteY3" fmla="*/ 174625 h 206375"/>
                <a:gd name="connsiteX4" fmla="*/ 193675 w 193675"/>
                <a:gd name="connsiteY4" fmla="*/ 206375 h 2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5" h="206375">
                  <a:moveTo>
                    <a:pt x="0" y="0"/>
                  </a:moveTo>
                  <a:cubicBezTo>
                    <a:pt x="27252" y="5291"/>
                    <a:pt x="54504" y="10583"/>
                    <a:pt x="76200" y="28575"/>
                  </a:cubicBezTo>
                  <a:cubicBezTo>
                    <a:pt x="97896" y="46567"/>
                    <a:pt x="113771" y="83608"/>
                    <a:pt x="130175" y="107950"/>
                  </a:cubicBezTo>
                  <a:cubicBezTo>
                    <a:pt x="146579" y="132292"/>
                    <a:pt x="164042" y="158221"/>
                    <a:pt x="174625" y="174625"/>
                  </a:cubicBezTo>
                  <a:cubicBezTo>
                    <a:pt x="185208" y="191029"/>
                    <a:pt x="189441" y="198702"/>
                    <a:pt x="193675" y="206375"/>
                  </a:cubicBezTo>
                </a:path>
              </a:pathLst>
            </a:custGeom>
            <a:noFill/>
            <a:ln w="1016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012" name="Group 9011">
              <a:extLst>
                <a:ext uri="{FF2B5EF4-FFF2-40B4-BE49-F238E27FC236}">
                  <a16:creationId xmlns:a16="http://schemas.microsoft.com/office/drawing/2014/main" id="{A535C1EF-1BB4-E20A-0BF2-0418166E5392}"/>
                </a:ext>
              </a:extLst>
            </p:cNvPr>
            <p:cNvGrpSpPr/>
            <p:nvPr/>
          </p:nvGrpSpPr>
          <p:grpSpPr>
            <a:xfrm>
              <a:off x="5399134" y="2532161"/>
              <a:ext cx="235600" cy="242618"/>
              <a:chOff x="5399134" y="2532161"/>
              <a:chExt cx="235600" cy="242618"/>
            </a:xfrm>
          </p:grpSpPr>
          <p:sp>
            <p:nvSpPr>
              <p:cNvPr id="9046" name="Freeform 9045">
                <a:extLst>
                  <a:ext uri="{FF2B5EF4-FFF2-40B4-BE49-F238E27FC236}">
                    <a16:creationId xmlns:a16="http://schemas.microsoft.com/office/drawing/2014/main" id="{E664834E-090E-1A2A-2BDE-9810E70BD12F}"/>
                  </a:ext>
                </a:extLst>
              </p:cNvPr>
              <p:cNvSpPr/>
              <p:nvPr/>
            </p:nvSpPr>
            <p:spPr>
              <a:xfrm flipH="1">
                <a:off x="5399134" y="2532161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47" name="Freeform 9046">
                <a:extLst>
                  <a:ext uri="{FF2B5EF4-FFF2-40B4-BE49-F238E27FC236}">
                    <a16:creationId xmlns:a16="http://schemas.microsoft.com/office/drawing/2014/main" id="{9180E415-F04B-1FA0-39AC-D58C1C801361}"/>
                  </a:ext>
                </a:extLst>
              </p:cNvPr>
              <p:cNvSpPr/>
              <p:nvPr/>
            </p:nvSpPr>
            <p:spPr>
              <a:xfrm flipH="1">
                <a:off x="5441059" y="2568404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13" name="Group 9012">
              <a:extLst>
                <a:ext uri="{FF2B5EF4-FFF2-40B4-BE49-F238E27FC236}">
                  <a16:creationId xmlns:a16="http://schemas.microsoft.com/office/drawing/2014/main" id="{F264D099-8900-2AC8-4D0F-7AC5C63EEF81}"/>
                </a:ext>
              </a:extLst>
            </p:cNvPr>
            <p:cNvGrpSpPr/>
            <p:nvPr/>
          </p:nvGrpSpPr>
          <p:grpSpPr>
            <a:xfrm flipH="1" flipV="1">
              <a:off x="5212516" y="2729257"/>
              <a:ext cx="235600" cy="242618"/>
              <a:chOff x="5399134" y="2532161"/>
              <a:chExt cx="235600" cy="242618"/>
            </a:xfrm>
          </p:grpSpPr>
          <p:sp>
            <p:nvSpPr>
              <p:cNvPr id="9044" name="Freeform 9043">
                <a:extLst>
                  <a:ext uri="{FF2B5EF4-FFF2-40B4-BE49-F238E27FC236}">
                    <a16:creationId xmlns:a16="http://schemas.microsoft.com/office/drawing/2014/main" id="{AA95776F-82BA-9438-2D40-F8E8AE5653BD}"/>
                  </a:ext>
                </a:extLst>
              </p:cNvPr>
              <p:cNvSpPr/>
              <p:nvPr/>
            </p:nvSpPr>
            <p:spPr>
              <a:xfrm flipH="1">
                <a:off x="5399134" y="2532161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45" name="Freeform 9044">
                <a:extLst>
                  <a:ext uri="{FF2B5EF4-FFF2-40B4-BE49-F238E27FC236}">
                    <a16:creationId xmlns:a16="http://schemas.microsoft.com/office/drawing/2014/main" id="{4E2D2F62-0AA8-DE7F-1D4D-A354D80CE0FE}"/>
                  </a:ext>
                </a:extLst>
              </p:cNvPr>
              <p:cNvSpPr/>
              <p:nvPr/>
            </p:nvSpPr>
            <p:spPr>
              <a:xfrm flipH="1">
                <a:off x="5441059" y="2568404"/>
                <a:ext cx="193675" cy="206375"/>
              </a:xfrm>
              <a:custGeom>
                <a:avLst/>
                <a:gdLst>
                  <a:gd name="connsiteX0" fmla="*/ 0 w 193675"/>
                  <a:gd name="connsiteY0" fmla="*/ 0 h 206375"/>
                  <a:gd name="connsiteX1" fmla="*/ 76200 w 193675"/>
                  <a:gd name="connsiteY1" fmla="*/ 28575 h 206375"/>
                  <a:gd name="connsiteX2" fmla="*/ 130175 w 193675"/>
                  <a:gd name="connsiteY2" fmla="*/ 107950 h 206375"/>
                  <a:gd name="connsiteX3" fmla="*/ 174625 w 193675"/>
                  <a:gd name="connsiteY3" fmla="*/ 174625 h 206375"/>
                  <a:gd name="connsiteX4" fmla="*/ 193675 w 193675"/>
                  <a:gd name="connsiteY4" fmla="*/ 206375 h 20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675" h="206375">
                    <a:moveTo>
                      <a:pt x="0" y="0"/>
                    </a:moveTo>
                    <a:cubicBezTo>
                      <a:pt x="27252" y="5291"/>
                      <a:pt x="54504" y="10583"/>
                      <a:pt x="76200" y="28575"/>
                    </a:cubicBezTo>
                    <a:cubicBezTo>
                      <a:pt x="97896" y="46567"/>
                      <a:pt x="113771" y="83608"/>
                      <a:pt x="130175" y="107950"/>
                    </a:cubicBezTo>
                    <a:cubicBezTo>
                      <a:pt x="146579" y="132292"/>
                      <a:pt x="164042" y="158221"/>
                      <a:pt x="174625" y="174625"/>
                    </a:cubicBezTo>
                    <a:cubicBezTo>
                      <a:pt x="185208" y="191029"/>
                      <a:pt x="189441" y="198702"/>
                      <a:pt x="193675" y="2063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014" name="Straight Connector 9013">
              <a:extLst>
                <a:ext uri="{FF2B5EF4-FFF2-40B4-BE49-F238E27FC236}">
                  <a16:creationId xmlns:a16="http://schemas.microsoft.com/office/drawing/2014/main" id="{E6CB91CD-BBF8-0325-42C8-F99C1688D894}"/>
                </a:ext>
              </a:extLst>
            </p:cNvPr>
            <p:cNvCxnSpPr>
              <a:cxnSpLocks/>
            </p:cNvCxnSpPr>
            <p:nvPr/>
          </p:nvCxnSpPr>
          <p:spPr>
            <a:xfrm rot="960000">
              <a:off x="5592809" y="2906911"/>
              <a:ext cx="0" cy="504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15" name="Straight Connector 9014">
              <a:extLst>
                <a:ext uri="{FF2B5EF4-FFF2-40B4-BE49-F238E27FC236}">
                  <a16:creationId xmlns:a16="http://schemas.microsoft.com/office/drawing/2014/main" id="{49F2D3F8-135C-D72C-21AB-E50D756E06C0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313409" y="2541784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16" name="Straight Connector 9015">
              <a:extLst>
                <a:ext uri="{FF2B5EF4-FFF2-40B4-BE49-F238E27FC236}">
                  <a16:creationId xmlns:a16="http://schemas.microsoft.com/office/drawing/2014/main" id="{C91DA7E2-E5CA-84F2-48BE-B9BE02B19991}"/>
                </a:ext>
              </a:extLst>
            </p:cNvPr>
            <p:cNvCxnSpPr>
              <a:cxnSpLocks/>
            </p:cNvCxnSpPr>
            <p:nvPr/>
          </p:nvCxnSpPr>
          <p:spPr>
            <a:xfrm rot="-1020000" flipH="1">
              <a:off x="5277870" y="2533746"/>
              <a:ext cx="31082" cy="28689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17" name="Straight Connector 9016">
              <a:extLst>
                <a:ext uri="{FF2B5EF4-FFF2-40B4-BE49-F238E27FC236}">
                  <a16:creationId xmlns:a16="http://schemas.microsoft.com/office/drawing/2014/main" id="{EAF91B96-3A1E-78B7-88A2-063A46E9746B}"/>
                </a:ext>
              </a:extLst>
            </p:cNvPr>
            <p:cNvCxnSpPr>
              <a:cxnSpLocks/>
            </p:cNvCxnSpPr>
            <p:nvPr/>
          </p:nvCxnSpPr>
          <p:spPr>
            <a:xfrm>
              <a:off x="5573628" y="2949421"/>
              <a:ext cx="54143" cy="1401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18" name="Straight Connector 9017">
              <a:extLst>
                <a:ext uri="{FF2B5EF4-FFF2-40B4-BE49-F238E27FC236}">
                  <a16:creationId xmlns:a16="http://schemas.microsoft.com/office/drawing/2014/main" id="{C5E70A7B-B84F-2692-83D9-D86420FF618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342572" y="2574887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19" name="Straight Connector 9018">
              <a:extLst>
                <a:ext uri="{FF2B5EF4-FFF2-40B4-BE49-F238E27FC236}">
                  <a16:creationId xmlns:a16="http://schemas.microsoft.com/office/drawing/2014/main" id="{7185E9EF-BDDE-236C-A60F-2C2F9DA8A420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365542" y="2609371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0" name="Straight Connector 9019">
              <a:extLst>
                <a:ext uri="{FF2B5EF4-FFF2-40B4-BE49-F238E27FC236}">
                  <a16:creationId xmlns:a16="http://schemas.microsoft.com/office/drawing/2014/main" id="{B368A3DC-4248-7BED-9C4E-515EAFA98680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381426" y="2644572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1" name="Straight Connector 9020">
              <a:extLst>
                <a:ext uri="{FF2B5EF4-FFF2-40B4-BE49-F238E27FC236}">
                  <a16:creationId xmlns:a16="http://schemas.microsoft.com/office/drawing/2014/main" id="{5C50B81B-5869-DE0A-FD0F-001CDC0E2A68}"/>
                </a:ext>
              </a:extLst>
            </p:cNvPr>
            <p:cNvCxnSpPr>
              <a:cxnSpLocks/>
            </p:cNvCxnSpPr>
            <p:nvPr/>
          </p:nvCxnSpPr>
          <p:spPr>
            <a:xfrm rot="-1020000" flipH="1">
              <a:off x="5237658" y="2522954"/>
              <a:ext cx="31082" cy="28689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2" name="Straight Connector 9021">
              <a:extLst>
                <a:ext uri="{FF2B5EF4-FFF2-40B4-BE49-F238E27FC236}">
                  <a16:creationId xmlns:a16="http://schemas.microsoft.com/office/drawing/2014/main" id="{C65261E4-ED43-7208-A528-206AE535464B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467151" y="2771572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3" name="Straight Connector 9022">
              <a:extLst>
                <a:ext uri="{FF2B5EF4-FFF2-40B4-BE49-F238E27FC236}">
                  <a16:creationId xmlns:a16="http://schemas.microsoft.com/office/drawing/2014/main" id="{24BB3E02-AA24-E24E-2888-04D9080557D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493379" y="2807359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4" name="Straight Connector 9023">
              <a:extLst>
                <a:ext uri="{FF2B5EF4-FFF2-40B4-BE49-F238E27FC236}">
                  <a16:creationId xmlns:a16="http://schemas.microsoft.com/office/drawing/2014/main" id="{12BE72D3-3587-CB9B-FADA-3AFECD721C7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523564" y="2854430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5" name="Straight Connector 9024">
              <a:extLst>
                <a:ext uri="{FF2B5EF4-FFF2-40B4-BE49-F238E27FC236}">
                  <a16:creationId xmlns:a16="http://schemas.microsoft.com/office/drawing/2014/main" id="{DC403D94-ECC7-96F1-B2DF-E9583AF9CF47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555301" y="2886299"/>
              <a:ext cx="0" cy="609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6" name="Straight Connector 9025">
              <a:extLst>
                <a:ext uri="{FF2B5EF4-FFF2-40B4-BE49-F238E27FC236}">
                  <a16:creationId xmlns:a16="http://schemas.microsoft.com/office/drawing/2014/main" id="{10C04752-37AB-E096-E701-716E9E7A6FE1}"/>
                </a:ext>
              </a:extLst>
            </p:cNvPr>
            <p:cNvCxnSpPr>
              <a:cxnSpLocks/>
            </p:cNvCxnSpPr>
            <p:nvPr/>
          </p:nvCxnSpPr>
          <p:spPr>
            <a:xfrm rot="660000" flipH="1">
              <a:off x="5219203" y="2507494"/>
              <a:ext cx="51184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7" name="Straight Connector 9026">
              <a:extLst>
                <a:ext uri="{FF2B5EF4-FFF2-40B4-BE49-F238E27FC236}">
                  <a16:creationId xmlns:a16="http://schemas.microsoft.com/office/drawing/2014/main" id="{78382EBB-6C5D-7426-C904-D7236B437454}"/>
                </a:ext>
              </a:extLst>
            </p:cNvPr>
            <p:cNvCxnSpPr>
              <a:cxnSpLocks/>
            </p:cNvCxnSpPr>
            <p:nvPr/>
          </p:nvCxnSpPr>
          <p:spPr>
            <a:xfrm rot="360000" flipH="1">
              <a:off x="5569839" y="2517921"/>
              <a:ext cx="63278" cy="2115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8" name="Straight Connector 9027">
              <a:extLst>
                <a:ext uri="{FF2B5EF4-FFF2-40B4-BE49-F238E27FC236}">
                  <a16:creationId xmlns:a16="http://schemas.microsoft.com/office/drawing/2014/main" id="{D82C51D3-8AA3-3778-141F-ED4E0C2F14F6}"/>
                </a:ext>
              </a:extLst>
            </p:cNvPr>
            <p:cNvCxnSpPr>
              <a:cxnSpLocks/>
            </p:cNvCxnSpPr>
            <p:nvPr/>
          </p:nvCxnSpPr>
          <p:spPr>
            <a:xfrm rot="1200000" flipH="1">
              <a:off x="5221475" y="2952362"/>
              <a:ext cx="64762" cy="444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9" name="Straight Connector 9028">
              <a:extLst>
                <a:ext uri="{FF2B5EF4-FFF2-40B4-BE49-F238E27FC236}">
                  <a16:creationId xmlns:a16="http://schemas.microsoft.com/office/drawing/2014/main" id="{47347E6B-1519-0BBF-40EB-02DB893CC1E8}"/>
                </a:ext>
              </a:extLst>
            </p:cNvPr>
            <p:cNvCxnSpPr>
              <a:cxnSpLocks/>
            </p:cNvCxnSpPr>
            <p:nvPr/>
          </p:nvCxnSpPr>
          <p:spPr>
            <a:xfrm rot="-540000">
              <a:off x="5303976" y="2885069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0" name="Straight Connector 9029">
              <a:extLst>
                <a:ext uri="{FF2B5EF4-FFF2-40B4-BE49-F238E27FC236}">
                  <a16:creationId xmlns:a16="http://schemas.microsoft.com/office/drawing/2014/main" id="{54B0C968-9909-BAA6-AF74-79C74C7B5C1B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332551" y="2856494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1" name="Straight Connector 9030">
              <a:extLst>
                <a:ext uri="{FF2B5EF4-FFF2-40B4-BE49-F238E27FC236}">
                  <a16:creationId xmlns:a16="http://schemas.microsoft.com/office/drawing/2014/main" id="{D4CBDF96-42A8-8B0A-A9F3-9ED6BD399B6D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351633" y="2822365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2" name="Straight Connector 9031">
              <a:extLst>
                <a:ext uri="{FF2B5EF4-FFF2-40B4-BE49-F238E27FC236}">
                  <a16:creationId xmlns:a16="http://schemas.microsoft.com/office/drawing/2014/main" id="{1E93BE27-1B84-7C9D-246F-CCEE6DDCE8C4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373396" y="2777054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3" name="Straight Connector 9032">
              <a:extLst>
                <a:ext uri="{FF2B5EF4-FFF2-40B4-BE49-F238E27FC236}">
                  <a16:creationId xmlns:a16="http://schemas.microsoft.com/office/drawing/2014/main" id="{6F24E277-65B9-D2E6-D77A-979F43729F36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399097" y="2745320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4" name="Straight Connector 9033">
              <a:extLst>
                <a:ext uri="{FF2B5EF4-FFF2-40B4-BE49-F238E27FC236}">
                  <a16:creationId xmlns:a16="http://schemas.microsoft.com/office/drawing/2014/main" id="{1B6E94B9-E2F4-D282-B44A-2DC5454C94C4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418360" y="2710409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5" name="Straight Connector 9034">
              <a:extLst>
                <a:ext uri="{FF2B5EF4-FFF2-40B4-BE49-F238E27FC236}">
                  <a16:creationId xmlns:a16="http://schemas.microsoft.com/office/drawing/2014/main" id="{E83390F5-6695-DB0A-D6AC-6BA19695912A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440124" y="2678490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6" name="Straight Connector 9035">
              <a:extLst>
                <a:ext uri="{FF2B5EF4-FFF2-40B4-BE49-F238E27FC236}">
                  <a16:creationId xmlns:a16="http://schemas.microsoft.com/office/drawing/2014/main" id="{C3DA952D-A8F0-3352-6F11-0D41A9DA2960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463733" y="2644416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7" name="Straight Connector 9036">
              <a:extLst>
                <a:ext uri="{FF2B5EF4-FFF2-40B4-BE49-F238E27FC236}">
                  <a16:creationId xmlns:a16="http://schemas.microsoft.com/office/drawing/2014/main" id="{9EA53A85-29E5-676D-8B11-83763C242F13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483651" y="2605040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8" name="Straight Connector 9037">
              <a:extLst>
                <a:ext uri="{FF2B5EF4-FFF2-40B4-BE49-F238E27FC236}">
                  <a16:creationId xmlns:a16="http://schemas.microsoft.com/office/drawing/2014/main" id="{9C93218C-194B-0926-E1A4-7E515FAF250B}"/>
                </a:ext>
              </a:extLst>
            </p:cNvPr>
            <p:cNvCxnSpPr>
              <a:cxnSpLocks/>
            </p:cNvCxnSpPr>
            <p:nvPr/>
          </p:nvCxnSpPr>
          <p:spPr>
            <a:xfrm rot="-840000">
              <a:off x="5505200" y="2570341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9" name="Straight Connector 9038">
              <a:extLst>
                <a:ext uri="{FF2B5EF4-FFF2-40B4-BE49-F238E27FC236}">
                  <a16:creationId xmlns:a16="http://schemas.microsoft.com/office/drawing/2014/main" id="{63DC7061-94A1-4795-1CC2-25488D844E55}"/>
                </a:ext>
              </a:extLst>
            </p:cNvPr>
            <p:cNvCxnSpPr>
              <a:cxnSpLocks/>
            </p:cNvCxnSpPr>
            <p:nvPr/>
          </p:nvCxnSpPr>
          <p:spPr>
            <a:xfrm>
              <a:off x="5269235" y="2908244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40" name="Straight Connector 9039">
              <a:extLst>
                <a:ext uri="{FF2B5EF4-FFF2-40B4-BE49-F238E27FC236}">
                  <a16:creationId xmlns:a16="http://schemas.microsoft.com/office/drawing/2014/main" id="{84D9FFFC-3C98-85F6-24D1-CFAAA6F46BBE}"/>
                </a:ext>
              </a:extLst>
            </p:cNvPr>
            <p:cNvCxnSpPr>
              <a:cxnSpLocks/>
            </p:cNvCxnSpPr>
            <p:nvPr/>
          </p:nvCxnSpPr>
          <p:spPr>
            <a:xfrm rot="960000">
              <a:off x="5190422" y="2939926"/>
              <a:ext cx="33474" cy="36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41" name="Straight Connector 9040">
              <a:extLst>
                <a:ext uri="{FF2B5EF4-FFF2-40B4-BE49-F238E27FC236}">
                  <a16:creationId xmlns:a16="http://schemas.microsoft.com/office/drawing/2014/main" id="{BBF1E0F8-A860-0EE0-7B23-807EF5D78902}"/>
                </a:ext>
              </a:extLst>
            </p:cNvPr>
            <p:cNvCxnSpPr>
              <a:cxnSpLocks/>
            </p:cNvCxnSpPr>
            <p:nvPr/>
          </p:nvCxnSpPr>
          <p:spPr>
            <a:xfrm rot="1140000">
              <a:off x="5232842" y="2930077"/>
              <a:ext cx="33474" cy="36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42" name="Straight Connector 9041">
              <a:extLst>
                <a:ext uri="{FF2B5EF4-FFF2-40B4-BE49-F238E27FC236}">
                  <a16:creationId xmlns:a16="http://schemas.microsoft.com/office/drawing/2014/main" id="{6A6E1F66-2CB0-0E4B-5125-1AE427C18733}"/>
                </a:ext>
              </a:extLst>
            </p:cNvPr>
            <p:cNvCxnSpPr>
              <a:cxnSpLocks/>
            </p:cNvCxnSpPr>
            <p:nvPr/>
          </p:nvCxnSpPr>
          <p:spPr>
            <a:xfrm rot="120000">
              <a:off x="5536541" y="2543933"/>
              <a:ext cx="33474" cy="4566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43" name="Straight Connector 9042">
              <a:extLst>
                <a:ext uri="{FF2B5EF4-FFF2-40B4-BE49-F238E27FC236}">
                  <a16:creationId xmlns:a16="http://schemas.microsoft.com/office/drawing/2014/main" id="{DDACF4DB-F45D-84D0-D355-649EAAEA5805}"/>
                </a:ext>
              </a:extLst>
            </p:cNvPr>
            <p:cNvCxnSpPr>
              <a:cxnSpLocks/>
            </p:cNvCxnSpPr>
            <p:nvPr/>
          </p:nvCxnSpPr>
          <p:spPr>
            <a:xfrm rot="3240000">
              <a:off x="5568093" y="2541624"/>
              <a:ext cx="43200" cy="15579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58" name="Oval 9357">
            <a:extLst>
              <a:ext uri="{FF2B5EF4-FFF2-40B4-BE49-F238E27FC236}">
                <a16:creationId xmlns:a16="http://schemas.microsoft.com/office/drawing/2014/main" id="{17FEC36E-6DB9-1B55-C47C-0DC3680D6B5C}"/>
              </a:ext>
            </a:extLst>
          </p:cNvPr>
          <p:cNvSpPr/>
          <p:nvPr/>
        </p:nvSpPr>
        <p:spPr>
          <a:xfrm>
            <a:off x="5277645" y="5891248"/>
            <a:ext cx="234170" cy="404577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2" name="Oval 9361">
            <a:extLst>
              <a:ext uri="{FF2B5EF4-FFF2-40B4-BE49-F238E27FC236}">
                <a16:creationId xmlns:a16="http://schemas.microsoft.com/office/drawing/2014/main" id="{62959DC2-D888-DCF9-23BD-FC539CCAD2F2}"/>
              </a:ext>
            </a:extLst>
          </p:cNvPr>
          <p:cNvSpPr/>
          <p:nvPr/>
        </p:nvSpPr>
        <p:spPr>
          <a:xfrm>
            <a:off x="5266533" y="6695192"/>
            <a:ext cx="234170" cy="404577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3" name="Rectangle 9362">
            <a:extLst>
              <a:ext uri="{FF2B5EF4-FFF2-40B4-BE49-F238E27FC236}">
                <a16:creationId xmlns:a16="http://schemas.microsoft.com/office/drawing/2014/main" id="{E190917A-F08E-D957-187E-70E7507B75C9}"/>
              </a:ext>
            </a:extLst>
          </p:cNvPr>
          <p:cNvSpPr/>
          <p:nvPr/>
        </p:nvSpPr>
        <p:spPr>
          <a:xfrm rot="5400000" flipV="1">
            <a:off x="5143310" y="7358981"/>
            <a:ext cx="495221" cy="45719"/>
          </a:xfrm>
          <a:prstGeom prst="rect">
            <a:avLst/>
          </a:prstGeom>
          <a:gradFill flip="none" rotWithShape="1">
            <a:gsLst>
              <a:gs pos="50000">
                <a:schemeClr val="accent2"/>
              </a:gs>
              <a:gs pos="0">
                <a:schemeClr val="accent2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364" name="Straight Arrow Connector 9363">
            <a:extLst>
              <a:ext uri="{FF2B5EF4-FFF2-40B4-BE49-F238E27FC236}">
                <a16:creationId xmlns:a16="http://schemas.microsoft.com/office/drawing/2014/main" id="{1D91EB9E-7774-FA90-C839-F578804E5DCC}"/>
              </a:ext>
            </a:extLst>
          </p:cNvPr>
          <p:cNvCxnSpPr>
            <a:cxnSpLocks/>
          </p:cNvCxnSpPr>
          <p:nvPr/>
        </p:nvCxnSpPr>
        <p:spPr>
          <a:xfrm>
            <a:off x="5395972" y="7087412"/>
            <a:ext cx="0" cy="343529"/>
          </a:xfrm>
          <a:prstGeom prst="straightConnector1">
            <a:avLst/>
          </a:prstGeom>
          <a:ln w="381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65" name="Rectangle 9364">
            <a:extLst>
              <a:ext uri="{FF2B5EF4-FFF2-40B4-BE49-F238E27FC236}">
                <a16:creationId xmlns:a16="http://schemas.microsoft.com/office/drawing/2014/main" id="{A623C7E5-B966-9B46-ED6A-51614980C89A}"/>
              </a:ext>
            </a:extLst>
          </p:cNvPr>
          <p:cNvSpPr/>
          <p:nvPr/>
        </p:nvSpPr>
        <p:spPr>
          <a:xfrm rot="16200000">
            <a:off x="5152171" y="5593926"/>
            <a:ext cx="495221" cy="45719"/>
          </a:xfrm>
          <a:prstGeom prst="rect">
            <a:avLst/>
          </a:prstGeom>
          <a:gradFill flip="none" rotWithShape="1">
            <a:gsLst>
              <a:gs pos="50000">
                <a:schemeClr val="accent2"/>
              </a:gs>
              <a:gs pos="0">
                <a:schemeClr val="accent2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366" name="Straight Arrow Connector 9365">
            <a:extLst>
              <a:ext uri="{FF2B5EF4-FFF2-40B4-BE49-F238E27FC236}">
                <a16:creationId xmlns:a16="http://schemas.microsoft.com/office/drawing/2014/main" id="{937DA1C6-BB95-EACC-535B-63DE8F0A1ACA}"/>
              </a:ext>
            </a:extLst>
          </p:cNvPr>
          <p:cNvCxnSpPr>
            <a:cxnSpLocks/>
          </p:cNvCxnSpPr>
          <p:nvPr/>
        </p:nvCxnSpPr>
        <p:spPr>
          <a:xfrm flipV="1">
            <a:off x="5395689" y="5522943"/>
            <a:ext cx="0" cy="343529"/>
          </a:xfrm>
          <a:prstGeom prst="straightConnector1">
            <a:avLst/>
          </a:prstGeom>
          <a:ln w="381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D95C1C6-34EB-024A-DA8D-383523EB2422}"/>
              </a:ext>
            </a:extLst>
          </p:cNvPr>
          <p:cNvSpPr txBox="1"/>
          <p:nvPr/>
        </p:nvSpPr>
        <p:spPr>
          <a:xfrm>
            <a:off x="4794731" y="953795"/>
            <a:ext cx="24240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highlight>
                  <a:srgbClr val="FFFF00"/>
                </a:highlight>
              </a:rPr>
              <a:t>Meiosis I: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0F95E5B-744A-0616-C33A-28685452C4BF}"/>
              </a:ext>
            </a:extLst>
          </p:cNvPr>
          <p:cNvGrpSpPr/>
          <p:nvPr/>
        </p:nvGrpSpPr>
        <p:grpSpPr>
          <a:xfrm>
            <a:off x="4004471" y="2007086"/>
            <a:ext cx="567847" cy="7982589"/>
            <a:chOff x="696749" y="2009306"/>
            <a:chExt cx="567847" cy="7982589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BA32C77-BFA4-75A8-0503-9C9EA3BC8A5D}"/>
                </a:ext>
              </a:extLst>
            </p:cNvPr>
            <p:cNvCxnSpPr>
              <a:cxnSpLocks/>
            </p:cNvCxnSpPr>
            <p:nvPr/>
          </p:nvCxnSpPr>
          <p:spPr>
            <a:xfrm>
              <a:off x="1264596" y="2009306"/>
              <a:ext cx="0" cy="79825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BA56263-1BED-7327-8AF6-84BA28659F1A}"/>
                </a:ext>
              </a:extLst>
            </p:cNvPr>
            <p:cNvSpPr txBox="1"/>
            <p:nvPr/>
          </p:nvSpPr>
          <p:spPr>
            <a:xfrm rot="16200000">
              <a:off x="560600" y="3547420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Pair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C9227EA-1CEF-BF22-2DDB-D1C1F2285F5B}"/>
                </a:ext>
              </a:extLst>
            </p:cNvPr>
            <p:cNvSpPr txBox="1"/>
            <p:nvPr/>
          </p:nvSpPr>
          <p:spPr>
            <a:xfrm rot="16200000">
              <a:off x="551785" y="8495704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Part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92A6FA3-1AC2-CF08-5D58-7176B42CDF99}"/>
                </a:ext>
              </a:extLst>
            </p:cNvPr>
            <p:cNvSpPr txBox="1"/>
            <p:nvPr/>
          </p:nvSpPr>
          <p:spPr>
            <a:xfrm rot="16200000">
              <a:off x="553922" y="6159332"/>
              <a:ext cx="747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Pull</a:t>
              </a:r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4411DF-93C3-CE70-F7E4-A177487C5ADA}"/>
              </a:ext>
            </a:extLst>
          </p:cNvPr>
          <p:cNvCxnSpPr>
            <a:cxnSpLocks/>
          </p:cNvCxnSpPr>
          <p:nvPr/>
        </p:nvCxnSpPr>
        <p:spPr>
          <a:xfrm flipH="1" flipV="1">
            <a:off x="4559692" y="7612148"/>
            <a:ext cx="414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D65DA60-ECB9-A8A2-9688-754381912149}"/>
              </a:ext>
            </a:extLst>
          </p:cNvPr>
          <p:cNvCxnSpPr>
            <a:cxnSpLocks/>
          </p:cNvCxnSpPr>
          <p:nvPr/>
        </p:nvCxnSpPr>
        <p:spPr>
          <a:xfrm flipH="1" flipV="1">
            <a:off x="4562228" y="5236948"/>
            <a:ext cx="414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933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3" name="Rectangle 2552">
            <a:extLst>
              <a:ext uri="{FF2B5EF4-FFF2-40B4-BE49-F238E27FC236}">
                <a16:creationId xmlns:a16="http://schemas.microsoft.com/office/drawing/2014/main" id="{F8836A74-EAEB-746F-62F3-C72BBD04449F}"/>
              </a:ext>
            </a:extLst>
          </p:cNvPr>
          <p:cNvSpPr/>
          <p:nvPr/>
        </p:nvSpPr>
        <p:spPr>
          <a:xfrm>
            <a:off x="8745176" y="5240826"/>
            <a:ext cx="3250935" cy="27558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58" name="Rectangle 6957">
            <a:extLst>
              <a:ext uri="{FF2B5EF4-FFF2-40B4-BE49-F238E27FC236}">
                <a16:creationId xmlns:a16="http://schemas.microsoft.com/office/drawing/2014/main" id="{FA6F1761-DCAE-DCE8-0AC9-EFB48E4BCFF3}"/>
              </a:ext>
            </a:extLst>
          </p:cNvPr>
          <p:cNvSpPr/>
          <p:nvPr/>
        </p:nvSpPr>
        <p:spPr>
          <a:xfrm>
            <a:off x="8735815" y="7629857"/>
            <a:ext cx="3250935" cy="23620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59" name="Rectangle 6958">
            <a:extLst>
              <a:ext uri="{FF2B5EF4-FFF2-40B4-BE49-F238E27FC236}">
                <a16:creationId xmlns:a16="http://schemas.microsoft.com/office/drawing/2014/main" id="{BBF05BAD-B4AA-A05E-921A-DE1CBC382D0D}"/>
              </a:ext>
            </a:extLst>
          </p:cNvPr>
          <p:cNvSpPr/>
          <p:nvPr/>
        </p:nvSpPr>
        <p:spPr>
          <a:xfrm>
            <a:off x="8741718" y="2477602"/>
            <a:ext cx="3250935" cy="27558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64" name="TextBox 6963">
            <a:extLst>
              <a:ext uri="{FF2B5EF4-FFF2-40B4-BE49-F238E27FC236}">
                <a16:creationId xmlns:a16="http://schemas.microsoft.com/office/drawing/2014/main" id="{A80CE86F-2589-63F6-92CE-BF761068CD61}"/>
              </a:ext>
            </a:extLst>
          </p:cNvPr>
          <p:cNvSpPr txBox="1"/>
          <p:nvPr/>
        </p:nvSpPr>
        <p:spPr>
          <a:xfrm>
            <a:off x="9545121" y="2009306"/>
            <a:ext cx="1568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Meiosis II</a:t>
            </a:r>
          </a:p>
        </p:txBody>
      </p:sp>
      <p:cxnSp>
        <p:nvCxnSpPr>
          <p:cNvPr id="6968" name="Straight Connector 6967">
            <a:extLst>
              <a:ext uri="{FF2B5EF4-FFF2-40B4-BE49-F238E27FC236}">
                <a16:creationId xmlns:a16="http://schemas.microsoft.com/office/drawing/2014/main" id="{4942C19F-E864-AD2E-CFC1-57F8DFDEAF05}"/>
              </a:ext>
            </a:extLst>
          </p:cNvPr>
          <p:cNvCxnSpPr>
            <a:cxnSpLocks/>
          </p:cNvCxnSpPr>
          <p:nvPr/>
        </p:nvCxnSpPr>
        <p:spPr>
          <a:xfrm flipH="1">
            <a:off x="7971680" y="2470971"/>
            <a:ext cx="4029200" cy="322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9" name="Straight Connector 6968">
            <a:extLst>
              <a:ext uri="{FF2B5EF4-FFF2-40B4-BE49-F238E27FC236}">
                <a16:creationId xmlns:a16="http://schemas.microsoft.com/office/drawing/2014/main" id="{128BD20D-AEB5-A09E-9479-901545299282}"/>
              </a:ext>
            </a:extLst>
          </p:cNvPr>
          <p:cNvCxnSpPr>
            <a:cxnSpLocks/>
          </p:cNvCxnSpPr>
          <p:nvPr/>
        </p:nvCxnSpPr>
        <p:spPr>
          <a:xfrm flipH="1" flipV="1">
            <a:off x="7971680" y="7625222"/>
            <a:ext cx="4034974" cy="8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76" name="TextBox 6975">
            <a:extLst>
              <a:ext uri="{FF2B5EF4-FFF2-40B4-BE49-F238E27FC236}">
                <a16:creationId xmlns:a16="http://schemas.microsoft.com/office/drawing/2014/main" id="{1549A17C-FA85-8AC8-417B-229EBA42075B}"/>
              </a:ext>
            </a:extLst>
          </p:cNvPr>
          <p:cNvSpPr txBox="1"/>
          <p:nvPr/>
        </p:nvSpPr>
        <p:spPr>
          <a:xfrm>
            <a:off x="8760279" y="2503228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All set!</a:t>
            </a:r>
          </a:p>
        </p:txBody>
      </p:sp>
      <p:sp>
        <p:nvSpPr>
          <p:cNvPr id="6981" name="TextBox 6980">
            <a:extLst>
              <a:ext uri="{FF2B5EF4-FFF2-40B4-BE49-F238E27FC236}">
                <a16:creationId xmlns:a16="http://schemas.microsoft.com/office/drawing/2014/main" id="{3D4D406F-CC76-08AD-53DD-8FB8E78EF2EC}"/>
              </a:ext>
            </a:extLst>
          </p:cNvPr>
          <p:cNvSpPr txBox="1"/>
          <p:nvPr/>
        </p:nvSpPr>
        <p:spPr>
          <a:xfrm>
            <a:off x="9992631" y="8047171"/>
            <a:ext cx="156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 remaining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cohesins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982" name="TextBox 6981">
            <a:extLst>
              <a:ext uri="{FF2B5EF4-FFF2-40B4-BE49-F238E27FC236}">
                <a16:creationId xmlns:a16="http://schemas.microsoft.com/office/drawing/2014/main" id="{E08BAE96-5DF0-F2DD-4AA7-26645AF53C9C}"/>
              </a:ext>
            </a:extLst>
          </p:cNvPr>
          <p:cNvSpPr txBox="1"/>
          <p:nvPr/>
        </p:nvSpPr>
        <p:spPr>
          <a:xfrm>
            <a:off x="9841443" y="9525208"/>
            <a:ext cx="2145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Pull sister pairs apart.</a:t>
            </a:r>
          </a:p>
        </p:txBody>
      </p:sp>
      <p:grpSp>
        <p:nvGrpSpPr>
          <p:cNvPr id="7493" name="Group 7492">
            <a:extLst>
              <a:ext uri="{FF2B5EF4-FFF2-40B4-BE49-F238E27FC236}">
                <a16:creationId xmlns:a16="http://schemas.microsoft.com/office/drawing/2014/main" id="{917BBAEA-9D03-42E7-2A32-CDF92FB10AFE}"/>
              </a:ext>
            </a:extLst>
          </p:cNvPr>
          <p:cNvGrpSpPr/>
          <p:nvPr/>
        </p:nvGrpSpPr>
        <p:grpSpPr>
          <a:xfrm>
            <a:off x="8932723" y="3488575"/>
            <a:ext cx="2951838" cy="965568"/>
            <a:chOff x="8500460" y="2315191"/>
            <a:chExt cx="2951838" cy="965568"/>
          </a:xfrm>
        </p:grpSpPr>
        <p:grpSp>
          <p:nvGrpSpPr>
            <p:cNvPr id="7494" name="Group 7493">
              <a:extLst>
                <a:ext uri="{FF2B5EF4-FFF2-40B4-BE49-F238E27FC236}">
                  <a16:creationId xmlns:a16="http://schemas.microsoft.com/office/drawing/2014/main" id="{19551947-DE51-D728-5FDF-0221003313AF}"/>
                </a:ext>
              </a:extLst>
            </p:cNvPr>
            <p:cNvGrpSpPr/>
            <p:nvPr/>
          </p:nvGrpSpPr>
          <p:grpSpPr>
            <a:xfrm>
              <a:off x="8500460" y="2427783"/>
              <a:ext cx="2886903" cy="494561"/>
              <a:chOff x="943290" y="2143146"/>
              <a:chExt cx="2886903" cy="494561"/>
            </a:xfrm>
          </p:grpSpPr>
          <p:sp>
            <p:nvSpPr>
              <p:cNvPr id="7586" name="Arc 7585">
                <a:extLst>
                  <a:ext uri="{FF2B5EF4-FFF2-40B4-BE49-F238E27FC236}">
                    <a16:creationId xmlns:a16="http://schemas.microsoft.com/office/drawing/2014/main" id="{51267EAD-7937-869F-82EE-32F45E734394}"/>
                  </a:ext>
                </a:extLst>
              </p:cNvPr>
              <p:cNvSpPr/>
              <p:nvPr/>
            </p:nvSpPr>
            <p:spPr>
              <a:xfrm>
                <a:off x="3503164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87" name="Arc 7586">
                <a:extLst>
                  <a:ext uri="{FF2B5EF4-FFF2-40B4-BE49-F238E27FC236}">
                    <a16:creationId xmlns:a16="http://schemas.microsoft.com/office/drawing/2014/main" id="{9BA8E6B5-7933-70DA-8919-E648504ADCC4}"/>
                  </a:ext>
                </a:extLst>
              </p:cNvPr>
              <p:cNvSpPr/>
              <p:nvPr/>
            </p:nvSpPr>
            <p:spPr>
              <a:xfrm>
                <a:off x="1116750" y="2209914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88" name="Arc 7587">
                <a:extLst>
                  <a:ext uri="{FF2B5EF4-FFF2-40B4-BE49-F238E27FC236}">
                    <a16:creationId xmlns:a16="http://schemas.microsoft.com/office/drawing/2014/main" id="{ADACF43E-D306-D934-F163-7D9B4903BF21}"/>
                  </a:ext>
                </a:extLst>
              </p:cNvPr>
              <p:cNvSpPr/>
              <p:nvPr/>
            </p:nvSpPr>
            <p:spPr>
              <a:xfrm>
                <a:off x="1617448" y="2213078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89" name="Arc 7588">
                <a:extLst>
                  <a:ext uri="{FF2B5EF4-FFF2-40B4-BE49-F238E27FC236}">
                    <a16:creationId xmlns:a16="http://schemas.microsoft.com/office/drawing/2014/main" id="{5CF576F8-C1AD-9779-BCDA-227F2A68CE8D}"/>
                  </a:ext>
                </a:extLst>
              </p:cNvPr>
              <p:cNvSpPr/>
              <p:nvPr/>
            </p:nvSpPr>
            <p:spPr>
              <a:xfrm>
                <a:off x="2447876" y="2208527"/>
                <a:ext cx="115719" cy="353575"/>
              </a:xfrm>
              <a:prstGeom prst="arc">
                <a:avLst>
                  <a:gd name="adj1" fmla="val 19538108"/>
                  <a:gd name="adj2" fmla="val 249377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590" name="Group 7589">
                <a:extLst>
                  <a:ext uri="{FF2B5EF4-FFF2-40B4-BE49-F238E27FC236}">
                    <a16:creationId xmlns:a16="http://schemas.microsoft.com/office/drawing/2014/main" id="{8E283FE6-A0C0-C6BC-EBF7-6071767E8088}"/>
                  </a:ext>
                </a:extLst>
              </p:cNvPr>
              <p:cNvGrpSpPr/>
              <p:nvPr/>
            </p:nvGrpSpPr>
            <p:grpSpPr>
              <a:xfrm>
                <a:off x="943290" y="2143146"/>
                <a:ext cx="2886903" cy="199117"/>
                <a:chOff x="954786" y="2143146"/>
                <a:chExt cx="2886903" cy="199117"/>
              </a:xfrm>
            </p:grpSpPr>
            <p:sp>
              <p:nvSpPr>
                <p:cNvPr id="7666" name="Freeform 7665">
                  <a:extLst>
                    <a:ext uri="{FF2B5EF4-FFF2-40B4-BE49-F238E27FC236}">
                      <a16:creationId xmlns:a16="http://schemas.microsoft.com/office/drawing/2014/main" id="{73F06ABB-24F7-4D8A-1C6E-1446E69F86F4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67" name="Oval 7666">
                  <a:extLst>
                    <a:ext uri="{FF2B5EF4-FFF2-40B4-BE49-F238E27FC236}">
                      <a16:creationId xmlns:a16="http://schemas.microsoft.com/office/drawing/2014/main" id="{4A49F13B-FD5E-4931-43FF-B0C225DC80A7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68" name="Freeform 7667">
                  <a:extLst>
                    <a:ext uri="{FF2B5EF4-FFF2-40B4-BE49-F238E27FC236}">
                      <a16:creationId xmlns:a16="http://schemas.microsoft.com/office/drawing/2014/main" id="{770876E1-E4FB-D628-F8B7-CC912AA100C8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69" name="Freeform 7668">
                  <a:extLst>
                    <a:ext uri="{FF2B5EF4-FFF2-40B4-BE49-F238E27FC236}">
                      <a16:creationId xmlns:a16="http://schemas.microsoft.com/office/drawing/2014/main" id="{CC8B0078-4A18-4A3C-AE87-D643CFC5110B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670" name="Group 7669">
                  <a:extLst>
                    <a:ext uri="{FF2B5EF4-FFF2-40B4-BE49-F238E27FC236}">
                      <a16:creationId xmlns:a16="http://schemas.microsoft.com/office/drawing/2014/main" id="{3A8D6AFB-BC0C-2798-0279-0E670FE8B387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7671" name="Straight Connector 7670">
                    <a:extLst>
                      <a:ext uri="{FF2B5EF4-FFF2-40B4-BE49-F238E27FC236}">
                        <a16:creationId xmlns:a16="http://schemas.microsoft.com/office/drawing/2014/main" id="{95C33CFD-C558-367D-4AA5-581062F7306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2" name="Straight Connector 7671">
                    <a:extLst>
                      <a:ext uri="{FF2B5EF4-FFF2-40B4-BE49-F238E27FC236}">
                        <a16:creationId xmlns:a16="http://schemas.microsoft.com/office/drawing/2014/main" id="{7CD98537-9986-5B6C-8B73-7E0B6E6BED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3" name="Straight Connector 7672">
                    <a:extLst>
                      <a:ext uri="{FF2B5EF4-FFF2-40B4-BE49-F238E27FC236}">
                        <a16:creationId xmlns:a16="http://schemas.microsoft.com/office/drawing/2014/main" id="{4A0BF003-F62D-795A-8B31-BBE332EB8C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4" name="Straight Connector 7673">
                    <a:extLst>
                      <a:ext uri="{FF2B5EF4-FFF2-40B4-BE49-F238E27FC236}">
                        <a16:creationId xmlns:a16="http://schemas.microsoft.com/office/drawing/2014/main" id="{F68855D8-57E9-67C2-CCB7-FA5042DCFF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5" name="Straight Connector 7674">
                    <a:extLst>
                      <a:ext uri="{FF2B5EF4-FFF2-40B4-BE49-F238E27FC236}">
                        <a16:creationId xmlns:a16="http://schemas.microsoft.com/office/drawing/2014/main" id="{A3B3F3E2-FE00-B2C2-DB07-A6794B3FFA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6" name="Straight Connector 7675">
                    <a:extLst>
                      <a:ext uri="{FF2B5EF4-FFF2-40B4-BE49-F238E27FC236}">
                        <a16:creationId xmlns:a16="http://schemas.microsoft.com/office/drawing/2014/main" id="{F5AF87AC-29EA-CF72-0622-655C7CDD21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7" name="Straight Connector 7676">
                    <a:extLst>
                      <a:ext uri="{FF2B5EF4-FFF2-40B4-BE49-F238E27FC236}">
                        <a16:creationId xmlns:a16="http://schemas.microsoft.com/office/drawing/2014/main" id="{9A264B9D-9701-0337-F030-A51EB1544D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8" name="Straight Connector 7677">
                    <a:extLst>
                      <a:ext uri="{FF2B5EF4-FFF2-40B4-BE49-F238E27FC236}">
                        <a16:creationId xmlns:a16="http://schemas.microsoft.com/office/drawing/2014/main" id="{CCE1EBB0-8AE9-DACA-E86F-E44C68BF68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9" name="Straight Connector 7678">
                    <a:extLst>
                      <a:ext uri="{FF2B5EF4-FFF2-40B4-BE49-F238E27FC236}">
                        <a16:creationId xmlns:a16="http://schemas.microsoft.com/office/drawing/2014/main" id="{63F8644B-40F5-DD07-6E43-0607503F51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0" name="Straight Connector 7679">
                    <a:extLst>
                      <a:ext uri="{FF2B5EF4-FFF2-40B4-BE49-F238E27FC236}">
                        <a16:creationId xmlns:a16="http://schemas.microsoft.com/office/drawing/2014/main" id="{BC554EAD-250D-F0B7-1AB8-3E3937325B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1" name="Straight Connector 7680">
                    <a:extLst>
                      <a:ext uri="{FF2B5EF4-FFF2-40B4-BE49-F238E27FC236}">
                        <a16:creationId xmlns:a16="http://schemas.microsoft.com/office/drawing/2014/main" id="{E5AAAB78-1023-1098-AA1B-9D6AF02D996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2" name="Straight Connector 7681">
                    <a:extLst>
                      <a:ext uri="{FF2B5EF4-FFF2-40B4-BE49-F238E27FC236}">
                        <a16:creationId xmlns:a16="http://schemas.microsoft.com/office/drawing/2014/main" id="{585E7B72-2BA1-A38F-EDD7-AFDADFDA85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3" name="Straight Connector 7682">
                    <a:extLst>
                      <a:ext uri="{FF2B5EF4-FFF2-40B4-BE49-F238E27FC236}">
                        <a16:creationId xmlns:a16="http://schemas.microsoft.com/office/drawing/2014/main" id="{E6C44A1C-8BD6-78DA-751F-52429CF930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4" name="Straight Connector 7683">
                    <a:extLst>
                      <a:ext uri="{FF2B5EF4-FFF2-40B4-BE49-F238E27FC236}">
                        <a16:creationId xmlns:a16="http://schemas.microsoft.com/office/drawing/2014/main" id="{7FAC13B4-CCD6-99AE-DC7B-79F9EFF60E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5" name="Straight Connector 7684">
                    <a:extLst>
                      <a:ext uri="{FF2B5EF4-FFF2-40B4-BE49-F238E27FC236}">
                        <a16:creationId xmlns:a16="http://schemas.microsoft.com/office/drawing/2014/main" id="{F133D17A-EB06-9688-BDCD-E37677B8F1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6" name="Straight Connector 7685">
                    <a:extLst>
                      <a:ext uri="{FF2B5EF4-FFF2-40B4-BE49-F238E27FC236}">
                        <a16:creationId xmlns:a16="http://schemas.microsoft.com/office/drawing/2014/main" id="{E35CEA58-EE0A-20BD-9FC8-A61D3F1832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7" name="Straight Connector 7686">
                    <a:extLst>
                      <a:ext uri="{FF2B5EF4-FFF2-40B4-BE49-F238E27FC236}">
                        <a16:creationId xmlns:a16="http://schemas.microsoft.com/office/drawing/2014/main" id="{0EDC5A4D-ED4A-F977-2ACE-42D21A9199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8" name="Straight Connector 7687">
                    <a:extLst>
                      <a:ext uri="{FF2B5EF4-FFF2-40B4-BE49-F238E27FC236}">
                        <a16:creationId xmlns:a16="http://schemas.microsoft.com/office/drawing/2014/main" id="{F3B8126C-11ED-D737-7D8A-837672B92B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9" name="Straight Connector 7688">
                    <a:extLst>
                      <a:ext uri="{FF2B5EF4-FFF2-40B4-BE49-F238E27FC236}">
                        <a16:creationId xmlns:a16="http://schemas.microsoft.com/office/drawing/2014/main" id="{D2012D47-F14E-98E7-A866-2B2E579557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0" name="Straight Connector 7689">
                    <a:extLst>
                      <a:ext uri="{FF2B5EF4-FFF2-40B4-BE49-F238E27FC236}">
                        <a16:creationId xmlns:a16="http://schemas.microsoft.com/office/drawing/2014/main" id="{07ACDFAC-4CCA-DD73-1B45-F65F855D5F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1" name="Straight Connector 7690">
                    <a:extLst>
                      <a:ext uri="{FF2B5EF4-FFF2-40B4-BE49-F238E27FC236}">
                        <a16:creationId xmlns:a16="http://schemas.microsoft.com/office/drawing/2014/main" id="{F3B50940-B9BA-22D6-BF04-388BD50EF3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2" name="Straight Connector 7691">
                    <a:extLst>
                      <a:ext uri="{FF2B5EF4-FFF2-40B4-BE49-F238E27FC236}">
                        <a16:creationId xmlns:a16="http://schemas.microsoft.com/office/drawing/2014/main" id="{9A9A4556-FD4A-EB93-263F-BD0FDA9F62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3" name="Straight Connector 7692">
                    <a:extLst>
                      <a:ext uri="{FF2B5EF4-FFF2-40B4-BE49-F238E27FC236}">
                        <a16:creationId xmlns:a16="http://schemas.microsoft.com/office/drawing/2014/main" id="{B5D9C312-08E1-B91F-41C4-3A242D4652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4" name="Straight Connector 7693">
                    <a:extLst>
                      <a:ext uri="{FF2B5EF4-FFF2-40B4-BE49-F238E27FC236}">
                        <a16:creationId xmlns:a16="http://schemas.microsoft.com/office/drawing/2014/main" id="{3B568F39-2ECB-FC93-F548-CDE962F2EF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5" name="Straight Connector 7694">
                    <a:extLst>
                      <a:ext uri="{FF2B5EF4-FFF2-40B4-BE49-F238E27FC236}">
                        <a16:creationId xmlns:a16="http://schemas.microsoft.com/office/drawing/2014/main" id="{73BD19CF-D373-6F9F-301E-0204DB5CCB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6" name="Straight Connector 7695">
                    <a:extLst>
                      <a:ext uri="{FF2B5EF4-FFF2-40B4-BE49-F238E27FC236}">
                        <a16:creationId xmlns:a16="http://schemas.microsoft.com/office/drawing/2014/main" id="{786F0241-22EB-91A9-BE3E-533DA93F42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7" name="Straight Connector 7696">
                    <a:extLst>
                      <a:ext uri="{FF2B5EF4-FFF2-40B4-BE49-F238E27FC236}">
                        <a16:creationId xmlns:a16="http://schemas.microsoft.com/office/drawing/2014/main" id="{545381C0-AF9D-53F8-3017-483FE06758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8" name="Straight Connector 7697">
                    <a:extLst>
                      <a:ext uri="{FF2B5EF4-FFF2-40B4-BE49-F238E27FC236}">
                        <a16:creationId xmlns:a16="http://schemas.microsoft.com/office/drawing/2014/main" id="{0D4E8350-5993-72DB-8E49-9AD084EC33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9" name="Straight Connector 7698">
                    <a:extLst>
                      <a:ext uri="{FF2B5EF4-FFF2-40B4-BE49-F238E27FC236}">
                        <a16:creationId xmlns:a16="http://schemas.microsoft.com/office/drawing/2014/main" id="{E400645E-6CBD-8646-55CB-71774B2561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0" name="Straight Connector 7699">
                    <a:extLst>
                      <a:ext uri="{FF2B5EF4-FFF2-40B4-BE49-F238E27FC236}">
                        <a16:creationId xmlns:a16="http://schemas.microsoft.com/office/drawing/2014/main" id="{2C9C969E-ADC6-5308-A60D-8F6522381C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1" name="Straight Connector 7700">
                    <a:extLst>
                      <a:ext uri="{FF2B5EF4-FFF2-40B4-BE49-F238E27FC236}">
                        <a16:creationId xmlns:a16="http://schemas.microsoft.com/office/drawing/2014/main" id="{C6B99321-09A3-567E-1143-75654B6E46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2" name="Straight Connector 7701">
                    <a:extLst>
                      <a:ext uri="{FF2B5EF4-FFF2-40B4-BE49-F238E27FC236}">
                        <a16:creationId xmlns:a16="http://schemas.microsoft.com/office/drawing/2014/main" id="{CAA3FA28-0B72-FC9F-19E5-552A82E4EC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3" name="Straight Connector 7702">
                    <a:extLst>
                      <a:ext uri="{FF2B5EF4-FFF2-40B4-BE49-F238E27FC236}">
                        <a16:creationId xmlns:a16="http://schemas.microsoft.com/office/drawing/2014/main" id="{46DAFCED-0FDC-023B-AB34-4C2FFFA22E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4" name="Straight Connector 7703">
                    <a:extLst>
                      <a:ext uri="{FF2B5EF4-FFF2-40B4-BE49-F238E27FC236}">
                        <a16:creationId xmlns:a16="http://schemas.microsoft.com/office/drawing/2014/main" id="{0ED8825F-64F5-A1ED-F1BB-B13504EB09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5" name="Straight Connector 7704">
                    <a:extLst>
                      <a:ext uri="{FF2B5EF4-FFF2-40B4-BE49-F238E27FC236}">
                        <a16:creationId xmlns:a16="http://schemas.microsoft.com/office/drawing/2014/main" id="{595E485D-FE77-E917-C429-9220F141E1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6" name="Straight Connector 7705">
                    <a:extLst>
                      <a:ext uri="{FF2B5EF4-FFF2-40B4-BE49-F238E27FC236}">
                        <a16:creationId xmlns:a16="http://schemas.microsoft.com/office/drawing/2014/main" id="{46973659-1437-C1A0-8C18-7B92ABAFC2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7" name="Straight Connector 7706">
                    <a:extLst>
                      <a:ext uri="{FF2B5EF4-FFF2-40B4-BE49-F238E27FC236}">
                        <a16:creationId xmlns:a16="http://schemas.microsoft.com/office/drawing/2014/main" id="{712B4DC8-0238-AE22-D3DC-9FF84BBDEE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8" name="Straight Connector 7707">
                    <a:extLst>
                      <a:ext uri="{FF2B5EF4-FFF2-40B4-BE49-F238E27FC236}">
                        <a16:creationId xmlns:a16="http://schemas.microsoft.com/office/drawing/2014/main" id="{AA8A96C7-DA46-BEE0-7210-4EC88426A8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9" name="Straight Connector 7708">
                    <a:extLst>
                      <a:ext uri="{FF2B5EF4-FFF2-40B4-BE49-F238E27FC236}">
                        <a16:creationId xmlns:a16="http://schemas.microsoft.com/office/drawing/2014/main" id="{8BD609DD-BF20-9016-BA81-AA8C78E04F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0" name="Straight Connector 7709">
                    <a:extLst>
                      <a:ext uri="{FF2B5EF4-FFF2-40B4-BE49-F238E27FC236}">
                        <a16:creationId xmlns:a16="http://schemas.microsoft.com/office/drawing/2014/main" id="{B13808E9-6B9D-5E49-2D57-C7C1E824DD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1" name="Straight Connector 7710">
                    <a:extLst>
                      <a:ext uri="{FF2B5EF4-FFF2-40B4-BE49-F238E27FC236}">
                        <a16:creationId xmlns:a16="http://schemas.microsoft.com/office/drawing/2014/main" id="{70B1BFDA-53D1-01A9-B559-8A4E754592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2" name="Straight Connector 7711">
                    <a:extLst>
                      <a:ext uri="{FF2B5EF4-FFF2-40B4-BE49-F238E27FC236}">
                        <a16:creationId xmlns:a16="http://schemas.microsoft.com/office/drawing/2014/main" id="{5E3EC974-4C4B-BEB3-9F73-C7A79C62B1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3" name="Straight Connector 7712">
                    <a:extLst>
                      <a:ext uri="{FF2B5EF4-FFF2-40B4-BE49-F238E27FC236}">
                        <a16:creationId xmlns:a16="http://schemas.microsoft.com/office/drawing/2014/main" id="{ED523393-C8FF-8C3A-30ED-E68E7E5E6CE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4" name="Straight Connector 7713">
                    <a:extLst>
                      <a:ext uri="{FF2B5EF4-FFF2-40B4-BE49-F238E27FC236}">
                        <a16:creationId xmlns:a16="http://schemas.microsoft.com/office/drawing/2014/main" id="{C93EE639-6DC6-92B9-E935-24D49B0C97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5" name="Straight Connector 7714">
                    <a:extLst>
                      <a:ext uri="{FF2B5EF4-FFF2-40B4-BE49-F238E27FC236}">
                        <a16:creationId xmlns:a16="http://schemas.microsoft.com/office/drawing/2014/main" id="{3A3B6739-5833-E873-86CA-9F4AE02EB3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6" name="Straight Connector 7715">
                    <a:extLst>
                      <a:ext uri="{FF2B5EF4-FFF2-40B4-BE49-F238E27FC236}">
                        <a16:creationId xmlns:a16="http://schemas.microsoft.com/office/drawing/2014/main" id="{4BC90B2D-74DA-465C-5ADB-65C6D6DA2A4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7" name="Straight Connector 7716">
                    <a:extLst>
                      <a:ext uri="{FF2B5EF4-FFF2-40B4-BE49-F238E27FC236}">
                        <a16:creationId xmlns:a16="http://schemas.microsoft.com/office/drawing/2014/main" id="{0709602B-EA3D-E36F-6337-55703D02FD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8" name="Straight Connector 7717">
                    <a:extLst>
                      <a:ext uri="{FF2B5EF4-FFF2-40B4-BE49-F238E27FC236}">
                        <a16:creationId xmlns:a16="http://schemas.microsoft.com/office/drawing/2014/main" id="{E9C8A0CF-E36A-4B89-771F-28B2497E38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9" name="Straight Connector 7718">
                    <a:extLst>
                      <a:ext uri="{FF2B5EF4-FFF2-40B4-BE49-F238E27FC236}">
                        <a16:creationId xmlns:a16="http://schemas.microsoft.com/office/drawing/2014/main" id="{2489CB7F-4C16-F4F6-E203-10A1952D00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0" name="Straight Connector 7719">
                    <a:extLst>
                      <a:ext uri="{FF2B5EF4-FFF2-40B4-BE49-F238E27FC236}">
                        <a16:creationId xmlns:a16="http://schemas.microsoft.com/office/drawing/2014/main" id="{360210F1-3E91-A37F-EECA-A1095EC152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1" name="Straight Connector 7720">
                    <a:extLst>
                      <a:ext uri="{FF2B5EF4-FFF2-40B4-BE49-F238E27FC236}">
                        <a16:creationId xmlns:a16="http://schemas.microsoft.com/office/drawing/2014/main" id="{8554666F-9480-6D7C-0847-CCF098198A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2" name="Straight Connector 7721">
                    <a:extLst>
                      <a:ext uri="{FF2B5EF4-FFF2-40B4-BE49-F238E27FC236}">
                        <a16:creationId xmlns:a16="http://schemas.microsoft.com/office/drawing/2014/main" id="{45B23369-4B1C-1ED9-79D3-317EBA3AEC5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3" name="Straight Connector 7722">
                    <a:extLst>
                      <a:ext uri="{FF2B5EF4-FFF2-40B4-BE49-F238E27FC236}">
                        <a16:creationId xmlns:a16="http://schemas.microsoft.com/office/drawing/2014/main" id="{F8238C86-A49D-6A16-4FA6-E7E2CB31C4A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4" name="Straight Connector 7723">
                    <a:extLst>
                      <a:ext uri="{FF2B5EF4-FFF2-40B4-BE49-F238E27FC236}">
                        <a16:creationId xmlns:a16="http://schemas.microsoft.com/office/drawing/2014/main" id="{3DFE68B4-F78B-1418-5369-0516EB54C1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5" name="Straight Connector 7724">
                    <a:extLst>
                      <a:ext uri="{FF2B5EF4-FFF2-40B4-BE49-F238E27FC236}">
                        <a16:creationId xmlns:a16="http://schemas.microsoft.com/office/drawing/2014/main" id="{F19C4123-9384-2237-4D0D-AA3606F043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6" name="Straight Connector 7725">
                    <a:extLst>
                      <a:ext uri="{FF2B5EF4-FFF2-40B4-BE49-F238E27FC236}">
                        <a16:creationId xmlns:a16="http://schemas.microsoft.com/office/drawing/2014/main" id="{63263CB0-5381-8329-CBF3-2D3ED4F2BB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7" name="Straight Connector 7726">
                    <a:extLst>
                      <a:ext uri="{FF2B5EF4-FFF2-40B4-BE49-F238E27FC236}">
                        <a16:creationId xmlns:a16="http://schemas.microsoft.com/office/drawing/2014/main" id="{9393BA9E-F182-023C-B1E9-E4EB86509A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8" name="Straight Connector 7727">
                    <a:extLst>
                      <a:ext uri="{FF2B5EF4-FFF2-40B4-BE49-F238E27FC236}">
                        <a16:creationId xmlns:a16="http://schemas.microsoft.com/office/drawing/2014/main" id="{F3BA9409-60C9-2EE0-FD8A-E43FB65C25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9" name="Straight Connector 7728">
                    <a:extLst>
                      <a:ext uri="{FF2B5EF4-FFF2-40B4-BE49-F238E27FC236}">
                        <a16:creationId xmlns:a16="http://schemas.microsoft.com/office/drawing/2014/main" id="{2EF83E2D-BFEB-9BD1-AD67-8B5D0B6DE40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30" name="Straight Connector 7729">
                    <a:extLst>
                      <a:ext uri="{FF2B5EF4-FFF2-40B4-BE49-F238E27FC236}">
                        <a16:creationId xmlns:a16="http://schemas.microsoft.com/office/drawing/2014/main" id="{C2BBC757-032E-21E3-FEF7-C715160972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31" name="Straight Connector 7730">
                    <a:extLst>
                      <a:ext uri="{FF2B5EF4-FFF2-40B4-BE49-F238E27FC236}">
                        <a16:creationId xmlns:a16="http://schemas.microsoft.com/office/drawing/2014/main" id="{0FE4071F-ADDD-1244-6EE2-FB5960F675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32" name="Straight Connector 7731">
                    <a:extLst>
                      <a:ext uri="{FF2B5EF4-FFF2-40B4-BE49-F238E27FC236}">
                        <a16:creationId xmlns:a16="http://schemas.microsoft.com/office/drawing/2014/main" id="{25CAB429-126C-492B-506E-41E9550B6D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33" name="Straight Connector 7732">
                    <a:extLst>
                      <a:ext uri="{FF2B5EF4-FFF2-40B4-BE49-F238E27FC236}">
                        <a16:creationId xmlns:a16="http://schemas.microsoft.com/office/drawing/2014/main" id="{381F208F-8CBA-7FCA-8D5C-170E0885BC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34" name="Straight Connector 7733">
                    <a:extLst>
                      <a:ext uri="{FF2B5EF4-FFF2-40B4-BE49-F238E27FC236}">
                        <a16:creationId xmlns:a16="http://schemas.microsoft.com/office/drawing/2014/main" id="{F62B274B-CD32-871B-9690-30BE9889736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35" name="Straight Connector 7734">
                    <a:extLst>
                      <a:ext uri="{FF2B5EF4-FFF2-40B4-BE49-F238E27FC236}">
                        <a16:creationId xmlns:a16="http://schemas.microsoft.com/office/drawing/2014/main" id="{D25FDCA5-12BF-0B9B-3798-0EB8E7BC2C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591" name="Group 7590">
                <a:extLst>
                  <a:ext uri="{FF2B5EF4-FFF2-40B4-BE49-F238E27FC236}">
                    <a16:creationId xmlns:a16="http://schemas.microsoft.com/office/drawing/2014/main" id="{571A5D23-1EC3-4C1F-6103-543E5E222C06}"/>
                  </a:ext>
                </a:extLst>
              </p:cNvPr>
              <p:cNvGrpSpPr/>
              <p:nvPr/>
            </p:nvGrpSpPr>
            <p:grpSpPr>
              <a:xfrm flipV="1">
                <a:off x="943290" y="2438590"/>
                <a:ext cx="2886903" cy="199117"/>
                <a:chOff x="954786" y="2143146"/>
                <a:chExt cx="2886903" cy="199117"/>
              </a:xfrm>
            </p:grpSpPr>
            <p:sp>
              <p:nvSpPr>
                <p:cNvPr id="7596" name="Freeform 7595">
                  <a:extLst>
                    <a:ext uri="{FF2B5EF4-FFF2-40B4-BE49-F238E27FC236}">
                      <a16:creationId xmlns:a16="http://schemas.microsoft.com/office/drawing/2014/main" id="{9D3D04D4-211E-872D-EABB-4F837539C7B7}"/>
                    </a:ext>
                  </a:extLst>
                </p:cNvPr>
                <p:cNvSpPr/>
                <p:nvPr/>
              </p:nvSpPr>
              <p:spPr>
                <a:xfrm>
                  <a:off x="959004" y="2204714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1016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97" name="Oval 7596">
                  <a:extLst>
                    <a:ext uri="{FF2B5EF4-FFF2-40B4-BE49-F238E27FC236}">
                      <a16:creationId xmlns:a16="http://schemas.microsoft.com/office/drawing/2014/main" id="{678F9AB7-84D3-5CD7-09FC-ABF33756A930}"/>
                    </a:ext>
                  </a:extLst>
                </p:cNvPr>
                <p:cNvSpPr/>
                <p:nvPr/>
              </p:nvSpPr>
              <p:spPr>
                <a:xfrm>
                  <a:off x="1339518" y="2143146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98" name="Freeform 7597">
                  <a:extLst>
                    <a:ext uri="{FF2B5EF4-FFF2-40B4-BE49-F238E27FC236}">
                      <a16:creationId xmlns:a16="http://schemas.microsoft.com/office/drawing/2014/main" id="{C806FDF6-91D9-7607-67C4-AC008CA05116}"/>
                    </a:ext>
                  </a:extLst>
                </p:cNvPr>
                <p:cNvSpPr/>
                <p:nvPr/>
              </p:nvSpPr>
              <p:spPr>
                <a:xfrm>
                  <a:off x="957960" y="2184685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99" name="Freeform 7598">
                  <a:extLst>
                    <a:ext uri="{FF2B5EF4-FFF2-40B4-BE49-F238E27FC236}">
                      <a16:creationId xmlns:a16="http://schemas.microsoft.com/office/drawing/2014/main" id="{D298655C-D0A7-185D-3956-E6A30E257C35}"/>
                    </a:ext>
                  </a:extLst>
                </p:cNvPr>
                <p:cNvSpPr/>
                <p:nvPr/>
              </p:nvSpPr>
              <p:spPr>
                <a:xfrm>
                  <a:off x="954786" y="2231490"/>
                  <a:ext cx="2882685" cy="109145"/>
                </a:xfrm>
                <a:custGeom>
                  <a:avLst/>
                  <a:gdLst>
                    <a:gd name="connsiteX0" fmla="*/ 0 w 6106332"/>
                    <a:gd name="connsiteY0" fmla="*/ 63995 h 282038"/>
                    <a:gd name="connsiteX1" fmla="*/ 216976 w 6106332"/>
                    <a:gd name="connsiteY1" fmla="*/ 110490 h 282038"/>
                    <a:gd name="connsiteX2" fmla="*/ 464949 w 6106332"/>
                    <a:gd name="connsiteY2" fmla="*/ 265473 h 282038"/>
                    <a:gd name="connsiteX3" fmla="*/ 790414 w 6106332"/>
                    <a:gd name="connsiteY3" fmla="*/ 125988 h 282038"/>
                    <a:gd name="connsiteX4" fmla="*/ 1053885 w 6106332"/>
                    <a:gd name="connsiteY4" fmla="*/ 63995 h 282038"/>
                    <a:gd name="connsiteX5" fmla="*/ 1379349 w 6106332"/>
                    <a:gd name="connsiteY5" fmla="*/ 187981 h 282038"/>
                    <a:gd name="connsiteX6" fmla="*/ 1549831 w 6106332"/>
                    <a:gd name="connsiteY6" fmla="*/ 280971 h 282038"/>
                    <a:gd name="connsiteX7" fmla="*/ 1844298 w 6106332"/>
                    <a:gd name="connsiteY7" fmla="*/ 125988 h 282038"/>
                    <a:gd name="connsiteX8" fmla="*/ 2340244 w 6106332"/>
                    <a:gd name="connsiteY8" fmla="*/ 32998 h 282038"/>
                    <a:gd name="connsiteX9" fmla="*/ 2712203 w 6106332"/>
                    <a:gd name="connsiteY9" fmla="*/ 63995 h 282038"/>
                    <a:gd name="connsiteX10" fmla="*/ 3130658 w 6106332"/>
                    <a:gd name="connsiteY10" fmla="*/ 187981 h 282038"/>
                    <a:gd name="connsiteX11" fmla="*/ 3316637 w 6106332"/>
                    <a:gd name="connsiteY11" fmla="*/ 265473 h 282038"/>
                    <a:gd name="connsiteX12" fmla="*/ 3642102 w 6106332"/>
                    <a:gd name="connsiteY12" fmla="*/ 125988 h 282038"/>
                    <a:gd name="connsiteX13" fmla="*/ 4308529 w 6106332"/>
                    <a:gd name="connsiteY13" fmla="*/ 2002 h 282038"/>
                    <a:gd name="connsiteX14" fmla="*/ 5036949 w 6106332"/>
                    <a:gd name="connsiteY14" fmla="*/ 63995 h 282038"/>
                    <a:gd name="connsiteX15" fmla="*/ 5532895 w 6106332"/>
                    <a:gd name="connsiteY15" fmla="*/ 249974 h 282038"/>
                    <a:gd name="connsiteX16" fmla="*/ 5749871 w 6106332"/>
                    <a:gd name="connsiteY16" fmla="*/ 156985 h 282038"/>
                    <a:gd name="connsiteX17" fmla="*/ 6106332 w 6106332"/>
                    <a:gd name="connsiteY17" fmla="*/ 48496 h 28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6106332" h="282038">
                      <a:moveTo>
                        <a:pt x="0" y="63995"/>
                      </a:moveTo>
                      <a:cubicBezTo>
                        <a:pt x="69742" y="70452"/>
                        <a:pt x="139484" y="76910"/>
                        <a:pt x="216976" y="110490"/>
                      </a:cubicBezTo>
                      <a:cubicBezTo>
                        <a:pt x="294468" y="144070"/>
                        <a:pt x="369376" y="262890"/>
                        <a:pt x="464949" y="265473"/>
                      </a:cubicBezTo>
                      <a:cubicBezTo>
                        <a:pt x="560522" y="268056"/>
                        <a:pt x="692258" y="159568"/>
                        <a:pt x="790414" y="125988"/>
                      </a:cubicBezTo>
                      <a:cubicBezTo>
                        <a:pt x="888570" y="92408"/>
                        <a:pt x="955729" y="53663"/>
                        <a:pt x="1053885" y="63995"/>
                      </a:cubicBezTo>
                      <a:cubicBezTo>
                        <a:pt x="1152041" y="74327"/>
                        <a:pt x="1296691" y="151818"/>
                        <a:pt x="1379349" y="187981"/>
                      </a:cubicBezTo>
                      <a:cubicBezTo>
                        <a:pt x="1462007" y="224144"/>
                        <a:pt x="1472340" y="291303"/>
                        <a:pt x="1549831" y="280971"/>
                      </a:cubicBezTo>
                      <a:cubicBezTo>
                        <a:pt x="1627322" y="270639"/>
                        <a:pt x="1712563" y="167317"/>
                        <a:pt x="1844298" y="125988"/>
                      </a:cubicBezTo>
                      <a:cubicBezTo>
                        <a:pt x="1976034" y="84659"/>
                        <a:pt x="2195593" y="43330"/>
                        <a:pt x="2340244" y="32998"/>
                      </a:cubicBezTo>
                      <a:cubicBezTo>
                        <a:pt x="2484895" y="22666"/>
                        <a:pt x="2580467" y="38164"/>
                        <a:pt x="2712203" y="63995"/>
                      </a:cubicBezTo>
                      <a:cubicBezTo>
                        <a:pt x="2843939" y="89826"/>
                        <a:pt x="3029919" y="154401"/>
                        <a:pt x="3130658" y="187981"/>
                      </a:cubicBezTo>
                      <a:cubicBezTo>
                        <a:pt x="3231397" y="221561"/>
                        <a:pt x="3231396" y="275805"/>
                        <a:pt x="3316637" y="265473"/>
                      </a:cubicBezTo>
                      <a:cubicBezTo>
                        <a:pt x="3401878" y="255141"/>
                        <a:pt x="3476787" y="169900"/>
                        <a:pt x="3642102" y="125988"/>
                      </a:cubicBezTo>
                      <a:cubicBezTo>
                        <a:pt x="3807417" y="82076"/>
                        <a:pt x="4076055" y="12334"/>
                        <a:pt x="4308529" y="2002"/>
                      </a:cubicBezTo>
                      <a:cubicBezTo>
                        <a:pt x="4541003" y="-8330"/>
                        <a:pt x="4832888" y="22666"/>
                        <a:pt x="5036949" y="63995"/>
                      </a:cubicBezTo>
                      <a:cubicBezTo>
                        <a:pt x="5241010" y="105324"/>
                        <a:pt x="5414075" y="234476"/>
                        <a:pt x="5532895" y="249974"/>
                      </a:cubicBezTo>
                      <a:cubicBezTo>
                        <a:pt x="5651715" y="265472"/>
                        <a:pt x="5654298" y="190565"/>
                        <a:pt x="5749871" y="156985"/>
                      </a:cubicBezTo>
                      <a:cubicBezTo>
                        <a:pt x="5845444" y="123405"/>
                        <a:pt x="5975888" y="85950"/>
                        <a:pt x="6106332" y="484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600" name="Group 7599">
                  <a:extLst>
                    <a:ext uri="{FF2B5EF4-FFF2-40B4-BE49-F238E27FC236}">
                      <a16:creationId xmlns:a16="http://schemas.microsoft.com/office/drawing/2014/main" id="{1F08E095-4647-2B71-5398-2E27D580CD9D}"/>
                    </a:ext>
                  </a:extLst>
                </p:cNvPr>
                <p:cNvGrpSpPr/>
                <p:nvPr/>
              </p:nvGrpSpPr>
              <p:grpSpPr>
                <a:xfrm>
                  <a:off x="987483" y="2182528"/>
                  <a:ext cx="2845752" cy="159735"/>
                  <a:chOff x="995933" y="2403417"/>
                  <a:chExt cx="2845752" cy="159735"/>
                </a:xfrm>
              </p:grpSpPr>
              <p:cxnSp>
                <p:nvCxnSpPr>
                  <p:cNvPr id="7601" name="Straight Connector 7600">
                    <a:extLst>
                      <a:ext uri="{FF2B5EF4-FFF2-40B4-BE49-F238E27FC236}">
                        <a16:creationId xmlns:a16="http://schemas.microsoft.com/office/drawing/2014/main" id="{8004AA55-2A74-284E-08AF-D7C1E2E671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666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2" name="Straight Connector 7601">
                    <a:extLst>
                      <a:ext uri="{FF2B5EF4-FFF2-40B4-BE49-F238E27FC236}">
                        <a16:creationId xmlns:a16="http://schemas.microsoft.com/office/drawing/2014/main" id="{699828B8-65AF-05DF-9085-4765AFA44C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611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3" name="Straight Connector 7602">
                    <a:extLst>
                      <a:ext uri="{FF2B5EF4-FFF2-40B4-BE49-F238E27FC236}">
                        <a16:creationId xmlns:a16="http://schemas.microsoft.com/office/drawing/2014/main" id="{B71F2F16-CF33-CFA8-54EB-0499BCF0FB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55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4" name="Straight Connector 7603">
                    <a:extLst>
                      <a:ext uri="{FF2B5EF4-FFF2-40B4-BE49-F238E27FC236}">
                        <a16:creationId xmlns:a16="http://schemas.microsoft.com/office/drawing/2014/main" id="{F1169E27-9C90-6747-2F07-5859570714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0016" y="24288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5" name="Straight Connector 7604">
                    <a:extLst>
                      <a:ext uri="{FF2B5EF4-FFF2-40B4-BE49-F238E27FC236}">
                        <a16:creationId xmlns:a16="http://schemas.microsoft.com/office/drawing/2014/main" id="{90E9DD8C-54E8-DDFC-1340-FAE37BA154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4466" y="24383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6" name="Straight Connector 7605">
                    <a:extLst>
                      <a:ext uri="{FF2B5EF4-FFF2-40B4-BE49-F238E27FC236}">
                        <a16:creationId xmlns:a16="http://schemas.microsoft.com/office/drawing/2014/main" id="{C51B562C-B08E-8835-00F4-A9246ACB5F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38916" y="24510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7" name="Straight Connector 7606">
                    <a:extLst>
                      <a:ext uri="{FF2B5EF4-FFF2-40B4-BE49-F238E27FC236}">
                        <a16:creationId xmlns:a16="http://schemas.microsoft.com/office/drawing/2014/main" id="{ABE56670-8E8C-F4B9-498D-5451AF17B0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83366" y="24637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8" name="Straight Connector 7607">
                    <a:extLst>
                      <a:ext uri="{FF2B5EF4-FFF2-40B4-BE49-F238E27FC236}">
                        <a16:creationId xmlns:a16="http://schemas.microsoft.com/office/drawing/2014/main" id="{2EA3C44E-C647-2038-D2AF-C926FD252A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27816" y="247644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9" name="Straight Connector 7608">
                    <a:extLst>
                      <a:ext uri="{FF2B5EF4-FFF2-40B4-BE49-F238E27FC236}">
                        <a16:creationId xmlns:a16="http://schemas.microsoft.com/office/drawing/2014/main" id="{FA3BA616-411A-F73D-8B31-6A8554A236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72266" y="24954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0" name="Straight Connector 7609">
                    <a:extLst>
                      <a:ext uri="{FF2B5EF4-FFF2-40B4-BE49-F238E27FC236}">
                        <a16:creationId xmlns:a16="http://schemas.microsoft.com/office/drawing/2014/main" id="{12D76E6F-BABA-D624-70B9-3EEB046D12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16716" y="25081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1" name="Straight Connector 7610">
                    <a:extLst>
                      <a:ext uri="{FF2B5EF4-FFF2-40B4-BE49-F238E27FC236}">
                        <a16:creationId xmlns:a16="http://schemas.microsoft.com/office/drawing/2014/main" id="{CC587854-04BE-CAA9-1E07-96D32D77D1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561166" y="24923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2" name="Straight Connector 7611">
                    <a:extLst>
                      <a:ext uri="{FF2B5EF4-FFF2-40B4-BE49-F238E27FC236}">
                        <a16:creationId xmlns:a16="http://schemas.microsoft.com/office/drawing/2014/main" id="{3EF4B77B-07EC-BCE1-7316-8D04287D0A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05616" y="24732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3" name="Straight Connector 7612">
                    <a:extLst>
                      <a:ext uri="{FF2B5EF4-FFF2-40B4-BE49-F238E27FC236}">
                        <a16:creationId xmlns:a16="http://schemas.microsoft.com/office/drawing/2014/main" id="{D743760A-47C1-8747-3188-25B14B57682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50066" y="24573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4" name="Straight Connector 7613">
                    <a:extLst>
                      <a:ext uri="{FF2B5EF4-FFF2-40B4-BE49-F238E27FC236}">
                        <a16:creationId xmlns:a16="http://schemas.microsoft.com/office/drawing/2014/main" id="{69F92FD7-97D4-0C01-4248-1263BAB66C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94516" y="24542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5" name="Straight Connector 7614">
                    <a:extLst>
                      <a:ext uri="{FF2B5EF4-FFF2-40B4-BE49-F238E27FC236}">
                        <a16:creationId xmlns:a16="http://schemas.microsoft.com/office/drawing/2014/main" id="{9E3889BE-DF06-570C-53F0-82C29E8FFE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38966" y="24415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6" name="Straight Connector 7615">
                    <a:extLst>
                      <a:ext uri="{FF2B5EF4-FFF2-40B4-BE49-F238E27FC236}">
                        <a16:creationId xmlns:a16="http://schemas.microsoft.com/office/drawing/2014/main" id="{39C40B0B-FF68-2C1D-5112-D91D50D177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83416" y="24319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7" name="Straight Connector 7616">
                    <a:extLst>
                      <a:ext uri="{FF2B5EF4-FFF2-40B4-BE49-F238E27FC236}">
                        <a16:creationId xmlns:a16="http://schemas.microsoft.com/office/drawing/2014/main" id="{98BF8369-8E04-1114-0305-2C2EFA99AC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27866" y="242246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8" name="Straight Connector 7617">
                    <a:extLst>
                      <a:ext uri="{FF2B5EF4-FFF2-40B4-BE49-F238E27FC236}">
                        <a16:creationId xmlns:a16="http://schemas.microsoft.com/office/drawing/2014/main" id="{CF8333E6-B156-075F-A13E-C5DFC9767E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72316" y="24161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9" name="Straight Connector 7618">
                    <a:extLst>
                      <a:ext uri="{FF2B5EF4-FFF2-40B4-BE49-F238E27FC236}">
                        <a16:creationId xmlns:a16="http://schemas.microsoft.com/office/drawing/2014/main" id="{3B88FDF8-025B-8007-C2F6-763BF7FDEA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167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0" name="Straight Connector 7619">
                    <a:extLst>
                      <a:ext uri="{FF2B5EF4-FFF2-40B4-BE49-F238E27FC236}">
                        <a16:creationId xmlns:a16="http://schemas.microsoft.com/office/drawing/2014/main" id="{74367E10-C475-C702-45F1-997F011359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12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1" name="Straight Connector 7620">
                    <a:extLst>
                      <a:ext uri="{FF2B5EF4-FFF2-40B4-BE49-F238E27FC236}">
                        <a16:creationId xmlns:a16="http://schemas.microsoft.com/office/drawing/2014/main" id="{DFDDC1D6-A5A1-B0C3-614B-27D6AE131D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56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2" name="Straight Connector 7621">
                    <a:extLst>
                      <a:ext uri="{FF2B5EF4-FFF2-40B4-BE49-F238E27FC236}">
                        <a16:creationId xmlns:a16="http://schemas.microsoft.com/office/drawing/2014/main" id="{EF34B9C9-DB4F-A984-D22B-456082DED8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50116" y="240341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3" name="Straight Connector 7622">
                    <a:extLst>
                      <a:ext uri="{FF2B5EF4-FFF2-40B4-BE49-F238E27FC236}">
                        <a16:creationId xmlns:a16="http://schemas.microsoft.com/office/drawing/2014/main" id="{F17D6644-F9ED-FACC-1F56-F057C25A36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56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4" name="Straight Connector 7623">
                    <a:extLst>
                      <a:ext uri="{FF2B5EF4-FFF2-40B4-BE49-F238E27FC236}">
                        <a16:creationId xmlns:a16="http://schemas.microsoft.com/office/drawing/2014/main" id="{EE215E8F-E0F9-AB0F-3E00-0ABB07409D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39016" y="240659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5" name="Straight Connector 7624">
                    <a:extLst>
                      <a:ext uri="{FF2B5EF4-FFF2-40B4-BE49-F238E27FC236}">
                        <a16:creationId xmlns:a16="http://schemas.microsoft.com/office/drawing/2014/main" id="{4F1355F7-2E4F-6484-44D4-73EAED3B757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3558" y="24429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6" name="Straight Connector 7625">
                    <a:extLst>
                      <a:ext uri="{FF2B5EF4-FFF2-40B4-BE49-F238E27FC236}">
                        <a16:creationId xmlns:a16="http://schemas.microsoft.com/office/drawing/2014/main" id="{71034DB7-14C3-832B-7E88-A861BDF2293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80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7" name="Straight Connector 7626">
                    <a:extLst>
                      <a:ext uri="{FF2B5EF4-FFF2-40B4-BE49-F238E27FC236}">
                        <a16:creationId xmlns:a16="http://schemas.microsoft.com/office/drawing/2014/main" id="{EC030E31-17B9-1056-8B75-B4D15DBF7F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2458" y="24937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8" name="Straight Connector 7627">
                    <a:extLst>
                      <a:ext uri="{FF2B5EF4-FFF2-40B4-BE49-F238E27FC236}">
                        <a16:creationId xmlns:a16="http://schemas.microsoft.com/office/drawing/2014/main" id="{0517C8BD-0014-1E06-42B2-301F35A9B3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69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9" name="Straight Connector 7628">
                    <a:extLst>
                      <a:ext uri="{FF2B5EF4-FFF2-40B4-BE49-F238E27FC236}">
                        <a16:creationId xmlns:a16="http://schemas.microsoft.com/office/drawing/2014/main" id="{B7FCE486-5093-F62B-1885-B3A8C771FE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1358" y="24968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0" name="Straight Connector 7629">
                    <a:extLst>
                      <a:ext uri="{FF2B5EF4-FFF2-40B4-BE49-F238E27FC236}">
                        <a16:creationId xmlns:a16="http://schemas.microsoft.com/office/drawing/2014/main" id="{80215107-7C63-CDF3-C0BF-6D27364BBF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65808" y="24778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1" name="Straight Connector 7630">
                    <a:extLst>
                      <a:ext uri="{FF2B5EF4-FFF2-40B4-BE49-F238E27FC236}">
                        <a16:creationId xmlns:a16="http://schemas.microsoft.com/office/drawing/2014/main" id="{813BEE65-E396-6A76-5201-5D59A1E93F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0258" y="24587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2" name="Straight Connector 7631">
                    <a:extLst>
                      <a:ext uri="{FF2B5EF4-FFF2-40B4-BE49-F238E27FC236}">
                        <a16:creationId xmlns:a16="http://schemas.microsoft.com/office/drawing/2014/main" id="{B9179D17-F56D-B68F-84EC-4A2A8B72AD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547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3" name="Straight Connector 7632">
                    <a:extLst>
                      <a:ext uri="{FF2B5EF4-FFF2-40B4-BE49-F238E27FC236}">
                        <a16:creationId xmlns:a16="http://schemas.microsoft.com/office/drawing/2014/main" id="{AD841C72-EF82-816C-EECE-D90DE785C4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991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4" name="Straight Connector 7633">
                    <a:extLst>
                      <a:ext uri="{FF2B5EF4-FFF2-40B4-BE49-F238E27FC236}">
                        <a16:creationId xmlns:a16="http://schemas.microsoft.com/office/drawing/2014/main" id="{C9A9A84C-33F8-2F4D-0433-0D8FAAF3CC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436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5" name="Straight Connector 7634">
                    <a:extLst>
                      <a:ext uri="{FF2B5EF4-FFF2-40B4-BE49-F238E27FC236}">
                        <a16:creationId xmlns:a16="http://schemas.microsoft.com/office/drawing/2014/main" id="{2AEAAD34-5954-ACC2-946F-95E2940FE0D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88058" y="24365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6" name="Straight Connector 7635">
                    <a:extLst>
                      <a:ext uri="{FF2B5EF4-FFF2-40B4-BE49-F238E27FC236}">
                        <a16:creationId xmlns:a16="http://schemas.microsoft.com/office/drawing/2014/main" id="{B6BC32F1-5E70-6F14-2F90-E82CC2A02F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32508" y="24492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7" name="Straight Connector 7636">
                    <a:extLst>
                      <a:ext uri="{FF2B5EF4-FFF2-40B4-BE49-F238E27FC236}">
                        <a16:creationId xmlns:a16="http://schemas.microsoft.com/office/drawing/2014/main" id="{3D51AA6E-6223-49B7-48E4-F482E268BF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76958" y="24651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8" name="Straight Connector 7637">
                    <a:extLst>
                      <a:ext uri="{FF2B5EF4-FFF2-40B4-BE49-F238E27FC236}">
                        <a16:creationId xmlns:a16="http://schemas.microsoft.com/office/drawing/2014/main" id="{4BD275D6-D079-7D2E-5A43-11ABA828DC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140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9" name="Straight Connector 7638">
                    <a:extLst>
                      <a:ext uri="{FF2B5EF4-FFF2-40B4-BE49-F238E27FC236}">
                        <a16:creationId xmlns:a16="http://schemas.microsoft.com/office/drawing/2014/main" id="{F1F2EDEA-0235-DE90-9D39-961C537601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65858" y="25127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0" name="Straight Connector 7639">
                    <a:extLst>
                      <a:ext uri="{FF2B5EF4-FFF2-40B4-BE49-F238E27FC236}">
                        <a16:creationId xmlns:a16="http://schemas.microsoft.com/office/drawing/2014/main" id="{1A522571-FA67-9DF9-9FA2-08E04E8536B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10308" y="25064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1" name="Straight Connector 7640">
                    <a:extLst>
                      <a:ext uri="{FF2B5EF4-FFF2-40B4-BE49-F238E27FC236}">
                        <a16:creationId xmlns:a16="http://schemas.microsoft.com/office/drawing/2014/main" id="{8607E58F-63E2-E496-50CE-3647C1CE55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54758" y="24810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2" name="Straight Connector 7641">
                    <a:extLst>
                      <a:ext uri="{FF2B5EF4-FFF2-40B4-BE49-F238E27FC236}">
                        <a16:creationId xmlns:a16="http://schemas.microsoft.com/office/drawing/2014/main" id="{67561671-9B96-B0F3-5FFF-FB13F7C4AAA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9208" y="246195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3" name="Straight Connector 7642">
                    <a:extLst>
                      <a:ext uri="{FF2B5EF4-FFF2-40B4-BE49-F238E27FC236}">
                        <a16:creationId xmlns:a16="http://schemas.microsoft.com/office/drawing/2014/main" id="{BCA32575-17A5-5E12-3C09-B09DBDFC3B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43658" y="24524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4" name="Straight Connector 7643">
                    <a:extLst>
                      <a:ext uri="{FF2B5EF4-FFF2-40B4-BE49-F238E27FC236}">
                        <a16:creationId xmlns:a16="http://schemas.microsoft.com/office/drawing/2014/main" id="{CDC552A5-3918-2F12-73EC-36268EB164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888108" y="24397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5" name="Straight Connector 7644">
                    <a:extLst>
                      <a:ext uri="{FF2B5EF4-FFF2-40B4-BE49-F238E27FC236}">
                        <a16:creationId xmlns:a16="http://schemas.microsoft.com/office/drawing/2014/main" id="{AF237A62-C3F4-EE94-C25B-20A0CE9C33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32558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6" name="Straight Connector 7645">
                    <a:extLst>
                      <a:ext uri="{FF2B5EF4-FFF2-40B4-BE49-F238E27FC236}">
                        <a16:creationId xmlns:a16="http://schemas.microsoft.com/office/drawing/2014/main" id="{F83BF634-3807-842B-B1BE-5F6CFBBEE9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77008" y="24270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7" name="Straight Connector 7646">
                    <a:extLst>
                      <a:ext uri="{FF2B5EF4-FFF2-40B4-BE49-F238E27FC236}">
                        <a16:creationId xmlns:a16="http://schemas.microsoft.com/office/drawing/2014/main" id="{EEFB6BF6-9353-D294-9A17-9AB22D00A3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1458" y="2417502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8" name="Straight Connector 7647">
                    <a:extLst>
                      <a:ext uri="{FF2B5EF4-FFF2-40B4-BE49-F238E27FC236}">
                        <a16:creationId xmlns:a16="http://schemas.microsoft.com/office/drawing/2014/main" id="{FE521D05-40CD-58B0-40AC-FE0991F8EDD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65908" y="241432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9" name="Straight Connector 7648">
                    <a:extLst>
                      <a:ext uri="{FF2B5EF4-FFF2-40B4-BE49-F238E27FC236}">
                        <a16:creationId xmlns:a16="http://schemas.microsoft.com/office/drawing/2014/main" id="{42E253A3-3D7B-8CFD-0802-294AB13D7C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5933" y="243337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0" name="Straight Connector 7649">
                    <a:extLst>
                      <a:ext uri="{FF2B5EF4-FFF2-40B4-BE49-F238E27FC236}">
                        <a16:creationId xmlns:a16="http://schemas.microsoft.com/office/drawing/2014/main" id="{CB5D1480-FB6C-DE70-38AA-E982C61472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81285" y="24090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1" name="Straight Connector 7650">
                    <a:extLst>
                      <a:ext uri="{FF2B5EF4-FFF2-40B4-BE49-F238E27FC236}">
                        <a16:creationId xmlns:a16="http://schemas.microsoft.com/office/drawing/2014/main" id="{D0BEF126-2FA0-6776-CD6F-7DD997E05CA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25735" y="24153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2" name="Straight Connector 7651">
                    <a:extLst>
                      <a:ext uri="{FF2B5EF4-FFF2-40B4-BE49-F238E27FC236}">
                        <a16:creationId xmlns:a16="http://schemas.microsoft.com/office/drawing/2014/main" id="{6B0A13A2-AF85-1E9E-021E-BB03AED684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70185" y="24185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3" name="Straight Connector 7652">
                    <a:extLst>
                      <a:ext uri="{FF2B5EF4-FFF2-40B4-BE49-F238E27FC236}">
                        <a16:creationId xmlns:a16="http://schemas.microsoft.com/office/drawing/2014/main" id="{40D8172F-6440-A1AD-916F-EE330524C5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463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4" name="Straight Connector 7653">
                    <a:extLst>
                      <a:ext uri="{FF2B5EF4-FFF2-40B4-BE49-F238E27FC236}">
                        <a16:creationId xmlns:a16="http://schemas.microsoft.com/office/drawing/2014/main" id="{A947CC94-B609-3B9B-1B54-E3C61174EB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9085" y="24312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5" name="Straight Connector 7654">
                    <a:extLst>
                      <a:ext uri="{FF2B5EF4-FFF2-40B4-BE49-F238E27FC236}">
                        <a16:creationId xmlns:a16="http://schemas.microsoft.com/office/drawing/2014/main" id="{1C47FBAF-8C12-E128-F2FE-F7A6054773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03535" y="24439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6" name="Straight Connector 7655">
                    <a:extLst>
                      <a:ext uri="{FF2B5EF4-FFF2-40B4-BE49-F238E27FC236}">
                        <a16:creationId xmlns:a16="http://schemas.microsoft.com/office/drawing/2014/main" id="{18EE59F4-7571-492C-68C3-3DF63A9301E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7985" y="24598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7" name="Straight Connector 7656">
                    <a:extLst>
                      <a:ext uri="{FF2B5EF4-FFF2-40B4-BE49-F238E27FC236}">
                        <a16:creationId xmlns:a16="http://schemas.microsoft.com/office/drawing/2014/main" id="{56BBC873-5A37-22B9-5F69-4C5C743D52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92435" y="24788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8" name="Straight Connector 7657">
                    <a:extLst>
                      <a:ext uri="{FF2B5EF4-FFF2-40B4-BE49-F238E27FC236}">
                        <a16:creationId xmlns:a16="http://schemas.microsoft.com/office/drawing/2014/main" id="{68B01BBD-5970-FF9D-4892-3C3A2B1323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6885" y="249473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9" name="Straight Connector 7658">
                    <a:extLst>
                      <a:ext uri="{FF2B5EF4-FFF2-40B4-BE49-F238E27FC236}">
                        <a16:creationId xmlns:a16="http://schemas.microsoft.com/office/drawing/2014/main" id="{9B3781C2-1457-F223-AD29-595D24A7F0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1335" y="24979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60" name="Straight Connector 7659">
                    <a:extLst>
                      <a:ext uri="{FF2B5EF4-FFF2-40B4-BE49-F238E27FC236}">
                        <a16:creationId xmlns:a16="http://schemas.microsoft.com/office/drawing/2014/main" id="{5619BD9C-F7FA-FD16-F234-C83110AA4F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25785" y="2488380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61" name="Straight Connector 7660">
                    <a:extLst>
                      <a:ext uri="{FF2B5EF4-FFF2-40B4-BE49-F238E27FC236}">
                        <a16:creationId xmlns:a16="http://schemas.microsoft.com/office/drawing/2014/main" id="{6F7DE9F6-2961-1DB3-4A03-F6819714462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0235" y="24661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62" name="Straight Connector 7661">
                    <a:extLst>
                      <a:ext uri="{FF2B5EF4-FFF2-40B4-BE49-F238E27FC236}">
                        <a16:creationId xmlns:a16="http://schemas.microsoft.com/office/drawing/2014/main" id="{F5C75708-0DD0-8E7D-D9E8-122FDA30F2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4685" y="24534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63" name="Straight Connector 7662">
                    <a:extLst>
                      <a:ext uri="{FF2B5EF4-FFF2-40B4-BE49-F238E27FC236}">
                        <a16:creationId xmlns:a16="http://schemas.microsoft.com/office/drawing/2014/main" id="{7DF24749-8F18-3111-9A5D-AE26F05F23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59135" y="244075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64" name="Straight Connector 7663">
                    <a:extLst>
                      <a:ext uri="{FF2B5EF4-FFF2-40B4-BE49-F238E27FC236}">
                        <a16:creationId xmlns:a16="http://schemas.microsoft.com/office/drawing/2014/main" id="{2789A35F-3F62-5D10-294E-F8C8C7B648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03585" y="24344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65" name="Straight Connector 7664">
                    <a:extLst>
                      <a:ext uri="{FF2B5EF4-FFF2-40B4-BE49-F238E27FC236}">
                        <a16:creationId xmlns:a16="http://schemas.microsoft.com/office/drawing/2014/main" id="{D18D0518-DF55-D204-087C-C66ACA974D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1685" y="2421705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92" name="Arc 7591">
                <a:extLst>
                  <a:ext uri="{FF2B5EF4-FFF2-40B4-BE49-F238E27FC236}">
                    <a16:creationId xmlns:a16="http://schemas.microsoft.com/office/drawing/2014/main" id="{E31A8CED-D49B-AE32-9B68-110EAD13DC33}"/>
                  </a:ext>
                </a:extLst>
              </p:cNvPr>
              <p:cNvSpPr/>
              <p:nvPr/>
            </p:nvSpPr>
            <p:spPr>
              <a:xfrm flipH="1">
                <a:off x="3499962" y="220584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93" name="Arc 7592">
                <a:extLst>
                  <a:ext uri="{FF2B5EF4-FFF2-40B4-BE49-F238E27FC236}">
                    <a16:creationId xmlns:a16="http://schemas.microsoft.com/office/drawing/2014/main" id="{16F380C5-13C4-1AD6-7187-B9D61C17611D}"/>
                  </a:ext>
                </a:extLst>
              </p:cNvPr>
              <p:cNvSpPr/>
              <p:nvPr/>
            </p:nvSpPr>
            <p:spPr>
              <a:xfrm flipH="1">
                <a:off x="1120174" y="220896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94" name="Arc 7593">
                <a:extLst>
                  <a:ext uri="{FF2B5EF4-FFF2-40B4-BE49-F238E27FC236}">
                    <a16:creationId xmlns:a16="http://schemas.microsoft.com/office/drawing/2014/main" id="{6A76167A-6CE5-C64C-273E-43D00B5B4098}"/>
                  </a:ext>
                </a:extLst>
              </p:cNvPr>
              <p:cNvSpPr/>
              <p:nvPr/>
            </p:nvSpPr>
            <p:spPr>
              <a:xfrm flipH="1">
                <a:off x="1612219" y="2209370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95" name="Arc 7594">
                <a:extLst>
                  <a:ext uri="{FF2B5EF4-FFF2-40B4-BE49-F238E27FC236}">
                    <a16:creationId xmlns:a16="http://schemas.microsoft.com/office/drawing/2014/main" id="{20D49F75-6E4F-1D26-BC47-013BB3682F45}"/>
                  </a:ext>
                </a:extLst>
              </p:cNvPr>
              <p:cNvSpPr/>
              <p:nvPr/>
            </p:nvSpPr>
            <p:spPr>
              <a:xfrm flipH="1">
                <a:off x="2448873" y="2209405"/>
                <a:ext cx="115719" cy="353575"/>
              </a:xfrm>
              <a:prstGeom prst="arc">
                <a:avLst>
                  <a:gd name="adj1" fmla="val 15323303"/>
                  <a:gd name="adj2" fmla="val 6093167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95" name="Rectangle 7494">
              <a:extLst>
                <a:ext uri="{FF2B5EF4-FFF2-40B4-BE49-F238E27FC236}">
                  <a16:creationId xmlns:a16="http://schemas.microsoft.com/office/drawing/2014/main" id="{EE9172BF-2710-0148-20C5-7A1565C413BA}"/>
                </a:ext>
              </a:extLst>
            </p:cNvPr>
            <p:cNvSpPr/>
            <p:nvPr/>
          </p:nvSpPr>
          <p:spPr>
            <a:xfrm>
              <a:off x="9556034" y="2315191"/>
              <a:ext cx="1896264" cy="96556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96" name="Group 7495">
              <a:extLst>
                <a:ext uri="{FF2B5EF4-FFF2-40B4-BE49-F238E27FC236}">
                  <a16:creationId xmlns:a16="http://schemas.microsoft.com/office/drawing/2014/main" id="{B40D2FD4-2918-784B-18A3-BDCEE2B6614D}"/>
                </a:ext>
              </a:extLst>
            </p:cNvPr>
            <p:cNvGrpSpPr/>
            <p:nvPr/>
          </p:nvGrpSpPr>
          <p:grpSpPr>
            <a:xfrm>
              <a:off x="9534990" y="2814482"/>
              <a:ext cx="1845156" cy="83831"/>
              <a:chOff x="9538450" y="2996809"/>
              <a:chExt cx="1845156" cy="83831"/>
            </a:xfrm>
          </p:grpSpPr>
          <p:grpSp>
            <p:nvGrpSpPr>
              <p:cNvPr id="7542" name="Group 7541">
                <a:extLst>
                  <a:ext uri="{FF2B5EF4-FFF2-40B4-BE49-F238E27FC236}">
                    <a16:creationId xmlns:a16="http://schemas.microsoft.com/office/drawing/2014/main" id="{2A7526ED-7533-4B34-02A8-098DC6AD69AC}"/>
                  </a:ext>
                </a:extLst>
              </p:cNvPr>
              <p:cNvGrpSpPr/>
              <p:nvPr/>
            </p:nvGrpSpPr>
            <p:grpSpPr>
              <a:xfrm>
                <a:off x="9538450" y="2996809"/>
                <a:ext cx="1845156" cy="83831"/>
                <a:chOff x="9463120" y="3073501"/>
                <a:chExt cx="1845156" cy="83831"/>
              </a:xfrm>
            </p:grpSpPr>
            <p:cxnSp>
              <p:nvCxnSpPr>
                <p:cNvPr id="7583" name="Straight Connector 7582">
                  <a:extLst>
                    <a:ext uri="{FF2B5EF4-FFF2-40B4-BE49-F238E27FC236}">
                      <a16:creationId xmlns:a16="http://schemas.microsoft.com/office/drawing/2014/main" id="{ED012557-3C91-7575-8BC9-9536D75D39B4}"/>
                    </a:ext>
                  </a:extLst>
                </p:cNvPr>
                <p:cNvCxnSpPr/>
                <p:nvPr/>
              </p:nvCxnSpPr>
              <p:spPr>
                <a:xfrm>
                  <a:off x="9465076" y="3096667"/>
                  <a:ext cx="1843200" cy="33723"/>
                </a:xfrm>
                <a:prstGeom prst="line">
                  <a:avLst/>
                </a:prstGeom>
                <a:ln w="101600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4" name="Straight Connector 7583">
                  <a:extLst>
                    <a:ext uri="{FF2B5EF4-FFF2-40B4-BE49-F238E27FC236}">
                      <a16:creationId xmlns:a16="http://schemas.microsoft.com/office/drawing/2014/main" id="{32EA44BC-8EFC-B30C-BA62-102D27AEED60}"/>
                    </a:ext>
                  </a:extLst>
                </p:cNvPr>
                <p:cNvCxnSpPr/>
                <p:nvPr/>
              </p:nvCxnSpPr>
              <p:spPr>
                <a:xfrm>
                  <a:off x="9463120" y="3073501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5" name="Straight Connector 7584">
                  <a:extLst>
                    <a:ext uri="{FF2B5EF4-FFF2-40B4-BE49-F238E27FC236}">
                      <a16:creationId xmlns:a16="http://schemas.microsoft.com/office/drawing/2014/main" id="{59114D48-0016-1A5A-19BB-92A1C1691FA7}"/>
                    </a:ext>
                  </a:extLst>
                </p:cNvPr>
                <p:cNvCxnSpPr/>
                <p:nvPr/>
              </p:nvCxnSpPr>
              <p:spPr>
                <a:xfrm>
                  <a:off x="9463120" y="3123609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543" name="Group 7542">
                <a:extLst>
                  <a:ext uri="{FF2B5EF4-FFF2-40B4-BE49-F238E27FC236}">
                    <a16:creationId xmlns:a16="http://schemas.microsoft.com/office/drawing/2014/main" id="{9F053114-44C4-0BED-9E89-AF88CE7C53A0}"/>
                  </a:ext>
                </a:extLst>
              </p:cNvPr>
              <p:cNvGrpSpPr/>
              <p:nvPr/>
            </p:nvGrpSpPr>
            <p:grpSpPr>
              <a:xfrm rot="60000">
                <a:off x="9558390" y="3015328"/>
                <a:ext cx="1806575" cy="50400"/>
                <a:chOff x="9668199" y="2844737"/>
                <a:chExt cx="1806575" cy="50400"/>
              </a:xfrm>
            </p:grpSpPr>
            <p:cxnSp>
              <p:nvCxnSpPr>
                <p:cNvPr id="7544" name="Straight Connector 7543">
                  <a:extLst>
                    <a:ext uri="{FF2B5EF4-FFF2-40B4-BE49-F238E27FC236}">
                      <a16:creationId xmlns:a16="http://schemas.microsoft.com/office/drawing/2014/main" id="{A9A98DB7-7F76-D81F-DE53-8FD393F69E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6819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5" name="Straight Connector 7544">
                  <a:extLst>
                    <a:ext uri="{FF2B5EF4-FFF2-40B4-BE49-F238E27FC236}">
                      <a16:creationId xmlns:a16="http://schemas.microsoft.com/office/drawing/2014/main" id="{B6F0DB2C-8FAD-71B2-1FB3-C6E472B105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1574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6" name="Straight Connector 7545">
                  <a:extLst>
                    <a:ext uri="{FF2B5EF4-FFF2-40B4-BE49-F238E27FC236}">
                      <a16:creationId xmlns:a16="http://schemas.microsoft.com/office/drawing/2014/main" id="{5DB2EFB1-E0FC-237F-2F23-27599995F2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6328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7" name="Straight Connector 7546">
                  <a:extLst>
                    <a:ext uri="{FF2B5EF4-FFF2-40B4-BE49-F238E27FC236}">
                      <a16:creationId xmlns:a16="http://schemas.microsoft.com/office/drawing/2014/main" id="{9F4C30C7-2129-BEED-2C74-FA8351967F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1082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8" name="Straight Connector 7547">
                  <a:extLst>
                    <a:ext uri="{FF2B5EF4-FFF2-40B4-BE49-F238E27FC236}">
                      <a16:creationId xmlns:a16="http://schemas.microsoft.com/office/drawing/2014/main" id="{D5127ABE-59EC-09B8-4294-7FB519E6A8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5836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9" name="Straight Connector 7548">
                  <a:extLst>
                    <a:ext uri="{FF2B5EF4-FFF2-40B4-BE49-F238E27FC236}">
                      <a16:creationId xmlns:a16="http://schemas.microsoft.com/office/drawing/2014/main" id="{62DBF47D-6497-498F-6B4E-E354E28D8F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0590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0" name="Straight Connector 7549">
                  <a:extLst>
                    <a:ext uri="{FF2B5EF4-FFF2-40B4-BE49-F238E27FC236}">
                      <a16:creationId xmlns:a16="http://schemas.microsoft.com/office/drawing/2014/main" id="{F044F3DE-1CFB-E3E3-2E4C-5521411AD2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5344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1" name="Straight Connector 7550">
                  <a:extLst>
                    <a:ext uri="{FF2B5EF4-FFF2-40B4-BE49-F238E27FC236}">
                      <a16:creationId xmlns:a16="http://schemas.microsoft.com/office/drawing/2014/main" id="{28BD851C-77DC-5FB3-3151-C144F16C12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0098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2" name="Straight Connector 7551">
                  <a:extLst>
                    <a:ext uri="{FF2B5EF4-FFF2-40B4-BE49-F238E27FC236}">
                      <a16:creationId xmlns:a16="http://schemas.microsoft.com/office/drawing/2014/main" id="{7AD5C201-F35C-37EC-A562-31560E10D7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4852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3" name="Straight Connector 7552">
                  <a:extLst>
                    <a:ext uri="{FF2B5EF4-FFF2-40B4-BE49-F238E27FC236}">
                      <a16:creationId xmlns:a16="http://schemas.microsoft.com/office/drawing/2014/main" id="{38B0B6AE-4EE4-445F-561F-7A14532172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9606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4" name="Straight Connector 7553">
                  <a:extLst>
                    <a:ext uri="{FF2B5EF4-FFF2-40B4-BE49-F238E27FC236}">
                      <a16:creationId xmlns:a16="http://schemas.microsoft.com/office/drawing/2014/main" id="{C26E8AB7-FDA6-4489-1D03-ABDE03297A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4360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5" name="Straight Connector 7554">
                  <a:extLst>
                    <a:ext uri="{FF2B5EF4-FFF2-40B4-BE49-F238E27FC236}">
                      <a16:creationId xmlns:a16="http://schemas.microsoft.com/office/drawing/2014/main" id="{F569B443-BD46-F0F6-735E-41F5E5AC30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9115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6" name="Straight Connector 7555">
                  <a:extLst>
                    <a:ext uri="{FF2B5EF4-FFF2-40B4-BE49-F238E27FC236}">
                      <a16:creationId xmlns:a16="http://schemas.microsoft.com/office/drawing/2014/main" id="{976BD604-C621-B22C-0E55-E93CE873EF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3869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7" name="Straight Connector 7556">
                  <a:extLst>
                    <a:ext uri="{FF2B5EF4-FFF2-40B4-BE49-F238E27FC236}">
                      <a16:creationId xmlns:a16="http://schemas.microsoft.com/office/drawing/2014/main" id="{77E4A344-A720-D328-7CC2-7FDA40A486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8623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8" name="Straight Connector 7557">
                  <a:extLst>
                    <a:ext uri="{FF2B5EF4-FFF2-40B4-BE49-F238E27FC236}">
                      <a16:creationId xmlns:a16="http://schemas.microsoft.com/office/drawing/2014/main" id="{E362F0C6-265B-49C3-CA02-1691092B43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3377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9" name="Straight Connector 7558">
                  <a:extLst>
                    <a:ext uri="{FF2B5EF4-FFF2-40B4-BE49-F238E27FC236}">
                      <a16:creationId xmlns:a16="http://schemas.microsoft.com/office/drawing/2014/main" id="{F7DE2773-B9E7-610E-8217-77DD462AFC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8131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0" name="Straight Connector 7559">
                  <a:extLst>
                    <a:ext uri="{FF2B5EF4-FFF2-40B4-BE49-F238E27FC236}">
                      <a16:creationId xmlns:a16="http://schemas.microsoft.com/office/drawing/2014/main" id="{8E8EBFFD-24F3-C47B-CF34-12B81F4B0A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2885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1" name="Straight Connector 7560">
                  <a:extLst>
                    <a:ext uri="{FF2B5EF4-FFF2-40B4-BE49-F238E27FC236}">
                      <a16:creationId xmlns:a16="http://schemas.microsoft.com/office/drawing/2014/main" id="{6C5C9F18-A920-5BC1-F1CC-F7E53FFB02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7639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2" name="Straight Connector 7561">
                  <a:extLst>
                    <a:ext uri="{FF2B5EF4-FFF2-40B4-BE49-F238E27FC236}">
                      <a16:creationId xmlns:a16="http://schemas.microsoft.com/office/drawing/2014/main" id="{5D856CE8-9098-C553-90CB-6F709EA1F4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2393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3" name="Straight Connector 7562">
                  <a:extLst>
                    <a:ext uri="{FF2B5EF4-FFF2-40B4-BE49-F238E27FC236}">
                      <a16:creationId xmlns:a16="http://schemas.microsoft.com/office/drawing/2014/main" id="{8635B470-F4A0-FF55-0E92-8E96292C15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7147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4" name="Straight Connector 7563">
                  <a:extLst>
                    <a:ext uri="{FF2B5EF4-FFF2-40B4-BE49-F238E27FC236}">
                      <a16:creationId xmlns:a16="http://schemas.microsoft.com/office/drawing/2014/main" id="{FAB24A74-5871-4D95-B177-B838D69551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1901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5" name="Straight Connector 7564">
                  <a:extLst>
                    <a:ext uri="{FF2B5EF4-FFF2-40B4-BE49-F238E27FC236}">
                      <a16:creationId xmlns:a16="http://schemas.microsoft.com/office/drawing/2014/main" id="{6B6BBEE6-A242-84DB-C55C-CCAB5D266D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6656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6" name="Straight Connector 7565">
                  <a:extLst>
                    <a:ext uri="{FF2B5EF4-FFF2-40B4-BE49-F238E27FC236}">
                      <a16:creationId xmlns:a16="http://schemas.microsoft.com/office/drawing/2014/main" id="{34DD4C7F-4183-FCA6-E440-0C01BEE227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1410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7" name="Straight Connector 7566">
                  <a:extLst>
                    <a:ext uri="{FF2B5EF4-FFF2-40B4-BE49-F238E27FC236}">
                      <a16:creationId xmlns:a16="http://schemas.microsoft.com/office/drawing/2014/main" id="{A14DC2B6-4929-004E-D900-E86D01A682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6164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8" name="Straight Connector 7567">
                  <a:extLst>
                    <a:ext uri="{FF2B5EF4-FFF2-40B4-BE49-F238E27FC236}">
                      <a16:creationId xmlns:a16="http://schemas.microsoft.com/office/drawing/2014/main" id="{A13D341A-A1AB-0BED-0156-C2EF538DFF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0918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9" name="Straight Connector 7568">
                  <a:extLst>
                    <a:ext uri="{FF2B5EF4-FFF2-40B4-BE49-F238E27FC236}">
                      <a16:creationId xmlns:a16="http://schemas.microsoft.com/office/drawing/2014/main" id="{0AB86641-5E61-EEF0-0AD8-368A6A715B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5672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0" name="Straight Connector 7569">
                  <a:extLst>
                    <a:ext uri="{FF2B5EF4-FFF2-40B4-BE49-F238E27FC236}">
                      <a16:creationId xmlns:a16="http://schemas.microsoft.com/office/drawing/2014/main" id="{4AF29C93-3961-21FA-1D8B-1BB3C3196D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0426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1" name="Straight Connector 7570">
                  <a:extLst>
                    <a:ext uri="{FF2B5EF4-FFF2-40B4-BE49-F238E27FC236}">
                      <a16:creationId xmlns:a16="http://schemas.microsoft.com/office/drawing/2014/main" id="{1E8FC4FB-B21A-972F-F3FA-3CDACC84B1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5180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2" name="Straight Connector 7571">
                  <a:extLst>
                    <a:ext uri="{FF2B5EF4-FFF2-40B4-BE49-F238E27FC236}">
                      <a16:creationId xmlns:a16="http://schemas.microsoft.com/office/drawing/2014/main" id="{83B64D91-EF17-D924-844F-D11E99EEF0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9934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3" name="Straight Connector 7572">
                  <a:extLst>
                    <a:ext uri="{FF2B5EF4-FFF2-40B4-BE49-F238E27FC236}">
                      <a16:creationId xmlns:a16="http://schemas.microsoft.com/office/drawing/2014/main" id="{2C6A125D-D838-B60D-70A1-9D3AE12A9E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4688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4" name="Straight Connector 7573">
                  <a:extLst>
                    <a:ext uri="{FF2B5EF4-FFF2-40B4-BE49-F238E27FC236}">
                      <a16:creationId xmlns:a16="http://schemas.microsoft.com/office/drawing/2014/main" id="{B4F11EB4-9CE0-7849-9778-3660980D4C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9442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5" name="Straight Connector 7574">
                  <a:extLst>
                    <a:ext uri="{FF2B5EF4-FFF2-40B4-BE49-F238E27FC236}">
                      <a16:creationId xmlns:a16="http://schemas.microsoft.com/office/drawing/2014/main" id="{03BF0FA8-2D94-A840-CF4B-773EBB2156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4197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6" name="Straight Connector 7575">
                  <a:extLst>
                    <a:ext uri="{FF2B5EF4-FFF2-40B4-BE49-F238E27FC236}">
                      <a16:creationId xmlns:a16="http://schemas.microsoft.com/office/drawing/2014/main" id="{CD56ECE6-0A21-8E31-4724-B9E7E5B4BB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8951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7" name="Straight Connector 7576">
                  <a:extLst>
                    <a:ext uri="{FF2B5EF4-FFF2-40B4-BE49-F238E27FC236}">
                      <a16:creationId xmlns:a16="http://schemas.microsoft.com/office/drawing/2014/main" id="{580D0A81-B9BE-E72E-8F35-0FE652BE94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3705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8" name="Straight Connector 7577">
                  <a:extLst>
                    <a:ext uri="{FF2B5EF4-FFF2-40B4-BE49-F238E27FC236}">
                      <a16:creationId xmlns:a16="http://schemas.microsoft.com/office/drawing/2014/main" id="{2D9023AC-EEF6-97D4-4BF9-3D64945F34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8459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9" name="Straight Connector 7578">
                  <a:extLst>
                    <a:ext uri="{FF2B5EF4-FFF2-40B4-BE49-F238E27FC236}">
                      <a16:creationId xmlns:a16="http://schemas.microsoft.com/office/drawing/2014/main" id="{A7F6B3F1-7A51-E7C0-3943-8DC3506795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3213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0" name="Straight Connector 7579">
                  <a:extLst>
                    <a:ext uri="{FF2B5EF4-FFF2-40B4-BE49-F238E27FC236}">
                      <a16:creationId xmlns:a16="http://schemas.microsoft.com/office/drawing/2014/main" id="{978D6A4A-71EE-8334-002D-95C5268872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7967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1" name="Straight Connector 7580">
                  <a:extLst>
                    <a:ext uri="{FF2B5EF4-FFF2-40B4-BE49-F238E27FC236}">
                      <a16:creationId xmlns:a16="http://schemas.microsoft.com/office/drawing/2014/main" id="{92603BC0-FD65-CEF2-B0C2-260EB59BAD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2721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2" name="Straight Connector 7581">
                  <a:extLst>
                    <a:ext uri="{FF2B5EF4-FFF2-40B4-BE49-F238E27FC236}">
                      <a16:creationId xmlns:a16="http://schemas.microsoft.com/office/drawing/2014/main" id="{962190E9-5E4B-9981-50A2-1893B61890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7477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497" name="Group 7496">
              <a:extLst>
                <a:ext uri="{FF2B5EF4-FFF2-40B4-BE49-F238E27FC236}">
                  <a16:creationId xmlns:a16="http://schemas.microsoft.com/office/drawing/2014/main" id="{9B946140-143D-DC13-42A2-36C195E96ACF}"/>
                </a:ext>
              </a:extLst>
            </p:cNvPr>
            <p:cNvGrpSpPr/>
            <p:nvPr/>
          </p:nvGrpSpPr>
          <p:grpSpPr>
            <a:xfrm>
              <a:off x="9540110" y="2485535"/>
              <a:ext cx="1847910" cy="82522"/>
              <a:chOff x="9616310" y="2425210"/>
              <a:chExt cx="1847910" cy="82522"/>
            </a:xfrm>
          </p:grpSpPr>
          <p:grpSp>
            <p:nvGrpSpPr>
              <p:cNvPr id="7498" name="Group 7497">
                <a:extLst>
                  <a:ext uri="{FF2B5EF4-FFF2-40B4-BE49-F238E27FC236}">
                    <a16:creationId xmlns:a16="http://schemas.microsoft.com/office/drawing/2014/main" id="{4C8EAE30-3B07-4361-2A37-5D5B30979374}"/>
                  </a:ext>
                </a:extLst>
              </p:cNvPr>
              <p:cNvGrpSpPr/>
              <p:nvPr/>
            </p:nvGrpSpPr>
            <p:grpSpPr>
              <a:xfrm>
                <a:off x="9616310" y="2425210"/>
                <a:ext cx="1847910" cy="82522"/>
                <a:chOff x="9586262" y="3209962"/>
                <a:chExt cx="1847910" cy="82522"/>
              </a:xfrm>
            </p:grpSpPr>
            <p:cxnSp>
              <p:nvCxnSpPr>
                <p:cNvPr id="7539" name="Straight Connector 7538">
                  <a:extLst>
                    <a:ext uri="{FF2B5EF4-FFF2-40B4-BE49-F238E27FC236}">
                      <a16:creationId xmlns:a16="http://schemas.microsoft.com/office/drawing/2014/main" id="{4692A92D-BB6A-8EA7-FCCB-7A37E562645D}"/>
                    </a:ext>
                  </a:extLst>
                </p:cNvPr>
                <p:cNvCxnSpPr/>
                <p:nvPr/>
              </p:nvCxnSpPr>
              <p:spPr>
                <a:xfrm>
                  <a:off x="9590972" y="3233618"/>
                  <a:ext cx="1843200" cy="33723"/>
                </a:xfrm>
                <a:prstGeom prst="line">
                  <a:avLst/>
                </a:prstGeom>
                <a:ln w="1016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0" name="Straight Connector 7539">
                  <a:extLst>
                    <a:ext uri="{FF2B5EF4-FFF2-40B4-BE49-F238E27FC236}">
                      <a16:creationId xmlns:a16="http://schemas.microsoft.com/office/drawing/2014/main" id="{8739A377-E6BD-A149-DB20-5F5F206DEC3A}"/>
                    </a:ext>
                  </a:extLst>
                </p:cNvPr>
                <p:cNvCxnSpPr/>
                <p:nvPr/>
              </p:nvCxnSpPr>
              <p:spPr>
                <a:xfrm>
                  <a:off x="9586262" y="3258761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1" name="Straight Connector 7540">
                  <a:extLst>
                    <a:ext uri="{FF2B5EF4-FFF2-40B4-BE49-F238E27FC236}">
                      <a16:creationId xmlns:a16="http://schemas.microsoft.com/office/drawing/2014/main" id="{F2A773DC-ADFC-45E8-9D48-92B9F80B7907}"/>
                    </a:ext>
                  </a:extLst>
                </p:cNvPr>
                <p:cNvCxnSpPr/>
                <p:nvPr/>
              </p:nvCxnSpPr>
              <p:spPr>
                <a:xfrm>
                  <a:off x="9587338" y="3209962"/>
                  <a:ext cx="1828800" cy="337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99" name="Group 7498">
                <a:extLst>
                  <a:ext uri="{FF2B5EF4-FFF2-40B4-BE49-F238E27FC236}">
                    <a16:creationId xmlns:a16="http://schemas.microsoft.com/office/drawing/2014/main" id="{D42D010C-4C7C-2F4D-0235-17D922283843}"/>
                  </a:ext>
                </a:extLst>
              </p:cNvPr>
              <p:cNvGrpSpPr/>
              <p:nvPr/>
            </p:nvGrpSpPr>
            <p:grpSpPr>
              <a:xfrm rot="60000">
                <a:off x="9635371" y="2439861"/>
                <a:ext cx="1806575" cy="50400"/>
                <a:chOff x="9668199" y="2844737"/>
                <a:chExt cx="1806575" cy="50400"/>
              </a:xfrm>
            </p:grpSpPr>
            <p:cxnSp>
              <p:nvCxnSpPr>
                <p:cNvPr id="7500" name="Straight Connector 7499">
                  <a:extLst>
                    <a:ext uri="{FF2B5EF4-FFF2-40B4-BE49-F238E27FC236}">
                      <a16:creationId xmlns:a16="http://schemas.microsoft.com/office/drawing/2014/main" id="{F662D531-9D5E-61AD-926E-7DA1F65EA1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6819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1" name="Straight Connector 7500">
                  <a:extLst>
                    <a:ext uri="{FF2B5EF4-FFF2-40B4-BE49-F238E27FC236}">
                      <a16:creationId xmlns:a16="http://schemas.microsoft.com/office/drawing/2014/main" id="{BC7CF169-C085-49CA-03CD-2524BBAA18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1574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2" name="Straight Connector 7501">
                  <a:extLst>
                    <a:ext uri="{FF2B5EF4-FFF2-40B4-BE49-F238E27FC236}">
                      <a16:creationId xmlns:a16="http://schemas.microsoft.com/office/drawing/2014/main" id="{33EAF71B-9F83-D1E2-1CB1-493704FD6C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6328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3" name="Straight Connector 7502">
                  <a:extLst>
                    <a:ext uri="{FF2B5EF4-FFF2-40B4-BE49-F238E27FC236}">
                      <a16:creationId xmlns:a16="http://schemas.microsoft.com/office/drawing/2014/main" id="{2B5FEB91-C777-AEF7-BF08-473E8A7D20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1082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4" name="Straight Connector 7503">
                  <a:extLst>
                    <a:ext uri="{FF2B5EF4-FFF2-40B4-BE49-F238E27FC236}">
                      <a16:creationId xmlns:a16="http://schemas.microsoft.com/office/drawing/2014/main" id="{1EBE15D5-DE2F-76DB-CA74-109A0B062A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85836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5" name="Straight Connector 7504">
                  <a:extLst>
                    <a:ext uri="{FF2B5EF4-FFF2-40B4-BE49-F238E27FC236}">
                      <a16:creationId xmlns:a16="http://schemas.microsoft.com/office/drawing/2014/main" id="{A738D2D9-06E4-04B1-FFB0-8C5CBFE3A1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0590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6" name="Straight Connector 7505">
                  <a:extLst>
                    <a:ext uri="{FF2B5EF4-FFF2-40B4-BE49-F238E27FC236}">
                      <a16:creationId xmlns:a16="http://schemas.microsoft.com/office/drawing/2014/main" id="{9D736E19-026A-2A61-5665-A37246C01E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5344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7" name="Straight Connector 7506">
                  <a:extLst>
                    <a:ext uri="{FF2B5EF4-FFF2-40B4-BE49-F238E27FC236}">
                      <a16:creationId xmlns:a16="http://schemas.microsoft.com/office/drawing/2014/main" id="{E04559B7-514D-C2BF-43EC-0BE9B52BBB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0098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8" name="Straight Connector 7507">
                  <a:extLst>
                    <a:ext uri="{FF2B5EF4-FFF2-40B4-BE49-F238E27FC236}">
                      <a16:creationId xmlns:a16="http://schemas.microsoft.com/office/drawing/2014/main" id="{82C36760-512E-209C-45FD-9C323A3D97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4852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9" name="Straight Connector 7508">
                  <a:extLst>
                    <a:ext uri="{FF2B5EF4-FFF2-40B4-BE49-F238E27FC236}">
                      <a16:creationId xmlns:a16="http://schemas.microsoft.com/office/drawing/2014/main" id="{AB86B0E2-FB08-7AFC-D59A-4E5D51E752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9606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0" name="Straight Connector 7509">
                  <a:extLst>
                    <a:ext uri="{FF2B5EF4-FFF2-40B4-BE49-F238E27FC236}">
                      <a16:creationId xmlns:a16="http://schemas.microsoft.com/office/drawing/2014/main" id="{A1FA6FB8-2278-42A8-FD82-3ABBB2DEFC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4360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1" name="Straight Connector 7510">
                  <a:extLst>
                    <a:ext uri="{FF2B5EF4-FFF2-40B4-BE49-F238E27FC236}">
                      <a16:creationId xmlns:a16="http://schemas.microsoft.com/office/drawing/2014/main" id="{006E4A86-7566-6435-D0BA-D04242A0E3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9115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2" name="Straight Connector 7511">
                  <a:extLst>
                    <a:ext uri="{FF2B5EF4-FFF2-40B4-BE49-F238E27FC236}">
                      <a16:creationId xmlns:a16="http://schemas.microsoft.com/office/drawing/2014/main" id="{1E5164D0-B629-7DEB-0735-63F74916AB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3869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3" name="Straight Connector 7512">
                  <a:extLst>
                    <a:ext uri="{FF2B5EF4-FFF2-40B4-BE49-F238E27FC236}">
                      <a16:creationId xmlns:a16="http://schemas.microsoft.com/office/drawing/2014/main" id="{997F520B-C3BC-56B9-EFB3-F2DA06E4B7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8623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4" name="Straight Connector 7513">
                  <a:extLst>
                    <a:ext uri="{FF2B5EF4-FFF2-40B4-BE49-F238E27FC236}">
                      <a16:creationId xmlns:a16="http://schemas.microsoft.com/office/drawing/2014/main" id="{3B529F3A-5C9B-0D5C-2675-E74EA24A54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3377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5" name="Straight Connector 7514">
                  <a:extLst>
                    <a:ext uri="{FF2B5EF4-FFF2-40B4-BE49-F238E27FC236}">
                      <a16:creationId xmlns:a16="http://schemas.microsoft.com/office/drawing/2014/main" id="{7108D4E6-FCAA-DD79-1718-50ECE693D2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8131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6" name="Straight Connector 7515">
                  <a:extLst>
                    <a:ext uri="{FF2B5EF4-FFF2-40B4-BE49-F238E27FC236}">
                      <a16:creationId xmlns:a16="http://schemas.microsoft.com/office/drawing/2014/main" id="{FCEC8ACA-9FA3-5EB1-F3BC-91DB89BE0D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2885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7" name="Straight Connector 7516">
                  <a:extLst>
                    <a:ext uri="{FF2B5EF4-FFF2-40B4-BE49-F238E27FC236}">
                      <a16:creationId xmlns:a16="http://schemas.microsoft.com/office/drawing/2014/main" id="{0215B6E2-0659-A8C3-E2E5-0101616794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7639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8" name="Straight Connector 7517">
                  <a:extLst>
                    <a:ext uri="{FF2B5EF4-FFF2-40B4-BE49-F238E27FC236}">
                      <a16:creationId xmlns:a16="http://schemas.microsoft.com/office/drawing/2014/main" id="{AB16EB94-0F0D-9351-A540-FB5AEDE51F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2393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9" name="Straight Connector 7518">
                  <a:extLst>
                    <a:ext uri="{FF2B5EF4-FFF2-40B4-BE49-F238E27FC236}">
                      <a16:creationId xmlns:a16="http://schemas.microsoft.com/office/drawing/2014/main" id="{436260A6-CD37-0FD7-A68C-292FF3C31D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57147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0" name="Straight Connector 7519">
                  <a:extLst>
                    <a:ext uri="{FF2B5EF4-FFF2-40B4-BE49-F238E27FC236}">
                      <a16:creationId xmlns:a16="http://schemas.microsoft.com/office/drawing/2014/main" id="{C2A46551-3CE5-7FA0-6C71-06AB66A7FD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1901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1" name="Straight Connector 7520">
                  <a:extLst>
                    <a:ext uri="{FF2B5EF4-FFF2-40B4-BE49-F238E27FC236}">
                      <a16:creationId xmlns:a16="http://schemas.microsoft.com/office/drawing/2014/main" id="{D514767E-E9E5-CD10-8196-5EE3D209F9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66656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2" name="Straight Connector 7521">
                  <a:extLst>
                    <a:ext uri="{FF2B5EF4-FFF2-40B4-BE49-F238E27FC236}">
                      <a16:creationId xmlns:a16="http://schemas.microsoft.com/office/drawing/2014/main" id="{D7ACFBFA-E06C-C1CE-D8E3-582E9A6856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1410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3" name="Straight Connector 7522">
                  <a:extLst>
                    <a:ext uri="{FF2B5EF4-FFF2-40B4-BE49-F238E27FC236}">
                      <a16:creationId xmlns:a16="http://schemas.microsoft.com/office/drawing/2014/main" id="{92EE6EA1-0165-8EFB-BA6C-4A99CD594E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76164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4" name="Straight Connector 7523">
                  <a:extLst>
                    <a:ext uri="{FF2B5EF4-FFF2-40B4-BE49-F238E27FC236}">
                      <a16:creationId xmlns:a16="http://schemas.microsoft.com/office/drawing/2014/main" id="{A51BC5E5-5327-21AD-E0FB-CEBFB1BD66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0918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5" name="Straight Connector 7524">
                  <a:extLst>
                    <a:ext uri="{FF2B5EF4-FFF2-40B4-BE49-F238E27FC236}">
                      <a16:creationId xmlns:a16="http://schemas.microsoft.com/office/drawing/2014/main" id="{D6C363B4-A95E-26A8-A213-B268536165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5672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6" name="Straight Connector 7525">
                  <a:extLst>
                    <a:ext uri="{FF2B5EF4-FFF2-40B4-BE49-F238E27FC236}">
                      <a16:creationId xmlns:a16="http://schemas.microsoft.com/office/drawing/2014/main" id="{6C906CC1-DBC3-911E-38DD-A242C58D6A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0426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7" name="Straight Connector 7526">
                  <a:extLst>
                    <a:ext uri="{FF2B5EF4-FFF2-40B4-BE49-F238E27FC236}">
                      <a16:creationId xmlns:a16="http://schemas.microsoft.com/office/drawing/2014/main" id="{3E5214D0-5A3F-08C2-1190-3088BA74EE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5180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8" name="Straight Connector 7527">
                  <a:extLst>
                    <a:ext uri="{FF2B5EF4-FFF2-40B4-BE49-F238E27FC236}">
                      <a16:creationId xmlns:a16="http://schemas.microsoft.com/office/drawing/2014/main" id="{6D565804-1A19-A160-B95A-EED9576E22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99347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9" name="Straight Connector 7528">
                  <a:extLst>
                    <a:ext uri="{FF2B5EF4-FFF2-40B4-BE49-F238E27FC236}">
                      <a16:creationId xmlns:a16="http://schemas.microsoft.com/office/drawing/2014/main" id="{16ACCCEE-E6BE-8EC0-3914-0021D3B3A3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46888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0" name="Straight Connector 7529">
                  <a:extLst>
                    <a:ext uri="{FF2B5EF4-FFF2-40B4-BE49-F238E27FC236}">
                      <a16:creationId xmlns:a16="http://schemas.microsoft.com/office/drawing/2014/main" id="{71A30726-BFC1-6CFC-D1A5-DD6EBDC810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94429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1" name="Straight Connector 7530">
                  <a:extLst>
                    <a:ext uri="{FF2B5EF4-FFF2-40B4-BE49-F238E27FC236}">
                      <a16:creationId xmlns:a16="http://schemas.microsoft.com/office/drawing/2014/main" id="{EF6B1C79-7858-AB76-F068-683C5AB2CD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41970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2" name="Straight Connector 7531">
                  <a:extLst>
                    <a:ext uri="{FF2B5EF4-FFF2-40B4-BE49-F238E27FC236}">
                      <a16:creationId xmlns:a16="http://schemas.microsoft.com/office/drawing/2014/main" id="{1422F91C-33E0-D522-1EE6-C68F83FCBA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89511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3" name="Straight Connector 7532">
                  <a:extLst>
                    <a:ext uri="{FF2B5EF4-FFF2-40B4-BE49-F238E27FC236}">
                      <a16:creationId xmlns:a16="http://schemas.microsoft.com/office/drawing/2014/main" id="{B56AA0F4-A58E-1D71-23F7-775D07889A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37052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4" name="Straight Connector 7533">
                  <a:extLst>
                    <a:ext uri="{FF2B5EF4-FFF2-40B4-BE49-F238E27FC236}">
                      <a16:creationId xmlns:a16="http://schemas.microsoft.com/office/drawing/2014/main" id="{3CD9886A-6A3C-3425-F6E6-98415FF0CE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84593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5" name="Straight Connector 7534">
                  <a:extLst>
                    <a:ext uri="{FF2B5EF4-FFF2-40B4-BE49-F238E27FC236}">
                      <a16:creationId xmlns:a16="http://schemas.microsoft.com/office/drawing/2014/main" id="{72DE0918-337B-AA8F-6A18-AD4011384C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3213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6" name="Straight Connector 7535">
                  <a:extLst>
                    <a:ext uri="{FF2B5EF4-FFF2-40B4-BE49-F238E27FC236}">
                      <a16:creationId xmlns:a16="http://schemas.microsoft.com/office/drawing/2014/main" id="{85D556D8-2D1F-EF9F-C728-88F5245FBA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379675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7" name="Straight Connector 7536">
                  <a:extLst>
                    <a:ext uri="{FF2B5EF4-FFF2-40B4-BE49-F238E27FC236}">
                      <a16:creationId xmlns:a16="http://schemas.microsoft.com/office/drawing/2014/main" id="{8737878D-756D-2921-50FE-DF10C7EB76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27216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8" name="Straight Connector 7537">
                  <a:extLst>
                    <a:ext uri="{FF2B5EF4-FFF2-40B4-BE49-F238E27FC236}">
                      <a16:creationId xmlns:a16="http://schemas.microsoft.com/office/drawing/2014/main" id="{68CC7DD2-B656-AD35-F07C-A0AE3184EF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474774" y="284473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7795" name="Picture 7794">
            <a:extLst>
              <a:ext uri="{FF2B5EF4-FFF2-40B4-BE49-F238E27FC236}">
                <a16:creationId xmlns:a16="http://schemas.microsoft.com/office/drawing/2014/main" id="{8FF5989B-AEC2-94DE-D54B-C7BC9BC47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91939">
            <a:off x="9646078" y="8142556"/>
            <a:ext cx="432000" cy="281142"/>
          </a:xfrm>
          <a:prstGeom prst="rect">
            <a:avLst/>
          </a:prstGeom>
        </p:spPr>
      </p:pic>
      <p:sp>
        <p:nvSpPr>
          <p:cNvPr id="7796" name="Arc 7795">
            <a:extLst>
              <a:ext uri="{FF2B5EF4-FFF2-40B4-BE49-F238E27FC236}">
                <a16:creationId xmlns:a16="http://schemas.microsoft.com/office/drawing/2014/main" id="{E56603E6-9958-B16E-DAFF-4C8562B0DFA0}"/>
              </a:ext>
            </a:extLst>
          </p:cNvPr>
          <p:cNvSpPr/>
          <p:nvPr/>
        </p:nvSpPr>
        <p:spPr>
          <a:xfrm rot="11955597" flipH="1">
            <a:off x="9638158" y="8952864"/>
            <a:ext cx="150591" cy="252987"/>
          </a:xfrm>
          <a:prstGeom prst="arc">
            <a:avLst>
              <a:gd name="adj1" fmla="val 15323303"/>
              <a:gd name="adj2" fmla="val 207549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7" name="Arc 7796">
            <a:extLst>
              <a:ext uri="{FF2B5EF4-FFF2-40B4-BE49-F238E27FC236}">
                <a16:creationId xmlns:a16="http://schemas.microsoft.com/office/drawing/2014/main" id="{3CEA5760-8A5A-B943-33CE-042972C8D125}"/>
              </a:ext>
            </a:extLst>
          </p:cNvPr>
          <p:cNvSpPr/>
          <p:nvPr/>
        </p:nvSpPr>
        <p:spPr>
          <a:xfrm rot="4815514" flipH="1">
            <a:off x="9188384" y="8691308"/>
            <a:ext cx="115719" cy="300733"/>
          </a:xfrm>
          <a:prstGeom prst="arc">
            <a:avLst>
              <a:gd name="adj1" fmla="val 15323303"/>
              <a:gd name="adj2" fmla="val 6093167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8" name="Arc 7797">
            <a:extLst>
              <a:ext uri="{FF2B5EF4-FFF2-40B4-BE49-F238E27FC236}">
                <a16:creationId xmlns:a16="http://schemas.microsoft.com/office/drawing/2014/main" id="{00E08652-CF01-67BD-0D48-1CFFD6F3D327}"/>
              </a:ext>
            </a:extLst>
          </p:cNvPr>
          <p:cNvSpPr/>
          <p:nvPr/>
        </p:nvSpPr>
        <p:spPr>
          <a:xfrm rot="6502559">
            <a:off x="8923143" y="8772384"/>
            <a:ext cx="150591" cy="376530"/>
          </a:xfrm>
          <a:prstGeom prst="arc">
            <a:avLst>
              <a:gd name="adj1" fmla="val 15323303"/>
              <a:gd name="adj2" fmla="val 207549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9" name="Arc 7798">
            <a:extLst>
              <a:ext uri="{FF2B5EF4-FFF2-40B4-BE49-F238E27FC236}">
                <a16:creationId xmlns:a16="http://schemas.microsoft.com/office/drawing/2014/main" id="{CA764036-0E41-85A8-005E-66A02344435F}"/>
              </a:ext>
            </a:extLst>
          </p:cNvPr>
          <p:cNvSpPr/>
          <p:nvPr/>
        </p:nvSpPr>
        <p:spPr>
          <a:xfrm rot="21112204">
            <a:off x="9486658" y="8646687"/>
            <a:ext cx="132375" cy="350306"/>
          </a:xfrm>
          <a:prstGeom prst="arc">
            <a:avLst>
              <a:gd name="adj1" fmla="val 19538108"/>
              <a:gd name="adj2" fmla="val 394136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800" name="Picture 7799">
            <a:extLst>
              <a:ext uri="{FF2B5EF4-FFF2-40B4-BE49-F238E27FC236}">
                <a16:creationId xmlns:a16="http://schemas.microsoft.com/office/drawing/2014/main" id="{B64658D3-6A59-2AB6-35FE-84684DF621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184578">
            <a:off x="8862966" y="9372625"/>
            <a:ext cx="432000" cy="281142"/>
          </a:xfrm>
          <a:prstGeom prst="rect">
            <a:avLst/>
          </a:prstGeom>
        </p:spPr>
      </p:pic>
      <p:grpSp>
        <p:nvGrpSpPr>
          <p:cNvPr id="8010" name="Group 8009">
            <a:extLst>
              <a:ext uri="{FF2B5EF4-FFF2-40B4-BE49-F238E27FC236}">
                <a16:creationId xmlns:a16="http://schemas.microsoft.com/office/drawing/2014/main" id="{A1B90C95-4472-66CB-038A-B91001A8A106}"/>
              </a:ext>
            </a:extLst>
          </p:cNvPr>
          <p:cNvGrpSpPr/>
          <p:nvPr/>
        </p:nvGrpSpPr>
        <p:grpSpPr>
          <a:xfrm>
            <a:off x="8953267" y="9032359"/>
            <a:ext cx="2883046" cy="835809"/>
            <a:chOff x="8518815" y="5552568"/>
            <a:chExt cx="2883046" cy="835809"/>
          </a:xfrm>
        </p:grpSpPr>
        <p:grpSp>
          <p:nvGrpSpPr>
            <p:cNvPr id="8011" name="Group 8010">
              <a:extLst>
                <a:ext uri="{FF2B5EF4-FFF2-40B4-BE49-F238E27FC236}">
                  <a16:creationId xmlns:a16="http://schemas.microsoft.com/office/drawing/2014/main" id="{A8F92F2C-1424-571E-1824-D247A8C50E84}"/>
                </a:ext>
              </a:extLst>
            </p:cNvPr>
            <p:cNvGrpSpPr/>
            <p:nvPr/>
          </p:nvGrpSpPr>
          <p:grpSpPr>
            <a:xfrm>
              <a:off x="8518815" y="5552568"/>
              <a:ext cx="2883046" cy="759395"/>
              <a:chOff x="8518815" y="5552568"/>
              <a:chExt cx="2883046" cy="759395"/>
            </a:xfrm>
          </p:grpSpPr>
          <p:grpSp>
            <p:nvGrpSpPr>
              <p:cNvPr id="8014" name="Group 8013">
                <a:extLst>
                  <a:ext uri="{FF2B5EF4-FFF2-40B4-BE49-F238E27FC236}">
                    <a16:creationId xmlns:a16="http://schemas.microsoft.com/office/drawing/2014/main" id="{6ED1F5DC-2A46-10DC-223F-1A786982B467}"/>
                  </a:ext>
                </a:extLst>
              </p:cNvPr>
              <p:cNvGrpSpPr/>
              <p:nvPr/>
            </p:nvGrpSpPr>
            <p:grpSpPr>
              <a:xfrm flipV="1">
                <a:off x="8518815" y="5552568"/>
                <a:ext cx="2883046" cy="759395"/>
                <a:chOff x="946172" y="4842648"/>
                <a:chExt cx="2883046" cy="759395"/>
              </a:xfrm>
            </p:grpSpPr>
            <p:cxnSp>
              <p:nvCxnSpPr>
                <p:cNvPr id="8060" name="Straight Connector 8059">
                  <a:extLst>
                    <a:ext uri="{FF2B5EF4-FFF2-40B4-BE49-F238E27FC236}">
                      <a16:creationId xmlns:a16="http://schemas.microsoft.com/office/drawing/2014/main" id="{2BB94EA4-2950-A494-93A3-FBC00F4EE1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6607" y="5276564"/>
                  <a:ext cx="2338427" cy="325479"/>
                </a:xfrm>
                <a:prstGeom prst="line">
                  <a:avLst/>
                </a:prstGeom>
                <a:ln w="1016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61" name="Straight Connector 8060">
                  <a:extLst>
                    <a:ext uri="{FF2B5EF4-FFF2-40B4-BE49-F238E27FC236}">
                      <a16:creationId xmlns:a16="http://schemas.microsoft.com/office/drawing/2014/main" id="{B4EE8234-0DDE-9B56-DE08-5B3AF37329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2690" y="5273749"/>
                  <a:ext cx="469087" cy="192928"/>
                </a:xfrm>
                <a:prstGeom prst="line">
                  <a:avLst/>
                </a:prstGeom>
                <a:ln w="1016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62" name="Straight Arrow Connector 8061">
                  <a:extLst>
                    <a:ext uri="{FF2B5EF4-FFF2-40B4-BE49-F238E27FC236}">
                      <a16:creationId xmlns:a16="http://schemas.microsoft.com/office/drawing/2014/main" id="{C64BC047-7C52-DA35-5868-234504CF53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435914" y="4842648"/>
                  <a:ext cx="0" cy="343529"/>
                </a:xfrm>
                <a:prstGeom prst="straightConnector1">
                  <a:avLst/>
                </a:prstGeom>
                <a:ln w="38100">
                  <a:solidFill>
                    <a:schemeClr val="accent2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63" name="Oval 8062">
                  <a:extLst>
                    <a:ext uri="{FF2B5EF4-FFF2-40B4-BE49-F238E27FC236}">
                      <a16:creationId xmlns:a16="http://schemas.microsoft.com/office/drawing/2014/main" id="{D5C89C70-C3EF-B461-4E3D-96361C6F538D}"/>
                    </a:ext>
                  </a:extLst>
                </p:cNvPr>
                <p:cNvSpPr/>
                <p:nvPr/>
              </p:nvSpPr>
              <p:spPr>
                <a:xfrm flipV="1">
                  <a:off x="1334090" y="5168584"/>
                  <a:ext cx="192221" cy="192221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064" name="Group 8063">
                  <a:extLst>
                    <a:ext uri="{FF2B5EF4-FFF2-40B4-BE49-F238E27FC236}">
                      <a16:creationId xmlns:a16="http://schemas.microsoft.com/office/drawing/2014/main" id="{A18F3DB4-E345-3866-D619-9E0B366685C4}"/>
                    </a:ext>
                  </a:extLst>
                </p:cNvPr>
                <p:cNvGrpSpPr/>
                <p:nvPr/>
              </p:nvGrpSpPr>
              <p:grpSpPr>
                <a:xfrm rot="469920">
                  <a:off x="1420929" y="5409017"/>
                  <a:ext cx="2408289" cy="55076"/>
                  <a:chOff x="1434552" y="5248926"/>
                  <a:chExt cx="2408289" cy="55076"/>
                </a:xfrm>
              </p:grpSpPr>
              <p:cxnSp>
                <p:nvCxnSpPr>
                  <p:cNvPr id="8081" name="Straight Connector 8080">
                    <a:extLst>
                      <a:ext uri="{FF2B5EF4-FFF2-40B4-BE49-F238E27FC236}">
                        <a16:creationId xmlns:a16="http://schemas.microsoft.com/office/drawing/2014/main" id="{AC0024B6-ED29-1D84-42E5-F10B59AD3C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34552" y="5248926"/>
                    <a:ext cx="2408289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82" name="Straight Connector 8081">
                    <a:extLst>
                      <a:ext uri="{FF2B5EF4-FFF2-40B4-BE49-F238E27FC236}">
                        <a16:creationId xmlns:a16="http://schemas.microsoft.com/office/drawing/2014/main" id="{1F073CA5-6365-0D96-8BC9-7C5F92E12E0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34552" y="5302889"/>
                    <a:ext cx="2405329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083" name="Group 8082">
                    <a:extLst>
                      <a:ext uri="{FF2B5EF4-FFF2-40B4-BE49-F238E27FC236}">
                        <a16:creationId xmlns:a16="http://schemas.microsoft.com/office/drawing/2014/main" id="{4BCC3E6D-06F3-D003-3791-7694E8FFE92B}"/>
                      </a:ext>
                    </a:extLst>
                  </p:cNvPr>
                  <p:cNvGrpSpPr/>
                  <p:nvPr/>
                </p:nvGrpSpPr>
                <p:grpSpPr>
                  <a:xfrm>
                    <a:off x="1474489" y="5250427"/>
                    <a:ext cx="2334693" cy="53575"/>
                    <a:chOff x="1576379" y="4571956"/>
                    <a:chExt cx="2334693" cy="53575"/>
                  </a:xfrm>
                </p:grpSpPr>
                <p:cxnSp>
                  <p:nvCxnSpPr>
                    <p:cNvPr id="8084" name="Straight Connector 8083">
                      <a:extLst>
                        <a:ext uri="{FF2B5EF4-FFF2-40B4-BE49-F238E27FC236}">
                          <a16:creationId xmlns:a16="http://schemas.microsoft.com/office/drawing/2014/main" id="{A851DDAC-6227-F946-C1B2-F60D020E86E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61765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85" name="Straight Connector 8084">
                      <a:extLst>
                        <a:ext uri="{FF2B5EF4-FFF2-40B4-BE49-F238E27FC236}">
                          <a16:creationId xmlns:a16="http://schemas.microsoft.com/office/drawing/2014/main" id="{0BCBAD5B-1CC3-9A41-5B5D-121B08A097E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66262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86" name="Straight Connector 8085">
                      <a:extLst>
                        <a:ext uri="{FF2B5EF4-FFF2-40B4-BE49-F238E27FC236}">
                          <a16:creationId xmlns:a16="http://schemas.microsoft.com/office/drawing/2014/main" id="{4F18C91B-F2EB-2CB6-26B1-9D21F074F02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70759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87" name="Straight Connector 8086">
                      <a:extLst>
                        <a:ext uri="{FF2B5EF4-FFF2-40B4-BE49-F238E27FC236}">
                          <a16:creationId xmlns:a16="http://schemas.microsoft.com/office/drawing/2014/main" id="{82AFD226-89C6-A78A-C654-8F854FE9BD0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75256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88" name="Straight Connector 8087">
                      <a:extLst>
                        <a:ext uri="{FF2B5EF4-FFF2-40B4-BE49-F238E27FC236}">
                          <a16:creationId xmlns:a16="http://schemas.microsoft.com/office/drawing/2014/main" id="{E1DEEB34-8F4B-A72C-4CC4-F2748A2DE0C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79753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89" name="Straight Connector 8088">
                      <a:extLst>
                        <a:ext uri="{FF2B5EF4-FFF2-40B4-BE49-F238E27FC236}">
                          <a16:creationId xmlns:a16="http://schemas.microsoft.com/office/drawing/2014/main" id="{879BD4A3-F134-7CDE-BCF1-C05007E4BE6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84249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0" name="Straight Connector 8089">
                      <a:extLst>
                        <a:ext uri="{FF2B5EF4-FFF2-40B4-BE49-F238E27FC236}">
                          <a16:creationId xmlns:a16="http://schemas.microsoft.com/office/drawing/2014/main" id="{08B748DC-D308-EC9F-8AB9-CA28A976A3D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88746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1" name="Straight Connector 8090">
                      <a:extLst>
                        <a:ext uri="{FF2B5EF4-FFF2-40B4-BE49-F238E27FC236}">
                          <a16:creationId xmlns:a16="http://schemas.microsoft.com/office/drawing/2014/main" id="{E638B7E4-B2B3-587D-87BD-A9F977A768C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93243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2" name="Straight Connector 8091">
                      <a:extLst>
                        <a:ext uri="{FF2B5EF4-FFF2-40B4-BE49-F238E27FC236}">
                          <a16:creationId xmlns:a16="http://schemas.microsoft.com/office/drawing/2014/main" id="{55BC3073-CFC0-EFF0-716C-682716DC47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97740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3" name="Straight Connector 8092">
                      <a:extLst>
                        <a:ext uri="{FF2B5EF4-FFF2-40B4-BE49-F238E27FC236}">
                          <a16:creationId xmlns:a16="http://schemas.microsoft.com/office/drawing/2014/main" id="{78E76472-0350-978F-7FCB-7C238816D42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02237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4" name="Straight Connector 8093">
                      <a:extLst>
                        <a:ext uri="{FF2B5EF4-FFF2-40B4-BE49-F238E27FC236}">
                          <a16:creationId xmlns:a16="http://schemas.microsoft.com/office/drawing/2014/main" id="{B6ADBA4E-260F-B56D-7060-D7ADC3B76C2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06734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5" name="Straight Connector 8094">
                      <a:extLst>
                        <a:ext uri="{FF2B5EF4-FFF2-40B4-BE49-F238E27FC236}">
                          <a16:creationId xmlns:a16="http://schemas.microsoft.com/office/drawing/2014/main" id="{0D0A97B0-C198-61FB-5C94-4BE15F5D6EC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11231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6" name="Straight Connector 8095">
                      <a:extLst>
                        <a:ext uri="{FF2B5EF4-FFF2-40B4-BE49-F238E27FC236}">
                          <a16:creationId xmlns:a16="http://schemas.microsoft.com/office/drawing/2014/main" id="{D09668BC-253E-B679-8646-D5A791B3718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15728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7" name="Straight Connector 8096">
                      <a:extLst>
                        <a:ext uri="{FF2B5EF4-FFF2-40B4-BE49-F238E27FC236}">
                          <a16:creationId xmlns:a16="http://schemas.microsoft.com/office/drawing/2014/main" id="{8E1E4A08-ADAE-D65A-1E5E-8F5BA15909E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20225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8" name="Straight Connector 8097">
                      <a:extLst>
                        <a:ext uri="{FF2B5EF4-FFF2-40B4-BE49-F238E27FC236}">
                          <a16:creationId xmlns:a16="http://schemas.microsoft.com/office/drawing/2014/main" id="{FE90BEBF-51F7-9F45-39DD-A9654095304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24722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9" name="Straight Connector 8098">
                      <a:extLst>
                        <a:ext uri="{FF2B5EF4-FFF2-40B4-BE49-F238E27FC236}">
                          <a16:creationId xmlns:a16="http://schemas.microsoft.com/office/drawing/2014/main" id="{D3A66474-24F2-8CA2-3E48-BB1ECD3FF6C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29218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0" name="Straight Connector 8099">
                      <a:extLst>
                        <a:ext uri="{FF2B5EF4-FFF2-40B4-BE49-F238E27FC236}">
                          <a16:creationId xmlns:a16="http://schemas.microsoft.com/office/drawing/2014/main" id="{0E77C229-EB84-D467-9FC5-8FAD28B2DD2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33715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1" name="Straight Connector 8100">
                      <a:extLst>
                        <a:ext uri="{FF2B5EF4-FFF2-40B4-BE49-F238E27FC236}">
                          <a16:creationId xmlns:a16="http://schemas.microsoft.com/office/drawing/2014/main" id="{2E55FEE3-2325-EF4B-ADC0-00B44E7447D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38212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2" name="Straight Connector 8101">
                      <a:extLst>
                        <a:ext uri="{FF2B5EF4-FFF2-40B4-BE49-F238E27FC236}">
                          <a16:creationId xmlns:a16="http://schemas.microsoft.com/office/drawing/2014/main" id="{DC5AAF23-5BA0-7FA7-D77C-DB78203A20D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42709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3" name="Straight Connector 8102">
                      <a:extLst>
                        <a:ext uri="{FF2B5EF4-FFF2-40B4-BE49-F238E27FC236}">
                          <a16:creationId xmlns:a16="http://schemas.microsoft.com/office/drawing/2014/main" id="{28C6B3E7-1AEE-74E6-39BE-3FE4B743E6B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47206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4" name="Straight Connector 8103">
                      <a:extLst>
                        <a:ext uri="{FF2B5EF4-FFF2-40B4-BE49-F238E27FC236}">
                          <a16:creationId xmlns:a16="http://schemas.microsoft.com/office/drawing/2014/main" id="{6A41D40B-B8F8-850B-C9E5-10D3721D091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51703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5" name="Straight Connector 8104">
                      <a:extLst>
                        <a:ext uri="{FF2B5EF4-FFF2-40B4-BE49-F238E27FC236}">
                          <a16:creationId xmlns:a16="http://schemas.microsoft.com/office/drawing/2014/main" id="{E64A6978-C44B-9245-EA41-F51BB0BF8B8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56200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6" name="Straight Connector 8105">
                      <a:extLst>
                        <a:ext uri="{FF2B5EF4-FFF2-40B4-BE49-F238E27FC236}">
                          <a16:creationId xmlns:a16="http://schemas.microsoft.com/office/drawing/2014/main" id="{38A590CD-75B1-82F6-AD77-42AC4B5CB0D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60697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7" name="Straight Connector 8106">
                      <a:extLst>
                        <a:ext uri="{FF2B5EF4-FFF2-40B4-BE49-F238E27FC236}">
                          <a16:creationId xmlns:a16="http://schemas.microsoft.com/office/drawing/2014/main" id="{A7BDC83C-8179-D444-A81C-5C065D02A56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65194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8" name="Straight Connector 8107">
                      <a:extLst>
                        <a:ext uri="{FF2B5EF4-FFF2-40B4-BE49-F238E27FC236}">
                          <a16:creationId xmlns:a16="http://schemas.microsoft.com/office/drawing/2014/main" id="{CEC98866-E637-4390-79BC-BC6F22AEFC3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69691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09" name="Straight Connector 8108">
                      <a:extLst>
                        <a:ext uri="{FF2B5EF4-FFF2-40B4-BE49-F238E27FC236}">
                          <a16:creationId xmlns:a16="http://schemas.microsoft.com/office/drawing/2014/main" id="{F13373E8-048E-9E61-5CFF-0EAB49E551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74187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0" name="Straight Connector 8109">
                      <a:extLst>
                        <a:ext uri="{FF2B5EF4-FFF2-40B4-BE49-F238E27FC236}">
                          <a16:creationId xmlns:a16="http://schemas.microsoft.com/office/drawing/2014/main" id="{88624758-36BC-EFD5-5689-B9259D8D6E0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78684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1" name="Straight Connector 8110">
                      <a:extLst>
                        <a:ext uri="{FF2B5EF4-FFF2-40B4-BE49-F238E27FC236}">
                          <a16:creationId xmlns:a16="http://schemas.microsoft.com/office/drawing/2014/main" id="{220461D3-4442-5315-B9DF-8DEA79AA0E8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83181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2" name="Straight Connector 8111">
                      <a:extLst>
                        <a:ext uri="{FF2B5EF4-FFF2-40B4-BE49-F238E27FC236}">
                          <a16:creationId xmlns:a16="http://schemas.microsoft.com/office/drawing/2014/main" id="{4B84C8A2-7E62-F94C-8F4E-09596DF54F0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87678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3" name="Straight Connector 8112">
                      <a:extLst>
                        <a:ext uri="{FF2B5EF4-FFF2-40B4-BE49-F238E27FC236}">
                          <a16:creationId xmlns:a16="http://schemas.microsoft.com/office/drawing/2014/main" id="{04F73EB0-9AF5-5DE4-EEA0-B31155B6939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92175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4" name="Straight Connector 8113">
                      <a:extLst>
                        <a:ext uri="{FF2B5EF4-FFF2-40B4-BE49-F238E27FC236}">
                          <a16:creationId xmlns:a16="http://schemas.microsoft.com/office/drawing/2014/main" id="{5F4E7DF3-040A-0236-2C04-9E01F9A4315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96672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5" name="Straight Connector 8114">
                      <a:extLst>
                        <a:ext uri="{FF2B5EF4-FFF2-40B4-BE49-F238E27FC236}">
                          <a16:creationId xmlns:a16="http://schemas.microsoft.com/office/drawing/2014/main" id="{DEECAD58-D444-F335-D87E-56C7961E443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01169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6" name="Straight Connector 8115">
                      <a:extLst>
                        <a:ext uri="{FF2B5EF4-FFF2-40B4-BE49-F238E27FC236}">
                          <a16:creationId xmlns:a16="http://schemas.microsoft.com/office/drawing/2014/main" id="{C864C0E2-537A-363B-EF95-9925EAFDB7F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05666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7" name="Straight Connector 8116">
                      <a:extLst>
                        <a:ext uri="{FF2B5EF4-FFF2-40B4-BE49-F238E27FC236}">
                          <a16:creationId xmlns:a16="http://schemas.microsoft.com/office/drawing/2014/main" id="{C772DB85-1D4F-C851-5B0A-7C9CE708E7B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10163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8" name="Straight Connector 8117">
                      <a:extLst>
                        <a:ext uri="{FF2B5EF4-FFF2-40B4-BE49-F238E27FC236}">
                          <a16:creationId xmlns:a16="http://schemas.microsoft.com/office/drawing/2014/main" id="{FCD624DA-524F-2C14-91DA-D5CCACDC4D2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14660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9" name="Straight Connector 8118">
                      <a:extLst>
                        <a:ext uri="{FF2B5EF4-FFF2-40B4-BE49-F238E27FC236}">
                          <a16:creationId xmlns:a16="http://schemas.microsoft.com/office/drawing/2014/main" id="{A7FF833C-C03F-8FAE-E964-1F8D578F5A2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19156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0" name="Straight Connector 8119">
                      <a:extLst>
                        <a:ext uri="{FF2B5EF4-FFF2-40B4-BE49-F238E27FC236}">
                          <a16:creationId xmlns:a16="http://schemas.microsoft.com/office/drawing/2014/main" id="{66CD7533-21ED-5678-405F-90C565B19EB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23653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1" name="Straight Connector 8120">
                      <a:extLst>
                        <a:ext uri="{FF2B5EF4-FFF2-40B4-BE49-F238E27FC236}">
                          <a16:creationId xmlns:a16="http://schemas.microsoft.com/office/drawing/2014/main" id="{E1F8BEED-EE3A-0252-A97D-7BB06013D05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28150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2" name="Straight Connector 8121">
                      <a:extLst>
                        <a:ext uri="{FF2B5EF4-FFF2-40B4-BE49-F238E27FC236}">
                          <a16:creationId xmlns:a16="http://schemas.microsoft.com/office/drawing/2014/main" id="{7B0E7E7D-7473-0D94-EE49-9BFCA593A58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32647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3" name="Straight Connector 8122">
                      <a:extLst>
                        <a:ext uri="{FF2B5EF4-FFF2-40B4-BE49-F238E27FC236}">
                          <a16:creationId xmlns:a16="http://schemas.microsoft.com/office/drawing/2014/main" id="{5775A0F5-BD34-D501-B674-363C64D41C6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37144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4" name="Straight Connector 8123">
                      <a:extLst>
                        <a:ext uri="{FF2B5EF4-FFF2-40B4-BE49-F238E27FC236}">
                          <a16:creationId xmlns:a16="http://schemas.microsoft.com/office/drawing/2014/main" id="{413FCEE4-642E-42FA-4C42-4C81B04D26D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41641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5" name="Straight Connector 8124">
                      <a:extLst>
                        <a:ext uri="{FF2B5EF4-FFF2-40B4-BE49-F238E27FC236}">
                          <a16:creationId xmlns:a16="http://schemas.microsoft.com/office/drawing/2014/main" id="{B986435C-15D4-FE24-69FE-12DCEC465C8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461383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6" name="Straight Connector 8125">
                      <a:extLst>
                        <a:ext uri="{FF2B5EF4-FFF2-40B4-BE49-F238E27FC236}">
                          <a16:creationId xmlns:a16="http://schemas.microsoft.com/office/drawing/2014/main" id="{19E1C8AE-71FC-4BDC-238B-A99174D928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50635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7" name="Straight Connector 8126">
                      <a:extLst>
                        <a:ext uri="{FF2B5EF4-FFF2-40B4-BE49-F238E27FC236}">
                          <a16:creationId xmlns:a16="http://schemas.microsoft.com/office/drawing/2014/main" id="{A8BD23E0-0216-15F5-1C5F-50F8DCEF942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551321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8" name="Straight Connector 8127">
                      <a:extLst>
                        <a:ext uri="{FF2B5EF4-FFF2-40B4-BE49-F238E27FC236}">
                          <a16:creationId xmlns:a16="http://schemas.microsoft.com/office/drawing/2014/main" id="{759FD3CD-2CCE-C576-457E-0C55F202447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596290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29" name="Straight Connector 8128">
                      <a:extLst>
                        <a:ext uri="{FF2B5EF4-FFF2-40B4-BE49-F238E27FC236}">
                          <a16:creationId xmlns:a16="http://schemas.microsoft.com/office/drawing/2014/main" id="{07AE4151-36DF-C687-211D-521A0E312A6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641259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30" name="Straight Connector 8129">
                      <a:extLst>
                        <a:ext uri="{FF2B5EF4-FFF2-40B4-BE49-F238E27FC236}">
                          <a16:creationId xmlns:a16="http://schemas.microsoft.com/office/drawing/2014/main" id="{F34E3514-29FE-3907-B963-2F07B5DD908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686228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31" name="Straight Connector 8130">
                      <a:extLst>
                        <a:ext uri="{FF2B5EF4-FFF2-40B4-BE49-F238E27FC236}">
                          <a16:creationId xmlns:a16="http://schemas.microsoft.com/office/drawing/2014/main" id="{13F8B585-7581-ADA2-3B77-6D4510C1EFC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731197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32" name="Straight Connector 8131">
                      <a:extLst>
                        <a:ext uri="{FF2B5EF4-FFF2-40B4-BE49-F238E27FC236}">
                          <a16:creationId xmlns:a16="http://schemas.microsoft.com/office/drawing/2014/main" id="{CF94F932-07E1-740C-9048-ED9022FC882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776166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33" name="Straight Connector 8132">
                      <a:extLst>
                        <a:ext uri="{FF2B5EF4-FFF2-40B4-BE49-F238E27FC236}">
                          <a16:creationId xmlns:a16="http://schemas.microsoft.com/office/drawing/2014/main" id="{BD35BB6B-9472-C2C2-F15F-08C98ED3F2B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821135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34" name="Straight Connector 8133">
                      <a:extLst>
                        <a:ext uri="{FF2B5EF4-FFF2-40B4-BE49-F238E27FC236}">
                          <a16:creationId xmlns:a16="http://schemas.microsoft.com/office/drawing/2014/main" id="{9956F065-4684-17BD-7965-B244C2EA910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866104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35" name="Straight Connector 8134">
                      <a:extLst>
                        <a:ext uri="{FF2B5EF4-FFF2-40B4-BE49-F238E27FC236}">
                          <a16:creationId xmlns:a16="http://schemas.microsoft.com/office/drawing/2014/main" id="{E7118A0F-FC69-B1C0-1C25-18904D1A4A1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911072" y="4575131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36" name="Straight Connector 8135">
                      <a:extLst>
                        <a:ext uri="{FF2B5EF4-FFF2-40B4-BE49-F238E27FC236}">
                          <a16:creationId xmlns:a16="http://schemas.microsoft.com/office/drawing/2014/main" id="{B779DEED-FCA0-0342-DEF3-487E03846D8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576379" y="4571956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8065" name="Group 8064">
                  <a:extLst>
                    <a:ext uri="{FF2B5EF4-FFF2-40B4-BE49-F238E27FC236}">
                      <a16:creationId xmlns:a16="http://schemas.microsoft.com/office/drawing/2014/main" id="{4E654F5A-C4D8-56B3-4B3A-AD6FEF42996D}"/>
                    </a:ext>
                  </a:extLst>
                </p:cNvPr>
                <p:cNvGrpSpPr/>
                <p:nvPr/>
              </p:nvGrpSpPr>
              <p:grpSpPr>
                <a:xfrm rot="20252775">
                  <a:off x="946172" y="5338724"/>
                  <a:ext cx="523214" cy="56482"/>
                  <a:chOff x="921930" y="5239802"/>
                  <a:chExt cx="523214" cy="56482"/>
                </a:xfrm>
              </p:grpSpPr>
              <p:cxnSp>
                <p:nvCxnSpPr>
                  <p:cNvPr id="8066" name="Straight Connector 8065">
                    <a:extLst>
                      <a:ext uri="{FF2B5EF4-FFF2-40B4-BE49-F238E27FC236}">
                        <a16:creationId xmlns:a16="http://schemas.microsoft.com/office/drawing/2014/main" id="{3EBC31D3-8670-7453-3E22-9AFD52E0A1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23144" y="5239802"/>
                    <a:ext cx="522000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67" name="Straight Connector 8066">
                    <a:extLst>
                      <a:ext uri="{FF2B5EF4-FFF2-40B4-BE49-F238E27FC236}">
                        <a16:creationId xmlns:a16="http://schemas.microsoft.com/office/drawing/2014/main" id="{8D2A4FC7-F2F4-2243-E2C1-8A84251F54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21930" y="5296021"/>
                    <a:ext cx="501552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068" name="Group 8067">
                    <a:extLst>
                      <a:ext uri="{FF2B5EF4-FFF2-40B4-BE49-F238E27FC236}">
                        <a16:creationId xmlns:a16="http://schemas.microsoft.com/office/drawing/2014/main" id="{0DDDC3E4-D40E-312F-23C3-F6762921E8AC}"/>
                      </a:ext>
                    </a:extLst>
                  </p:cNvPr>
                  <p:cNvGrpSpPr/>
                  <p:nvPr/>
                </p:nvGrpSpPr>
                <p:grpSpPr>
                  <a:xfrm>
                    <a:off x="936232" y="5242284"/>
                    <a:ext cx="487099" cy="54000"/>
                    <a:chOff x="997639" y="4564786"/>
                    <a:chExt cx="487099" cy="54000"/>
                  </a:xfrm>
                </p:grpSpPr>
                <p:cxnSp>
                  <p:nvCxnSpPr>
                    <p:cNvPr id="8069" name="Straight Connector 8068">
                      <a:extLst>
                        <a:ext uri="{FF2B5EF4-FFF2-40B4-BE49-F238E27FC236}">
                          <a16:creationId xmlns:a16="http://schemas.microsoft.com/office/drawing/2014/main" id="{104CC907-BD7D-B8D2-DC77-292D4480E58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9976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0" name="Straight Connector 8069">
                      <a:extLst>
                        <a:ext uri="{FF2B5EF4-FFF2-40B4-BE49-F238E27FC236}">
                          <a16:creationId xmlns:a16="http://schemas.microsoft.com/office/drawing/2014/main" id="{0C251DEF-FF53-96CC-15DA-F5665EA43ED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420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1" name="Straight Connector 8070">
                      <a:extLst>
                        <a:ext uri="{FF2B5EF4-FFF2-40B4-BE49-F238E27FC236}">
                          <a16:creationId xmlns:a16="http://schemas.microsoft.com/office/drawing/2014/main" id="{71BB86D3-8DCD-A968-EDF7-2D050A23B49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865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2" name="Straight Connector 8071">
                      <a:extLst>
                        <a:ext uri="{FF2B5EF4-FFF2-40B4-BE49-F238E27FC236}">
                          <a16:creationId xmlns:a16="http://schemas.microsoft.com/office/drawing/2014/main" id="{268A28E7-D642-E976-40FD-F02E79F3B6B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309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3" name="Straight Connector 8072">
                      <a:extLst>
                        <a:ext uri="{FF2B5EF4-FFF2-40B4-BE49-F238E27FC236}">
                          <a16:creationId xmlns:a16="http://schemas.microsoft.com/office/drawing/2014/main" id="{53582CBA-251A-4EBB-2171-45BB09DC063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1754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4" name="Straight Connector 8073">
                      <a:extLst>
                        <a:ext uri="{FF2B5EF4-FFF2-40B4-BE49-F238E27FC236}">
                          <a16:creationId xmlns:a16="http://schemas.microsoft.com/office/drawing/2014/main" id="{998F5DAE-97F5-30E9-B8CB-A3FF2039107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198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5" name="Straight Connector 8074">
                      <a:extLst>
                        <a:ext uri="{FF2B5EF4-FFF2-40B4-BE49-F238E27FC236}">
                          <a16:creationId xmlns:a16="http://schemas.microsoft.com/office/drawing/2014/main" id="{479F97EF-9CC4-64A3-B02E-08AAE03211F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2643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6" name="Straight Connector 8075">
                      <a:extLst>
                        <a:ext uri="{FF2B5EF4-FFF2-40B4-BE49-F238E27FC236}">
                          <a16:creationId xmlns:a16="http://schemas.microsoft.com/office/drawing/2014/main" id="{3BBC2B6B-F726-DA2B-CA83-1F31404E7E1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3087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7" name="Straight Connector 8076">
                      <a:extLst>
                        <a:ext uri="{FF2B5EF4-FFF2-40B4-BE49-F238E27FC236}">
                          <a16:creationId xmlns:a16="http://schemas.microsoft.com/office/drawing/2014/main" id="{C738A7F7-C220-6C56-090D-51CBC29DBF0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3532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8" name="Straight Connector 8077">
                      <a:extLst>
                        <a:ext uri="{FF2B5EF4-FFF2-40B4-BE49-F238E27FC236}">
                          <a16:creationId xmlns:a16="http://schemas.microsoft.com/office/drawing/2014/main" id="{338FFF9C-FA50-DEF4-BE57-86FA75B3579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39768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9" name="Straight Connector 8078">
                      <a:extLst>
                        <a:ext uri="{FF2B5EF4-FFF2-40B4-BE49-F238E27FC236}">
                          <a16:creationId xmlns:a16="http://schemas.microsoft.com/office/drawing/2014/main" id="{6412C5E0-E7FB-17EE-64DD-D1E625CBB64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442139" y="4565153"/>
                      <a:ext cx="0" cy="504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80" name="Straight Connector 8079">
                      <a:extLst>
                        <a:ext uri="{FF2B5EF4-FFF2-40B4-BE49-F238E27FC236}">
                          <a16:creationId xmlns:a16="http://schemas.microsoft.com/office/drawing/2014/main" id="{76569041-F877-793D-F8CB-3DF57EE1F303}"/>
                        </a:ext>
                      </a:extLst>
                    </p:cNvPr>
                    <p:cNvCxnSpPr>
                      <a:cxnSpLocks/>
                      <a:stCxn id="8063" idx="0"/>
                    </p:cNvCxnSpPr>
                    <p:nvPr/>
                  </p:nvCxnSpPr>
                  <p:spPr>
                    <a:xfrm rot="1347225" flipH="1" flipV="1">
                      <a:off x="1475943" y="4564786"/>
                      <a:ext cx="8795" cy="5400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8015" name="Group 8014">
                <a:extLst>
                  <a:ext uri="{FF2B5EF4-FFF2-40B4-BE49-F238E27FC236}">
                    <a16:creationId xmlns:a16="http://schemas.microsoft.com/office/drawing/2014/main" id="{921F2706-A374-FB5A-259E-C004D4C55210}"/>
                  </a:ext>
                </a:extLst>
              </p:cNvPr>
              <p:cNvGrpSpPr/>
              <p:nvPr/>
            </p:nvGrpSpPr>
            <p:grpSpPr>
              <a:xfrm rot="21078092">
                <a:off x="9555971" y="5643674"/>
                <a:ext cx="1845156" cy="83831"/>
                <a:chOff x="9538450" y="2996809"/>
                <a:chExt cx="1845156" cy="83831"/>
              </a:xfrm>
            </p:grpSpPr>
            <p:grpSp>
              <p:nvGrpSpPr>
                <p:cNvPr id="8016" name="Group 8015">
                  <a:extLst>
                    <a:ext uri="{FF2B5EF4-FFF2-40B4-BE49-F238E27FC236}">
                      <a16:creationId xmlns:a16="http://schemas.microsoft.com/office/drawing/2014/main" id="{7B0380E5-F30F-CC05-0DBA-8D8AC0270C8C}"/>
                    </a:ext>
                  </a:extLst>
                </p:cNvPr>
                <p:cNvGrpSpPr/>
                <p:nvPr/>
              </p:nvGrpSpPr>
              <p:grpSpPr>
                <a:xfrm>
                  <a:off x="9538450" y="2996809"/>
                  <a:ext cx="1845156" cy="83831"/>
                  <a:chOff x="9463120" y="3073501"/>
                  <a:chExt cx="1845156" cy="83831"/>
                </a:xfrm>
              </p:grpSpPr>
              <p:cxnSp>
                <p:nvCxnSpPr>
                  <p:cNvPr id="8057" name="Straight Connector 8056">
                    <a:extLst>
                      <a:ext uri="{FF2B5EF4-FFF2-40B4-BE49-F238E27FC236}">
                        <a16:creationId xmlns:a16="http://schemas.microsoft.com/office/drawing/2014/main" id="{B1F65A63-4451-2B84-8099-3D02730A8C52}"/>
                      </a:ext>
                    </a:extLst>
                  </p:cNvPr>
                  <p:cNvCxnSpPr/>
                  <p:nvPr/>
                </p:nvCxnSpPr>
                <p:spPr>
                  <a:xfrm>
                    <a:off x="9465076" y="3096667"/>
                    <a:ext cx="1843200" cy="33723"/>
                  </a:xfrm>
                  <a:prstGeom prst="line">
                    <a:avLst/>
                  </a:prstGeom>
                  <a:ln w="101600">
                    <a:solidFill>
                      <a:srgbClr val="92D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8" name="Straight Connector 8057">
                    <a:extLst>
                      <a:ext uri="{FF2B5EF4-FFF2-40B4-BE49-F238E27FC236}">
                        <a16:creationId xmlns:a16="http://schemas.microsoft.com/office/drawing/2014/main" id="{102C71A4-B75E-7731-71C3-466419E0E197}"/>
                      </a:ext>
                    </a:extLst>
                  </p:cNvPr>
                  <p:cNvCxnSpPr/>
                  <p:nvPr/>
                </p:nvCxnSpPr>
                <p:spPr>
                  <a:xfrm>
                    <a:off x="9463120" y="3073501"/>
                    <a:ext cx="1828800" cy="33723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9" name="Straight Connector 8058">
                    <a:extLst>
                      <a:ext uri="{FF2B5EF4-FFF2-40B4-BE49-F238E27FC236}">
                        <a16:creationId xmlns:a16="http://schemas.microsoft.com/office/drawing/2014/main" id="{C00946C6-31F7-DCC8-0D1C-D475374C8BD8}"/>
                      </a:ext>
                    </a:extLst>
                  </p:cNvPr>
                  <p:cNvCxnSpPr/>
                  <p:nvPr/>
                </p:nvCxnSpPr>
                <p:spPr>
                  <a:xfrm>
                    <a:off x="9463120" y="3123609"/>
                    <a:ext cx="1828800" cy="33723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17" name="Group 8016">
                  <a:extLst>
                    <a:ext uri="{FF2B5EF4-FFF2-40B4-BE49-F238E27FC236}">
                      <a16:creationId xmlns:a16="http://schemas.microsoft.com/office/drawing/2014/main" id="{9D09C7A0-E191-B645-C7B7-7752B1D78044}"/>
                    </a:ext>
                  </a:extLst>
                </p:cNvPr>
                <p:cNvGrpSpPr/>
                <p:nvPr/>
              </p:nvGrpSpPr>
              <p:grpSpPr>
                <a:xfrm rot="60000">
                  <a:off x="9558390" y="3015328"/>
                  <a:ext cx="1806575" cy="50400"/>
                  <a:chOff x="9668199" y="2844737"/>
                  <a:chExt cx="1806575" cy="50400"/>
                </a:xfrm>
              </p:grpSpPr>
              <p:cxnSp>
                <p:nvCxnSpPr>
                  <p:cNvPr id="8018" name="Straight Connector 8017">
                    <a:extLst>
                      <a:ext uri="{FF2B5EF4-FFF2-40B4-BE49-F238E27FC236}">
                        <a16:creationId xmlns:a16="http://schemas.microsoft.com/office/drawing/2014/main" id="{B122CE87-37FB-6876-D11C-B49F160AE0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668199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19" name="Straight Connector 8018">
                    <a:extLst>
                      <a:ext uri="{FF2B5EF4-FFF2-40B4-BE49-F238E27FC236}">
                        <a16:creationId xmlns:a16="http://schemas.microsoft.com/office/drawing/2014/main" id="{080B10A0-CC59-62EA-923D-21F284DD8A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715740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0" name="Straight Connector 8019">
                    <a:extLst>
                      <a:ext uri="{FF2B5EF4-FFF2-40B4-BE49-F238E27FC236}">
                        <a16:creationId xmlns:a16="http://schemas.microsoft.com/office/drawing/2014/main" id="{2069DC35-A389-2FD8-9C54-11DE817DBD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763281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1" name="Straight Connector 8020">
                    <a:extLst>
                      <a:ext uri="{FF2B5EF4-FFF2-40B4-BE49-F238E27FC236}">
                        <a16:creationId xmlns:a16="http://schemas.microsoft.com/office/drawing/2014/main" id="{AF8CDF22-E01D-78CE-FB6E-789B6C20A1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810822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2" name="Straight Connector 8021">
                    <a:extLst>
                      <a:ext uri="{FF2B5EF4-FFF2-40B4-BE49-F238E27FC236}">
                        <a16:creationId xmlns:a16="http://schemas.microsoft.com/office/drawing/2014/main" id="{D356FE9D-00E8-E0E0-B46B-2FF54AABED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858363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3" name="Straight Connector 8022">
                    <a:extLst>
                      <a:ext uri="{FF2B5EF4-FFF2-40B4-BE49-F238E27FC236}">
                        <a16:creationId xmlns:a16="http://schemas.microsoft.com/office/drawing/2014/main" id="{7E971DB9-7E42-3368-9BA1-C28FE935A9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90590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4" name="Straight Connector 8023">
                    <a:extLst>
                      <a:ext uri="{FF2B5EF4-FFF2-40B4-BE49-F238E27FC236}">
                        <a16:creationId xmlns:a16="http://schemas.microsoft.com/office/drawing/2014/main" id="{78A6D086-2678-8066-083B-8E9F0B9A9F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953445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5" name="Straight Connector 8024">
                    <a:extLst>
                      <a:ext uri="{FF2B5EF4-FFF2-40B4-BE49-F238E27FC236}">
                        <a16:creationId xmlns:a16="http://schemas.microsoft.com/office/drawing/2014/main" id="{94B64E87-E7AF-FE05-31A5-3F7FE77C446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000986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6" name="Straight Connector 8025">
                    <a:extLst>
                      <a:ext uri="{FF2B5EF4-FFF2-40B4-BE49-F238E27FC236}">
                        <a16:creationId xmlns:a16="http://schemas.microsoft.com/office/drawing/2014/main" id="{4FF613AE-E7FE-AAF7-59B7-A19A59FBFA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048527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7" name="Straight Connector 8026">
                    <a:extLst>
                      <a:ext uri="{FF2B5EF4-FFF2-40B4-BE49-F238E27FC236}">
                        <a16:creationId xmlns:a16="http://schemas.microsoft.com/office/drawing/2014/main" id="{544CDB39-497E-0504-83CF-4630E4BC27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096068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8" name="Straight Connector 8027">
                    <a:extLst>
                      <a:ext uri="{FF2B5EF4-FFF2-40B4-BE49-F238E27FC236}">
                        <a16:creationId xmlns:a16="http://schemas.microsoft.com/office/drawing/2014/main" id="{72D7AE9D-4040-4F7C-3381-67DA1C4AA0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143609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9" name="Straight Connector 8028">
                    <a:extLst>
                      <a:ext uri="{FF2B5EF4-FFF2-40B4-BE49-F238E27FC236}">
                        <a16:creationId xmlns:a16="http://schemas.microsoft.com/office/drawing/2014/main" id="{5D739B79-3567-AF5F-0C71-325CEABC6BC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191150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0" name="Straight Connector 8029">
                    <a:extLst>
                      <a:ext uri="{FF2B5EF4-FFF2-40B4-BE49-F238E27FC236}">
                        <a16:creationId xmlns:a16="http://schemas.microsoft.com/office/drawing/2014/main" id="{A0B57E9C-1811-34C4-5F76-98C6528642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238691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1" name="Straight Connector 8030">
                    <a:extLst>
                      <a:ext uri="{FF2B5EF4-FFF2-40B4-BE49-F238E27FC236}">
                        <a16:creationId xmlns:a16="http://schemas.microsoft.com/office/drawing/2014/main" id="{B51D1280-3634-A7D7-7D7F-BADAB5BE23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286232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2" name="Straight Connector 8031">
                    <a:extLst>
                      <a:ext uri="{FF2B5EF4-FFF2-40B4-BE49-F238E27FC236}">
                        <a16:creationId xmlns:a16="http://schemas.microsoft.com/office/drawing/2014/main" id="{2DD91C90-F710-E789-89D9-0D2DD16852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333773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3" name="Straight Connector 8032">
                    <a:extLst>
                      <a:ext uri="{FF2B5EF4-FFF2-40B4-BE49-F238E27FC236}">
                        <a16:creationId xmlns:a16="http://schemas.microsoft.com/office/drawing/2014/main" id="{93CC00B0-B4F2-2DF9-9F1F-613F025DE6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38131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4" name="Straight Connector 8033">
                    <a:extLst>
                      <a:ext uri="{FF2B5EF4-FFF2-40B4-BE49-F238E27FC236}">
                        <a16:creationId xmlns:a16="http://schemas.microsoft.com/office/drawing/2014/main" id="{895A0856-1DF9-2023-00EE-BB15EF7D58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428855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5" name="Straight Connector 8034">
                    <a:extLst>
                      <a:ext uri="{FF2B5EF4-FFF2-40B4-BE49-F238E27FC236}">
                        <a16:creationId xmlns:a16="http://schemas.microsoft.com/office/drawing/2014/main" id="{BA43B5FA-1E50-723D-D2D9-FE3F40395B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476396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6" name="Straight Connector 8035">
                    <a:extLst>
                      <a:ext uri="{FF2B5EF4-FFF2-40B4-BE49-F238E27FC236}">
                        <a16:creationId xmlns:a16="http://schemas.microsoft.com/office/drawing/2014/main" id="{9372E193-1E51-6CF3-CF53-F30C9DC55F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523937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7" name="Straight Connector 8036">
                    <a:extLst>
                      <a:ext uri="{FF2B5EF4-FFF2-40B4-BE49-F238E27FC236}">
                        <a16:creationId xmlns:a16="http://schemas.microsoft.com/office/drawing/2014/main" id="{B92A0CE4-9471-02B6-AA84-63FC312246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571478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8" name="Straight Connector 8037">
                    <a:extLst>
                      <a:ext uri="{FF2B5EF4-FFF2-40B4-BE49-F238E27FC236}">
                        <a16:creationId xmlns:a16="http://schemas.microsoft.com/office/drawing/2014/main" id="{50B31FBE-B6DF-E050-584B-341ADDC82A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619019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9" name="Straight Connector 8038">
                    <a:extLst>
                      <a:ext uri="{FF2B5EF4-FFF2-40B4-BE49-F238E27FC236}">
                        <a16:creationId xmlns:a16="http://schemas.microsoft.com/office/drawing/2014/main" id="{D243B767-FA25-4C76-3521-C0C23BF210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666560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0" name="Straight Connector 8039">
                    <a:extLst>
                      <a:ext uri="{FF2B5EF4-FFF2-40B4-BE49-F238E27FC236}">
                        <a16:creationId xmlns:a16="http://schemas.microsoft.com/office/drawing/2014/main" id="{49B202D6-FEBC-EEC6-0180-8035E295A1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714101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1" name="Straight Connector 8040">
                    <a:extLst>
                      <a:ext uri="{FF2B5EF4-FFF2-40B4-BE49-F238E27FC236}">
                        <a16:creationId xmlns:a16="http://schemas.microsoft.com/office/drawing/2014/main" id="{A898DCCF-804C-F5F8-6CD3-80F1FEC4634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761642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2" name="Straight Connector 8041">
                    <a:extLst>
                      <a:ext uri="{FF2B5EF4-FFF2-40B4-BE49-F238E27FC236}">
                        <a16:creationId xmlns:a16="http://schemas.microsoft.com/office/drawing/2014/main" id="{263E60A8-C68B-E7AA-36A2-F0FD37847C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809183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3" name="Straight Connector 8042">
                    <a:extLst>
                      <a:ext uri="{FF2B5EF4-FFF2-40B4-BE49-F238E27FC236}">
                        <a16:creationId xmlns:a16="http://schemas.microsoft.com/office/drawing/2014/main" id="{84C3599F-3C15-A8EF-D64E-2477C2AC41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85672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4" name="Straight Connector 8043">
                    <a:extLst>
                      <a:ext uri="{FF2B5EF4-FFF2-40B4-BE49-F238E27FC236}">
                        <a16:creationId xmlns:a16="http://schemas.microsoft.com/office/drawing/2014/main" id="{7BA76DD2-8D74-54A6-3AA3-EBB388E53C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904265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5" name="Straight Connector 8044">
                    <a:extLst>
                      <a:ext uri="{FF2B5EF4-FFF2-40B4-BE49-F238E27FC236}">
                        <a16:creationId xmlns:a16="http://schemas.microsoft.com/office/drawing/2014/main" id="{1824C852-EFAE-F5FE-88F4-8FCCD8475E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951806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6" name="Straight Connector 8045">
                    <a:extLst>
                      <a:ext uri="{FF2B5EF4-FFF2-40B4-BE49-F238E27FC236}">
                        <a16:creationId xmlns:a16="http://schemas.microsoft.com/office/drawing/2014/main" id="{313AA578-67B1-C244-78BE-9C54F0333F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999347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7" name="Straight Connector 8046">
                    <a:extLst>
                      <a:ext uri="{FF2B5EF4-FFF2-40B4-BE49-F238E27FC236}">
                        <a16:creationId xmlns:a16="http://schemas.microsoft.com/office/drawing/2014/main" id="{4B7625F7-BA4A-6A36-336E-A8CBA2278F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046888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8" name="Straight Connector 8047">
                    <a:extLst>
                      <a:ext uri="{FF2B5EF4-FFF2-40B4-BE49-F238E27FC236}">
                        <a16:creationId xmlns:a16="http://schemas.microsoft.com/office/drawing/2014/main" id="{03B77852-1D37-EC5C-8B78-981EBB7CA4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094429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9" name="Straight Connector 8048">
                    <a:extLst>
                      <a:ext uri="{FF2B5EF4-FFF2-40B4-BE49-F238E27FC236}">
                        <a16:creationId xmlns:a16="http://schemas.microsoft.com/office/drawing/2014/main" id="{AC66D30F-B4C8-6D05-A5E9-8EABA8FFEA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141970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0" name="Straight Connector 8049">
                    <a:extLst>
                      <a:ext uri="{FF2B5EF4-FFF2-40B4-BE49-F238E27FC236}">
                        <a16:creationId xmlns:a16="http://schemas.microsoft.com/office/drawing/2014/main" id="{F5FD20A2-BF6C-AE58-1104-88DF78EE6B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189511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1" name="Straight Connector 8050">
                    <a:extLst>
                      <a:ext uri="{FF2B5EF4-FFF2-40B4-BE49-F238E27FC236}">
                        <a16:creationId xmlns:a16="http://schemas.microsoft.com/office/drawing/2014/main" id="{1BA326E7-3326-B53E-B636-33E97464FA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237052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2" name="Straight Connector 8051">
                    <a:extLst>
                      <a:ext uri="{FF2B5EF4-FFF2-40B4-BE49-F238E27FC236}">
                        <a16:creationId xmlns:a16="http://schemas.microsoft.com/office/drawing/2014/main" id="{7A8CC12B-974A-F379-4EEF-00EF9FD921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284593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3" name="Straight Connector 8052">
                    <a:extLst>
                      <a:ext uri="{FF2B5EF4-FFF2-40B4-BE49-F238E27FC236}">
                        <a16:creationId xmlns:a16="http://schemas.microsoft.com/office/drawing/2014/main" id="{610FC4D4-5CFD-DCF5-500B-62A2E702DB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33213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4" name="Straight Connector 8053">
                    <a:extLst>
                      <a:ext uri="{FF2B5EF4-FFF2-40B4-BE49-F238E27FC236}">
                        <a16:creationId xmlns:a16="http://schemas.microsoft.com/office/drawing/2014/main" id="{8EF8B87E-DB61-D29E-62FB-FC110AB4BD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379675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5" name="Straight Connector 8054">
                    <a:extLst>
                      <a:ext uri="{FF2B5EF4-FFF2-40B4-BE49-F238E27FC236}">
                        <a16:creationId xmlns:a16="http://schemas.microsoft.com/office/drawing/2014/main" id="{BAE69633-A82C-93F9-83B1-F4008DDA0A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427216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6" name="Straight Connector 8055">
                    <a:extLst>
                      <a:ext uri="{FF2B5EF4-FFF2-40B4-BE49-F238E27FC236}">
                        <a16:creationId xmlns:a16="http://schemas.microsoft.com/office/drawing/2014/main" id="{51A03878-6473-C82E-176B-FBEB510939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474774" y="2844737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8012" name="Rectangle 8011">
              <a:extLst>
                <a:ext uri="{FF2B5EF4-FFF2-40B4-BE49-F238E27FC236}">
                  <a16:creationId xmlns:a16="http://schemas.microsoft.com/office/drawing/2014/main" id="{D27342F2-E166-A08E-A98D-E04EA173AE3A}"/>
                </a:ext>
              </a:extLst>
            </p:cNvPr>
            <p:cNvSpPr/>
            <p:nvPr/>
          </p:nvSpPr>
          <p:spPr>
            <a:xfrm rot="5400000" flipV="1">
              <a:off x="8824098" y="6180851"/>
              <a:ext cx="369332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13" name="Oval 8012">
              <a:extLst>
                <a:ext uri="{FF2B5EF4-FFF2-40B4-BE49-F238E27FC236}">
                  <a16:creationId xmlns:a16="http://schemas.microsoft.com/office/drawing/2014/main" id="{F024C957-FF86-21BD-40D8-477931E7B3AE}"/>
                </a:ext>
              </a:extLst>
            </p:cNvPr>
            <p:cNvSpPr/>
            <p:nvPr/>
          </p:nvSpPr>
          <p:spPr>
            <a:xfrm>
              <a:off x="8913364" y="5784499"/>
              <a:ext cx="190800" cy="190800"/>
            </a:xfrm>
            <a:prstGeom prst="ellipse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37" name="Group 8136">
            <a:extLst>
              <a:ext uri="{FF2B5EF4-FFF2-40B4-BE49-F238E27FC236}">
                <a16:creationId xmlns:a16="http://schemas.microsoft.com/office/drawing/2014/main" id="{CD78950A-1831-B1F4-BC49-BA85A9370D58}"/>
              </a:ext>
            </a:extLst>
          </p:cNvPr>
          <p:cNvGrpSpPr/>
          <p:nvPr/>
        </p:nvGrpSpPr>
        <p:grpSpPr>
          <a:xfrm>
            <a:off x="8953267" y="7897617"/>
            <a:ext cx="2883046" cy="943272"/>
            <a:chOff x="8518815" y="4417826"/>
            <a:chExt cx="2883046" cy="943272"/>
          </a:xfrm>
        </p:grpSpPr>
        <p:grpSp>
          <p:nvGrpSpPr>
            <p:cNvPr id="8138" name="Group 8137">
              <a:extLst>
                <a:ext uri="{FF2B5EF4-FFF2-40B4-BE49-F238E27FC236}">
                  <a16:creationId xmlns:a16="http://schemas.microsoft.com/office/drawing/2014/main" id="{5B9B49AD-CAB3-9D4F-D1F3-A735B5B81764}"/>
                </a:ext>
              </a:extLst>
            </p:cNvPr>
            <p:cNvGrpSpPr/>
            <p:nvPr/>
          </p:nvGrpSpPr>
          <p:grpSpPr>
            <a:xfrm>
              <a:off x="8518815" y="4601703"/>
              <a:ext cx="2883046" cy="759395"/>
              <a:chOff x="946172" y="4842648"/>
              <a:chExt cx="2883046" cy="759395"/>
            </a:xfrm>
          </p:grpSpPr>
          <p:cxnSp>
            <p:nvCxnSpPr>
              <p:cNvPr id="8141" name="Straight Connector 8140">
                <a:extLst>
                  <a:ext uri="{FF2B5EF4-FFF2-40B4-BE49-F238E27FC236}">
                    <a16:creationId xmlns:a16="http://schemas.microsoft.com/office/drawing/2014/main" id="{F8C239AF-6DE0-D057-37FD-FEE971126B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86607" y="5276564"/>
                <a:ext cx="2338427" cy="325479"/>
              </a:xfrm>
              <a:prstGeom prst="line">
                <a:avLst/>
              </a:prstGeom>
              <a:ln w="1016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42" name="Straight Connector 8141">
                <a:extLst>
                  <a:ext uri="{FF2B5EF4-FFF2-40B4-BE49-F238E27FC236}">
                    <a16:creationId xmlns:a16="http://schemas.microsoft.com/office/drawing/2014/main" id="{C1568F32-868D-0928-0932-E7E69534275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2690" y="5273749"/>
                <a:ext cx="469087" cy="192928"/>
              </a:xfrm>
              <a:prstGeom prst="line">
                <a:avLst/>
              </a:prstGeom>
              <a:ln w="1016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43" name="Straight Arrow Connector 8142">
                <a:extLst>
                  <a:ext uri="{FF2B5EF4-FFF2-40B4-BE49-F238E27FC236}">
                    <a16:creationId xmlns:a16="http://schemas.microsoft.com/office/drawing/2014/main" id="{0023A139-09F4-938E-AB1F-EE5D1FEE5DD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35914" y="4842648"/>
                <a:ext cx="0" cy="343529"/>
              </a:xfrm>
              <a:prstGeom prst="straightConnector1">
                <a:avLst/>
              </a:prstGeom>
              <a:ln w="38100">
                <a:solidFill>
                  <a:schemeClr val="accent2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44" name="Oval 8143">
                <a:extLst>
                  <a:ext uri="{FF2B5EF4-FFF2-40B4-BE49-F238E27FC236}">
                    <a16:creationId xmlns:a16="http://schemas.microsoft.com/office/drawing/2014/main" id="{624CC3C9-231A-E16F-06B3-0BD7E5E66F13}"/>
                  </a:ext>
                </a:extLst>
              </p:cNvPr>
              <p:cNvSpPr/>
              <p:nvPr/>
            </p:nvSpPr>
            <p:spPr>
              <a:xfrm flipV="1">
                <a:off x="1334090" y="5168584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145" name="Group 8144">
                <a:extLst>
                  <a:ext uri="{FF2B5EF4-FFF2-40B4-BE49-F238E27FC236}">
                    <a16:creationId xmlns:a16="http://schemas.microsoft.com/office/drawing/2014/main" id="{B84774CB-E530-30D4-5653-B9CFDE3D9701}"/>
                  </a:ext>
                </a:extLst>
              </p:cNvPr>
              <p:cNvGrpSpPr/>
              <p:nvPr/>
            </p:nvGrpSpPr>
            <p:grpSpPr>
              <a:xfrm rot="469920">
                <a:off x="1420929" y="5409017"/>
                <a:ext cx="2408289" cy="55076"/>
                <a:chOff x="1434552" y="5248926"/>
                <a:chExt cx="2408289" cy="55076"/>
              </a:xfrm>
            </p:grpSpPr>
            <p:cxnSp>
              <p:nvCxnSpPr>
                <p:cNvPr id="8162" name="Straight Connector 8161">
                  <a:extLst>
                    <a:ext uri="{FF2B5EF4-FFF2-40B4-BE49-F238E27FC236}">
                      <a16:creationId xmlns:a16="http://schemas.microsoft.com/office/drawing/2014/main" id="{104A0AB0-EF6A-4A9E-7D0E-ED85EB18AE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34552" y="5248926"/>
                  <a:ext cx="240828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63" name="Straight Connector 8162">
                  <a:extLst>
                    <a:ext uri="{FF2B5EF4-FFF2-40B4-BE49-F238E27FC236}">
                      <a16:creationId xmlns:a16="http://schemas.microsoft.com/office/drawing/2014/main" id="{E80E234D-F875-BE2C-59CC-2C59988372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34552" y="5302889"/>
                  <a:ext cx="2405329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164" name="Group 8163">
                  <a:extLst>
                    <a:ext uri="{FF2B5EF4-FFF2-40B4-BE49-F238E27FC236}">
                      <a16:creationId xmlns:a16="http://schemas.microsoft.com/office/drawing/2014/main" id="{3E6E4DC5-DF2C-C7CE-5128-4E3A90AD4B9B}"/>
                    </a:ext>
                  </a:extLst>
                </p:cNvPr>
                <p:cNvGrpSpPr/>
                <p:nvPr/>
              </p:nvGrpSpPr>
              <p:grpSpPr>
                <a:xfrm>
                  <a:off x="1474489" y="5250427"/>
                  <a:ext cx="2334693" cy="53575"/>
                  <a:chOff x="1576379" y="4571956"/>
                  <a:chExt cx="2334693" cy="53575"/>
                </a:xfrm>
              </p:grpSpPr>
              <p:cxnSp>
                <p:nvCxnSpPr>
                  <p:cNvPr id="8165" name="Straight Connector 8164">
                    <a:extLst>
                      <a:ext uri="{FF2B5EF4-FFF2-40B4-BE49-F238E27FC236}">
                        <a16:creationId xmlns:a16="http://schemas.microsoft.com/office/drawing/2014/main" id="{C7A582F3-D07E-DD8A-A3B8-C25BB6524D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61765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66" name="Straight Connector 8165">
                    <a:extLst>
                      <a:ext uri="{FF2B5EF4-FFF2-40B4-BE49-F238E27FC236}">
                        <a16:creationId xmlns:a16="http://schemas.microsoft.com/office/drawing/2014/main" id="{B0DE562D-B472-7007-05FA-6DA41ABC13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66262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67" name="Straight Connector 8166">
                    <a:extLst>
                      <a:ext uri="{FF2B5EF4-FFF2-40B4-BE49-F238E27FC236}">
                        <a16:creationId xmlns:a16="http://schemas.microsoft.com/office/drawing/2014/main" id="{56D6B1A9-996D-8BE4-9E5C-D520072385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0759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68" name="Straight Connector 8167">
                    <a:extLst>
                      <a:ext uri="{FF2B5EF4-FFF2-40B4-BE49-F238E27FC236}">
                        <a16:creationId xmlns:a16="http://schemas.microsoft.com/office/drawing/2014/main" id="{FB509118-34BA-70E7-1563-7BA1C170F8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5256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69" name="Straight Connector 8168">
                    <a:extLst>
                      <a:ext uri="{FF2B5EF4-FFF2-40B4-BE49-F238E27FC236}">
                        <a16:creationId xmlns:a16="http://schemas.microsoft.com/office/drawing/2014/main" id="{7C91191D-9D67-5CF7-29C3-7DA6D55D40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9753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0" name="Straight Connector 8169">
                    <a:extLst>
                      <a:ext uri="{FF2B5EF4-FFF2-40B4-BE49-F238E27FC236}">
                        <a16:creationId xmlns:a16="http://schemas.microsoft.com/office/drawing/2014/main" id="{9A59403D-7E70-9B23-2A83-C5EB593043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4249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1" name="Straight Connector 8170">
                    <a:extLst>
                      <a:ext uri="{FF2B5EF4-FFF2-40B4-BE49-F238E27FC236}">
                        <a16:creationId xmlns:a16="http://schemas.microsoft.com/office/drawing/2014/main" id="{B3E7BE91-845C-05CB-D194-53A8C04AAE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8746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2" name="Straight Connector 8171">
                    <a:extLst>
                      <a:ext uri="{FF2B5EF4-FFF2-40B4-BE49-F238E27FC236}">
                        <a16:creationId xmlns:a16="http://schemas.microsoft.com/office/drawing/2014/main" id="{4F6EBE62-C763-5A48-B7A6-BC0F048847D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93243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3" name="Straight Connector 8172">
                    <a:extLst>
                      <a:ext uri="{FF2B5EF4-FFF2-40B4-BE49-F238E27FC236}">
                        <a16:creationId xmlns:a16="http://schemas.microsoft.com/office/drawing/2014/main" id="{039C4EA1-3A9D-2290-4981-0E667393A82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97740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4" name="Straight Connector 8173">
                    <a:extLst>
                      <a:ext uri="{FF2B5EF4-FFF2-40B4-BE49-F238E27FC236}">
                        <a16:creationId xmlns:a16="http://schemas.microsoft.com/office/drawing/2014/main" id="{7C02C941-D0A9-02F3-106F-4F1ECE50A7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02237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5" name="Straight Connector 8174">
                    <a:extLst>
                      <a:ext uri="{FF2B5EF4-FFF2-40B4-BE49-F238E27FC236}">
                        <a16:creationId xmlns:a16="http://schemas.microsoft.com/office/drawing/2014/main" id="{D9A7B52B-0E17-FE49-C7F1-A3E1FAB65A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06734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6" name="Straight Connector 8175">
                    <a:extLst>
                      <a:ext uri="{FF2B5EF4-FFF2-40B4-BE49-F238E27FC236}">
                        <a16:creationId xmlns:a16="http://schemas.microsoft.com/office/drawing/2014/main" id="{4EB7ACAF-0EC3-71B6-4532-D2209349FF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11231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7" name="Straight Connector 8176">
                    <a:extLst>
                      <a:ext uri="{FF2B5EF4-FFF2-40B4-BE49-F238E27FC236}">
                        <a16:creationId xmlns:a16="http://schemas.microsoft.com/office/drawing/2014/main" id="{D4E1BF3D-B9F2-794F-E90A-35E1324F74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15728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8" name="Straight Connector 8177">
                    <a:extLst>
                      <a:ext uri="{FF2B5EF4-FFF2-40B4-BE49-F238E27FC236}">
                        <a16:creationId xmlns:a16="http://schemas.microsoft.com/office/drawing/2014/main" id="{44D286D0-0A1C-606F-A2D2-F26F83D5CB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0225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9" name="Straight Connector 8178">
                    <a:extLst>
                      <a:ext uri="{FF2B5EF4-FFF2-40B4-BE49-F238E27FC236}">
                        <a16:creationId xmlns:a16="http://schemas.microsoft.com/office/drawing/2014/main" id="{242338D6-2FFC-4FB8-C56D-B4D1FADF38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4722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0" name="Straight Connector 8179">
                    <a:extLst>
                      <a:ext uri="{FF2B5EF4-FFF2-40B4-BE49-F238E27FC236}">
                        <a16:creationId xmlns:a16="http://schemas.microsoft.com/office/drawing/2014/main" id="{B1BAB8BF-FBE1-A055-3453-C4CD19E9F6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9218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1" name="Straight Connector 8180">
                    <a:extLst>
                      <a:ext uri="{FF2B5EF4-FFF2-40B4-BE49-F238E27FC236}">
                        <a16:creationId xmlns:a16="http://schemas.microsoft.com/office/drawing/2014/main" id="{5666F6F6-8013-8FD3-B94F-4C2873E012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33715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2" name="Straight Connector 8181">
                    <a:extLst>
                      <a:ext uri="{FF2B5EF4-FFF2-40B4-BE49-F238E27FC236}">
                        <a16:creationId xmlns:a16="http://schemas.microsoft.com/office/drawing/2014/main" id="{4C24E407-4118-8012-7AB1-BC28AC3274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38212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3" name="Straight Connector 8182">
                    <a:extLst>
                      <a:ext uri="{FF2B5EF4-FFF2-40B4-BE49-F238E27FC236}">
                        <a16:creationId xmlns:a16="http://schemas.microsoft.com/office/drawing/2014/main" id="{1C27100A-357D-DFAF-29F5-40F39807360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42709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4" name="Straight Connector 8183">
                    <a:extLst>
                      <a:ext uri="{FF2B5EF4-FFF2-40B4-BE49-F238E27FC236}">
                        <a16:creationId xmlns:a16="http://schemas.microsoft.com/office/drawing/2014/main" id="{5E8BA849-D4CD-609E-91F8-1655CA04753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47206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5" name="Straight Connector 8184">
                    <a:extLst>
                      <a:ext uri="{FF2B5EF4-FFF2-40B4-BE49-F238E27FC236}">
                        <a16:creationId xmlns:a16="http://schemas.microsoft.com/office/drawing/2014/main" id="{2E46247B-F2B3-3793-2BC2-B2933F74A4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51703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6" name="Straight Connector 8185">
                    <a:extLst>
                      <a:ext uri="{FF2B5EF4-FFF2-40B4-BE49-F238E27FC236}">
                        <a16:creationId xmlns:a16="http://schemas.microsoft.com/office/drawing/2014/main" id="{A9F12C96-B450-5042-CB0A-7F944BBAF2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56200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7" name="Straight Connector 8186">
                    <a:extLst>
                      <a:ext uri="{FF2B5EF4-FFF2-40B4-BE49-F238E27FC236}">
                        <a16:creationId xmlns:a16="http://schemas.microsoft.com/office/drawing/2014/main" id="{2EAB0144-4472-78E0-419C-F9ED413A2A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0697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8" name="Straight Connector 8187">
                    <a:extLst>
                      <a:ext uri="{FF2B5EF4-FFF2-40B4-BE49-F238E27FC236}">
                        <a16:creationId xmlns:a16="http://schemas.microsoft.com/office/drawing/2014/main" id="{46B3BF81-1825-D912-2C07-0FAC21A193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5194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9" name="Straight Connector 8188">
                    <a:extLst>
                      <a:ext uri="{FF2B5EF4-FFF2-40B4-BE49-F238E27FC236}">
                        <a16:creationId xmlns:a16="http://schemas.microsoft.com/office/drawing/2014/main" id="{439CEBA9-8FF6-7FE5-6172-6FC0C2F56D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69691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0" name="Straight Connector 8189">
                    <a:extLst>
                      <a:ext uri="{FF2B5EF4-FFF2-40B4-BE49-F238E27FC236}">
                        <a16:creationId xmlns:a16="http://schemas.microsoft.com/office/drawing/2014/main" id="{C5B5D5C2-DF78-5BE2-8450-47F58E52E1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74187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1" name="Straight Connector 8190">
                    <a:extLst>
                      <a:ext uri="{FF2B5EF4-FFF2-40B4-BE49-F238E27FC236}">
                        <a16:creationId xmlns:a16="http://schemas.microsoft.com/office/drawing/2014/main" id="{B204F708-345E-5667-7852-BFA3B2CBFD3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78684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2" name="Straight Connector 8191">
                    <a:extLst>
                      <a:ext uri="{FF2B5EF4-FFF2-40B4-BE49-F238E27FC236}">
                        <a16:creationId xmlns:a16="http://schemas.microsoft.com/office/drawing/2014/main" id="{11A9CBEE-188B-1D19-7DA1-A424284028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83181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3" name="Straight Connector 8192">
                    <a:extLst>
                      <a:ext uri="{FF2B5EF4-FFF2-40B4-BE49-F238E27FC236}">
                        <a16:creationId xmlns:a16="http://schemas.microsoft.com/office/drawing/2014/main" id="{776C8BFD-8F2F-7400-257C-C3D1CDABA4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87678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4" name="Straight Connector 8193">
                    <a:extLst>
                      <a:ext uri="{FF2B5EF4-FFF2-40B4-BE49-F238E27FC236}">
                        <a16:creationId xmlns:a16="http://schemas.microsoft.com/office/drawing/2014/main" id="{DCBE9A77-0167-948A-176E-FCD0D02FFF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92175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5" name="Straight Connector 8194">
                    <a:extLst>
                      <a:ext uri="{FF2B5EF4-FFF2-40B4-BE49-F238E27FC236}">
                        <a16:creationId xmlns:a16="http://schemas.microsoft.com/office/drawing/2014/main" id="{579F6080-8BD3-865A-2AFB-F4749E1E42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96672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6" name="Straight Connector 8195">
                    <a:extLst>
                      <a:ext uri="{FF2B5EF4-FFF2-40B4-BE49-F238E27FC236}">
                        <a16:creationId xmlns:a16="http://schemas.microsoft.com/office/drawing/2014/main" id="{992E1037-953F-938F-1D7A-227CEAA042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01169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7" name="Straight Connector 8196">
                    <a:extLst>
                      <a:ext uri="{FF2B5EF4-FFF2-40B4-BE49-F238E27FC236}">
                        <a16:creationId xmlns:a16="http://schemas.microsoft.com/office/drawing/2014/main" id="{C7BB8621-D81F-503A-1751-4B5A4E41E9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05666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8" name="Straight Connector 8197">
                    <a:extLst>
                      <a:ext uri="{FF2B5EF4-FFF2-40B4-BE49-F238E27FC236}">
                        <a16:creationId xmlns:a16="http://schemas.microsoft.com/office/drawing/2014/main" id="{7183B6BF-23FE-21BD-7799-6116F484ECD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10163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9" name="Straight Connector 8198">
                    <a:extLst>
                      <a:ext uri="{FF2B5EF4-FFF2-40B4-BE49-F238E27FC236}">
                        <a16:creationId xmlns:a16="http://schemas.microsoft.com/office/drawing/2014/main" id="{60E49D7F-80BB-7F53-25E7-A856F8298F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14660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0" name="Straight Connector 8199">
                    <a:extLst>
                      <a:ext uri="{FF2B5EF4-FFF2-40B4-BE49-F238E27FC236}">
                        <a16:creationId xmlns:a16="http://schemas.microsoft.com/office/drawing/2014/main" id="{41F235ED-1952-025C-65AC-BC599DA3094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19156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1" name="Straight Connector 8200">
                    <a:extLst>
                      <a:ext uri="{FF2B5EF4-FFF2-40B4-BE49-F238E27FC236}">
                        <a16:creationId xmlns:a16="http://schemas.microsoft.com/office/drawing/2014/main" id="{A4277631-A162-C96F-FD28-781E292A1E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23653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2" name="Straight Connector 8201">
                    <a:extLst>
                      <a:ext uri="{FF2B5EF4-FFF2-40B4-BE49-F238E27FC236}">
                        <a16:creationId xmlns:a16="http://schemas.microsoft.com/office/drawing/2014/main" id="{65C03024-9C74-3435-D5EF-FF118089D7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28150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3" name="Straight Connector 8202">
                    <a:extLst>
                      <a:ext uri="{FF2B5EF4-FFF2-40B4-BE49-F238E27FC236}">
                        <a16:creationId xmlns:a16="http://schemas.microsoft.com/office/drawing/2014/main" id="{0A90398B-41FE-EEF8-E366-9C7D0C32B9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32647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4" name="Straight Connector 8203">
                    <a:extLst>
                      <a:ext uri="{FF2B5EF4-FFF2-40B4-BE49-F238E27FC236}">
                        <a16:creationId xmlns:a16="http://schemas.microsoft.com/office/drawing/2014/main" id="{5C254117-147C-0EC5-D083-AFDA977D2D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37144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5" name="Straight Connector 8204">
                    <a:extLst>
                      <a:ext uri="{FF2B5EF4-FFF2-40B4-BE49-F238E27FC236}">
                        <a16:creationId xmlns:a16="http://schemas.microsoft.com/office/drawing/2014/main" id="{B788DC84-D646-6511-67DD-B6B69497D1B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41641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6" name="Straight Connector 8205">
                    <a:extLst>
                      <a:ext uri="{FF2B5EF4-FFF2-40B4-BE49-F238E27FC236}">
                        <a16:creationId xmlns:a16="http://schemas.microsoft.com/office/drawing/2014/main" id="{88CBC5FB-ECFA-E418-E273-5C0A5F8444E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461383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7" name="Straight Connector 8206">
                    <a:extLst>
                      <a:ext uri="{FF2B5EF4-FFF2-40B4-BE49-F238E27FC236}">
                        <a16:creationId xmlns:a16="http://schemas.microsoft.com/office/drawing/2014/main" id="{3F91960D-3A3D-72F1-B67B-0043CCCC0D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50635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8" name="Straight Connector 8207">
                    <a:extLst>
                      <a:ext uri="{FF2B5EF4-FFF2-40B4-BE49-F238E27FC236}">
                        <a16:creationId xmlns:a16="http://schemas.microsoft.com/office/drawing/2014/main" id="{93E7250B-926D-FFC0-0DCA-598FAAB017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551321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9" name="Straight Connector 8208">
                    <a:extLst>
                      <a:ext uri="{FF2B5EF4-FFF2-40B4-BE49-F238E27FC236}">
                        <a16:creationId xmlns:a16="http://schemas.microsoft.com/office/drawing/2014/main" id="{0C73424D-9735-1BA0-6CE2-901245B513D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596290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0" name="Straight Connector 8209">
                    <a:extLst>
                      <a:ext uri="{FF2B5EF4-FFF2-40B4-BE49-F238E27FC236}">
                        <a16:creationId xmlns:a16="http://schemas.microsoft.com/office/drawing/2014/main" id="{8479F423-84C9-B0A0-6860-99AE493FC8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641259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1" name="Straight Connector 8210">
                    <a:extLst>
                      <a:ext uri="{FF2B5EF4-FFF2-40B4-BE49-F238E27FC236}">
                        <a16:creationId xmlns:a16="http://schemas.microsoft.com/office/drawing/2014/main" id="{5CD4E661-8E03-2FEB-4E77-6A5FB4FE60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686228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2" name="Straight Connector 8211">
                    <a:extLst>
                      <a:ext uri="{FF2B5EF4-FFF2-40B4-BE49-F238E27FC236}">
                        <a16:creationId xmlns:a16="http://schemas.microsoft.com/office/drawing/2014/main" id="{CB5D5F04-7717-47D6-64DA-0B1E7A33CF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731197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3" name="Straight Connector 8212">
                    <a:extLst>
                      <a:ext uri="{FF2B5EF4-FFF2-40B4-BE49-F238E27FC236}">
                        <a16:creationId xmlns:a16="http://schemas.microsoft.com/office/drawing/2014/main" id="{2B75C7B0-D623-B9A6-AF05-AF98D7B9AF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776166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4" name="Straight Connector 8213">
                    <a:extLst>
                      <a:ext uri="{FF2B5EF4-FFF2-40B4-BE49-F238E27FC236}">
                        <a16:creationId xmlns:a16="http://schemas.microsoft.com/office/drawing/2014/main" id="{1DF6CDF2-42C8-E540-EA97-B4253F47103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821135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5" name="Straight Connector 8214">
                    <a:extLst>
                      <a:ext uri="{FF2B5EF4-FFF2-40B4-BE49-F238E27FC236}">
                        <a16:creationId xmlns:a16="http://schemas.microsoft.com/office/drawing/2014/main" id="{D17E81DB-91B2-7F87-2278-396A45467C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866104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6" name="Straight Connector 8215">
                    <a:extLst>
                      <a:ext uri="{FF2B5EF4-FFF2-40B4-BE49-F238E27FC236}">
                        <a16:creationId xmlns:a16="http://schemas.microsoft.com/office/drawing/2014/main" id="{F7B80DF2-7D8B-F3E4-A3E7-2A4BE607B7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911072" y="4575131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7" name="Straight Connector 8216">
                    <a:extLst>
                      <a:ext uri="{FF2B5EF4-FFF2-40B4-BE49-F238E27FC236}">
                        <a16:creationId xmlns:a16="http://schemas.microsoft.com/office/drawing/2014/main" id="{4F0A9385-0B52-D54D-C447-FE6C8A54EAC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576379" y="4571956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8146" name="Group 8145">
                <a:extLst>
                  <a:ext uri="{FF2B5EF4-FFF2-40B4-BE49-F238E27FC236}">
                    <a16:creationId xmlns:a16="http://schemas.microsoft.com/office/drawing/2014/main" id="{E6F952F8-9B45-5F20-2CB4-E8EA9D34990F}"/>
                  </a:ext>
                </a:extLst>
              </p:cNvPr>
              <p:cNvGrpSpPr/>
              <p:nvPr/>
            </p:nvGrpSpPr>
            <p:grpSpPr>
              <a:xfrm rot="20252775">
                <a:off x="946172" y="5338724"/>
                <a:ext cx="523214" cy="56482"/>
                <a:chOff x="921930" y="5239802"/>
                <a:chExt cx="523214" cy="56482"/>
              </a:xfrm>
            </p:grpSpPr>
            <p:cxnSp>
              <p:nvCxnSpPr>
                <p:cNvPr id="8147" name="Straight Connector 8146">
                  <a:extLst>
                    <a:ext uri="{FF2B5EF4-FFF2-40B4-BE49-F238E27FC236}">
                      <a16:creationId xmlns:a16="http://schemas.microsoft.com/office/drawing/2014/main" id="{7C0D30D4-76E8-4A0A-9A42-92ED6E3B17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3144" y="5239802"/>
                  <a:ext cx="522000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48" name="Straight Connector 8147">
                  <a:extLst>
                    <a:ext uri="{FF2B5EF4-FFF2-40B4-BE49-F238E27FC236}">
                      <a16:creationId xmlns:a16="http://schemas.microsoft.com/office/drawing/2014/main" id="{CC7AF018-02CD-32B3-D016-BF78006089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1930" y="5296021"/>
                  <a:ext cx="501552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149" name="Group 8148">
                  <a:extLst>
                    <a:ext uri="{FF2B5EF4-FFF2-40B4-BE49-F238E27FC236}">
                      <a16:creationId xmlns:a16="http://schemas.microsoft.com/office/drawing/2014/main" id="{BB25A9DE-753B-4764-6126-52A575393A70}"/>
                    </a:ext>
                  </a:extLst>
                </p:cNvPr>
                <p:cNvGrpSpPr/>
                <p:nvPr/>
              </p:nvGrpSpPr>
              <p:grpSpPr>
                <a:xfrm>
                  <a:off x="936232" y="5242284"/>
                  <a:ext cx="487099" cy="54000"/>
                  <a:chOff x="997639" y="4564786"/>
                  <a:chExt cx="487099" cy="54000"/>
                </a:xfrm>
              </p:grpSpPr>
              <p:cxnSp>
                <p:nvCxnSpPr>
                  <p:cNvPr id="8150" name="Straight Connector 8149">
                    <a:extLst>
                      <a:ext uri="{FF2B5EF4-FFF2-40B4-BE49-F238E27FC236}">
                        <a16:creationId xmlns:a16="http://schemas.microsoft.com/office/drawing/2014/main" id="{6E0955D5-67F7-C388-4068-9A25B72525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976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1" name="Straight Connector 8150">
                    <a:extLst>
                      <a:ext uri="{FF2B5EF4-FFF2-40B4-BE49-F238E27FC236}">
                        <a16:creationId xmlns:a16="http://schemas.microsoft.com/office/drawing/2014/main" id="{EC38F17E-EDD9-44FA-D033-5145B99C1AB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420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2" name="Straight Connector 8151">
                    <a:extLst>
                      <a:ext uri="{FF2B5EF4-FFF2-40B4-BE49-F238E27FC236}">
                        <a16:creationId xmlns:a16="http://schemas.microsoft.com/office/drawing/2014/main" id="{8414133E-7CEF-5512-A1AB-A6555273EE1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865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3" name="Straight Connector 8152">
                    <a:extLst>
                      <a:ext uri="{FF2B5EF4-FFF2-40B4-BE49-F238E27FC236}">
                        <a16:creationId xmlns:a16="http://schemas.microsoft.com/office/drawing/2014/main" id="{9980C2FA-CD95-492D-1391-BABAB561A1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309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4" name="Straight Connector 8153">
                    <a:extLst>
                      <a:ext uri="{FF2B5EF4-FFF2-40B4-BE49-F238E27FC236}">
                        <a16:creationId xmlns:a16="http://schemas.microsoft.com/office/drawing/2014/main" id="{FD9B8936-9279-A4C3-B0F3-7C09F66031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754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5" name="Straight Connector 8154">
                    <a:extLst>
                      <a:ext uri="{FF2B5EF4-FFF2-40B4-BE49-F238E27FC236}">
                        <a16:creationId xmlns:a16="http://schemas.microsoft.com/office/drawing/2014/main" id="{B6DFF392-B665-BAF4-05EB-424138AC4A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198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6" name="Straight Connector 8155">
                    <a:extLst>
                      <a:ext uri="{FF2B5EF4-FFF2-40B4-BE49-F238E27FC236}">
                        <a16:creationId xmlns:a16="http://schemas.microsoft.com/office/drawing/2014/main" id="{955D4669-A6D5-1514-46AF-84047E98E4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2643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7" name="Straight Connector 8156">
                    <a:extLst>
                      <a:ext uri="{FF2B5EF4-FFF2-40B4-BE49-F238E27FC236}">
                        <a16:creationId xmlns:a16="http://schemas.microsoft.com/office/drawing/2014/main" id="{D6008110-876C-006C-096B-D6D41039E6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087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8" name="Straight Connector 8157">
                    <a:extLst>
                      <a:ext uri="{FF2B5EF4-FFF2-40B4-BE49-F238E27FC236}">
                        <a16:creationId xmlns:a16="http://schemas.microsoft.com/office/drawing/2014/main" id="{F73BC3AC-8770-4C10-9302-5D4128DB66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532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9" name="Straight Connector 8158">
                    <a:extLst>
                      <a:ext uri="{FF2B5EF4-FFF2-40B4-BE49-F238E27FC236}">
                        <a16:creationId xmlns:a16="http://schemas.microsoft.com/office/drawing/2014/main" id="{B47B8A84-C9A8-FB04-33AD-F399E9FD64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9768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60" name="Straight Connector 8159">
                    <a:extLst>
                      <a:ext uri="{FF2B5EF4-FFF2-40B4-BE49-F238E27FC236}">
                        <a16:creationId xmlns:a16="http://schemas.microsoft.com/office/drawing/2014/main" id="{68A405D7-E92F-0592-9A92-620B49DAE3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442139" y="4565153"/>
                    <a:ext cx="0" cy="504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61" name="Straight Connector 8160">
                    <a:extLst>
                      <a:ext uri="{FF2B5EF4-FFF2-40B4-BE49-F238E27FC236}">
                        <a16:creationId xmlns:a16="http://schemas.microsoft.com/office/drawing/2014/main" id="{2A9ED756-BDFE-1D99-8E48-2FA07DF8EDAC}"/>
                      </a:ext>
                    </a:extLst>
                  </p:cNvPr>
                  <p:cNvCxnSpPr>
                    <a:cxnSpLocks/>
                    <a:stCxn id="8144" idx="0"/>
                  </p:cNvCxnSpPr>
                  <p:nvPr/>
                </p:nvCxnSpPr>
                <p:spPr>
                  <a:xfrm rot="1347225" flipH="1" flipV="1">
                    <a:off x="1475943" y="4564786"/>
                    <a:ext cx="8795" cy="5400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8139" name="Oval 8138">
              <a:extLst>
                <a:ext uri="{FF2B5EF4-FFF2-40B4-BE49-F238E27FC236}">
                  <a16:creationId xmlns:a16="http://schemas.microsoft.com/office/drawing/2014/main" id="{61A55585-E2B5-19C9-055B-0D1FCA255CB8}"/>
                </a:ext>
              </a:extLst>
            </p:cNvPr>
            <p:cNvSpPr/>
            <p:nvPr/>
          </p:nvSpPr>
          <p:spPr>
            <a:xfrm>
              <a:off x="8913364" y="4949434"/>
              <a:ext cx="190800" cy="190800"/>
            </a:xfrm>
            <a:prstGeom prst="ellipse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0" name="Rectangle 8139">
              <a:extLst>
                <a:ext uri="{FF2B5EF4-FFF2-40B4-BE49-F238E27FC236}">
                  <a16:creationId xmlns:a16="http://schemas.microsoft.com/office/drawing/2014/main" id="{3D4BCF37-2F88-A58E-E4B5-7AF0E2E83C14}"/>
                </a:ext>
              </a:extLst>
            </p:cNvPr>
            <p:cNvSpPr/>
            <p:nvPr/>
          </p:nvSpPr>
          <p:spPr>
            <a:xfrm rot="16200000">
              <a:off x="8761154" y="4642577"/>
              <a:ext cx="495221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221" name="Rectangle 8220">
            <a:extLst>
              <a:ext uri="{FF2B5EF4-FFF2-40B4-BE49-F238E27FC236}">
                <a16:creationId xmlns:a16="http://schemas.microsoft.com/office/drawing/2014/main" id="{BB560639-0A96-686D-36A0-77DCE5C04183}"/>
              </a:ext>
            </a:extLst>
          </p:cNvPr>
          <p:cNvSpPr/>
          <p:nvPr/>
        </p:nvSpPr>
        <p:spPr>
          <a:xfrm>
            <a:off x="7980218" y="2009307"/>
            <a:ext cx="4029200" cy="798259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4" name="TextBox 8313">
            <a:extLst>
              <a:ext uri="{FF2B5EF4-FFF2-40B4-BE49-F238E27FC236}">
                <a16:creationId xmlns:a16="http://schemas.microsoft.com/office/drawing/2014/main" id="{1D3596B2-5C4C-B6F3-2BD5-87D839003749}"/>
              </a:ext>
            </a:extLst>
          </p:cNvPr>
          <p:cNvSpPr txBox="1"/>
          <p:nvPr/>
        </p:nvSpPr>
        <p:spPr>
          <a:xfrm>
            <a:off x="9264762" y="5290911"/>
            <a:ext cx="2585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Pull on pairs of sister DNAs from both sides.</a:t>
            </a:r>
          </a:p>
        </p:txBody>
      </p:sp>
      <p:cxnSp>
        <p:nvCxnSpPr>
          <p:cNvPr id="8317" name="Straight Connector 8316">
            <a:extLst>
              <a:ext uri="{FF2B5EF4-FFF2-40B4-BE49-F238E27FC236}">
                <a16:creationId xmlns:a16="http://schemas.microsoft.com/office/drawing/2014/main" id="{3875BC71-F8D9-F78E-F00D-00A3234DA6D5}"/>
              </a:ext>
            </a:extLst>
          </p:cNvPr>
          <p:cNvCxnSpPr>
            <a:cxnSpLocks/>
          </p:cNvCxnSpPr>
          <p:nvPr/>
        </p:nvCxnSpPr>
        <p:spPr>
          <a:xfrm flipH="1" flipV="1">
            <a:off x="7980218" y="5233476"/>
            <a:ext cx="4006650" cy="8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59" name="Group 8758">
            <a:extLst>
              <a:ext uri="{FF2B5EF4-FFF2-40B4-BE49-F238E27FC236}">
                <a16:creationId xmlns:a16="http://schemas.microsoft.com/office/drawing/2014/main" id="{3638A076-3E2E-B933-4E6E-9746D1A1110B}"/>
              </a:ext>
            </a:extLst>
          </p:cNvPr>
          <p:cNvGrpSpPr/>
          <p:nvPr/>
        </p:nvGrpSpPr>
        <p:grpSpPr>
          <a:xfrm>
            <a:off x="8895191" y="6196336"/>
            <a:ext cx="2886903" cy="580286"/>
            <a:chOff x="943290" y="2105046"/>
            <a:chExt cx="2886903" cy="580286"/>
          </a:xfrm>
        </p:grpSpPr>
        <p:sp>
          <p:nvSpPr>
            <p:cNvPr id="8851" name="Arc 8850">
              <a:extLst>
                <a:ext uri="{FF2B5EF4-FFF2-40B4-BE49-F238E27FC236}">
                  <a16:creationId xmlns:a16="http://schemas.microsoft.com/office/drawing/2014/main" id="{6FAA1475-97B3-C0C0-3041-5CEFFF580DA7}"/>
                </a:ext>
              </a:extLst>
            </p:cNvPr>
            <p:cNvSpPr/>
            <p:nvPr/>
          </p:nvSpPr>
          <p:spPr>
            <a:xfrm>
              <a:off x="3503164" y="2208527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2" name="Arc 8851">
              <a:extLst>
                <a:ext uri="{FF2B5EF4-FFF2-40B4-BE49-F238E27FC236}">
                  <a16:creationId xmlns:a16="http://schemas.microsoft.com/office/drawing/2014/main" id="{7D8DB32E-4B3A-3667-C598-56C9381CB180}"/>
                </a:ext>
              </a:extLst>
            </p:cNvPr>
            <p:cNvSpPr/>
            <p:nvPr/>
          </p:nvSpPr>
          <p:spPr>
            <a:xfrm>
              <a:off x="1116750" y="2209914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3" name="Arc 8852">
              <a:extLst>
                <a:ext uri="{FF2B5EF4-FFF2-40B4-BE49-F238E27FC236}">
                  <a16:creationId xmlns:a16="http://schemas.microsoft.com/office/drawing/2014/main" id="{DAEAD05D-F86C-5865-27FB-BBD3FADB0E25}"/>
                </a:ext>
              </a:extLst>
            </p:cNvPr>
            <p:cNvSpPr/>
            <p:nvPr/>
          </p:nvSpPr>
          <p:spPr>
            <a:xfrm>
              <a:off x="1617448" y="2213078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4" name="Arc 8853">
              <a:extLst>
                <a:ext uri="{FF2B5EF4-FFF2-40B4-BE49-F238E27FC236}">
                  <a16:creationId xmlns:a16="http://schemas.microsoft.com/office/drawing/2014/main" id="{8E823424-CD78-41B2-5510-42C60FF3CF1B}"/>
                </a:ext>
              </a:extLst>
            </p:cNvPr>
            <p:cNvSpPr/>
            <p:nvPr/>
          </p:nvSpPr>
          <p:spPr>
            <a:xfrm>
              <a:off x="2447876" y="2208527"/>
              <a:ext cx="115719" cy="353575"/>
            </a:xfrm>
            <a:prstGeom prst="arc">
              <a:avLst>
                <a:gd name="adj1" fmla="val 19538108"/>
                <a:gd name="adj2" fmla="val 249377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55" name="Group 8854">
              <a:extLst>
                <a:ext uri="{FF2B5EF4-FFF2-40B4-BE49-F238E27FC236}">
                  <a16:creationId xmlns:a16="http://schemas.microsoft.com/office/drawing/2014/main" id="{F8B94B42-DE9D-45B8-AAB1-3A08A8B97970}"/>
                </a:ext>
              </a:extLst>
            </p:cNvPr>
            <p:cNvGrpSpPr/>
            <p:nvPr/>
          </p:nvGrpSpPr>
          <p:grpSpPr>
            <a:xfrm>
              <a:off x="943290" y="2105046"/>
              <a:ext cx="2886903" cy="237217"/>
              <a:chOff x="954786" y="2105046"/>
              <a:chExt cx="2886903" cy="237217"/>
            </a:xfrm>
          </p:grpSpPr>
          <p:sp>
            <p:nvSpPr>
              <p:cNvPr id="8931" name="Freeform 8930">
                <a:extLst>
                  <a:ext uri="{FF2B5EF4-FFF2-40B4-BE49-F238E27FC236}">
                    <a16:creationId xmlns:a16="http://schemas.microsoft.com/office/drawing/2014/main" id="{45A47E47-7D1F-679B-9DC9-F58B857F2320}"/>
                  </a:ext>
                </a:extLst>
              </p:cNvPr>
              <p:cNvSpPr/>
              <p:nvPr/>
            </p:nvSpPr>
            <p:spPr>
              <a:xfrm>
                <a:off x="959004" y="2168306"/>
                <a:ext cx="2882685" cy="145753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  <a:gd name="connsiteX0" fmla="*/ 0 w 6106332"/>
                  <a:gd name="connsiteY0" fmla="*/ 115426 h 333810"/>
                  <a:gd name="connsiteX1" fmla="*/ 216976 w 6106332"/>
                  <a:gd name="connsiteY1" fmla="*/ 161921 h 333810"/>
                  <a:gd name="connsiteX2" fmla="*/ 464949 w 6106332"/>
                  <a:gd name="connsiteY2" fmla="*/ 316904 h 333810"/>
                  <a:gd name="connsiteX3" fmla="*/ 790414 w 6106332"/>
                  <a:gd name="connsiteY3" fmla="*/ 177419 h 333810"/>
                  <a:gd name="connsiteX4" fmla="*/ 1013531 w 6106332"/>
                  <a:gd name="connsiteY4" fmla="*/ 564 h 333810"/>
                  <a:gd name="connsiteX5" fmla="*/ 1379349 w 6106332"/>
                  <a:gd name="connsiteY5" fmla="*/ 239412 h 333810"/>
                  <a:gd name="connsiteX6" fmla="*/ 1549831 w 6106332"/>
                  <a:gd name="connsiteY6" fmla="*/ 332402 h 333810"/>
                  <a:gd name="connsiteX7" fmla="*/ 1844298 w 6106332"/>
                  <a:gd name="connsiteY7" fmla="*/ 177419 h 333810"/>
                  <a:gd name="connsiteX8" fmla="*/ 2340244 w 6106332"/>
                  <a:gd name="connsiteY8" fmla="*/ 84429 h 333810"/>
                  <a:gd name="connsiteX9" fmla="*/ 2712203 w 6106332"/>
                  <a:gd name="connsiteY9" fmla="*/ 115426 h 333810"/>
                  <a:gd name="connsiteX10" fmla="*/ 3130658 w 6106332"/>
                  <a:gd name="connsiteY10" fmla="*/ 239412 h 333810"/>
                  <a:gd name="connsiteX11" fmla="*/ 3316637 w 6106332"/>
                  <a:gd name="connsiteY11" fmla="*/ 316904 h 333810"/>
                  <a:gd name="connsiteX12" fmla="*/ 3642102 w 6106332"/>
                  <a:gd name="connsiteY12" fmla="*/ 177419 h 333810"/>
                  <a:gd name="connsiteX13" fmla="*/ 4308529 w 6106332"/>
                  <a:gd name="connsiteY13" fmla="*/ 53433 h 333810"/>
                  <a:gd name="connsiteX14" fmla="*/ 5036949 w 6106332"/>
                  <a:gd name="connsiteY14" fmla="*/ 115426 h 333810"/>
                  <a:gd name="connsiteX15" fmla="*/ 5532895 w 6106332"/>
                  <a:gd name="connsiteY15" fmla="*/ 301405 h 333810"/>
                  <a:gd name="connsiteX16" fmla="*/ 5749871 w 6106332"/>
                  <a:gd name="connsiteY16" fmla="*/ 208416 h 333810"/>
                  <a:gd name="connsiteX17" fmla="*/ 6106332 w 6106332"/>
                  <a:gd name="connsiteY17" fmla="*/ 99927 h 333810"/>
                  <a:gd name="connsiteX0" fmla="*/ 0 w 6106332"/>
                  <a:gd name="connsiteY0" fmla="*/ 117778 h 336162"/>
                  <a:gd name="connsiteX1" fmla="*/ 216976 w 6106332"/>
                  <a:gd name="connsiteY1" fmla="*/ 164273 h 336162"/>
                  <a:gd name="connsiteX2" fmla="*/ 464949 w 6106332"/>
                  <a:gd name="connsiteY2" fmla="*/ 319256 h 336162"/>
                  <a:gd name="connsiteX3" fmla="*/ 797140 w 6106332"/>
                  <a:gd name="connsiteY3" fmla="*/ 122341 h 336162"/>
                  <a:gd name="connsiteX4" fmla="*/ 1013531 w 6106332"/>
                  <a:gd name="connsiteY4" fmla="*/ 2916 h 336162"/>
                  <a:gd name="connsiteX5" fmla="*/ 1379349 w 6106332"/>
                  <a:gd name="connsiteY5" fmla="*/ 241764 h 336162"/>
                  <a:gd name="connsiteX6" fmla="*/ 1549831 w 6106332"/>
                  <a:gd name="connsiteY6" fmla="*/ 334754 h 336162"/>
                  <a:gd name="connsiteX7" fmla="*/ 1844298 w 6106332"/>
                  <a:gd name="connsiteY7" fmla="*/ 179771 h 336162"/>
                  <a:gd name="connsiteX8" fmla="*/ 2340244 w 6106332"/>
                  <a:gd name="connsiteY8" fmla="*/ 86781 h 336162"/>
                  <a:gd name="connsiteX9" fmla="*/ 2712203 w 6106332"/>
                  <a:gd name="connsiteY9" fmla="*/ 117778 h 336162"/>
                  <a:gd name="connsiteX10" fmla="*/ 3130658 w 6106332"/>
                  <a:gd name="connsiteY10" fmla="*/ 241764 h 336162"/>
                  <a:gd name="connsiteX11" fmla="*/ 3316637 w 6106332"/>
                  <a:gd name="connsiteY11" fmla="*/ 319256 h 336162"/>
                  <a:gd name="connsiteX12" fmla="*/ 3642102 w 6106332"/>
                  <a:gd name="connsiteY12" fmla="*/ 179771 h 336162"/>
                  <a:gd name="connsiteX13" fmla="*/ 4308529 w 6106332"/>
                  <a:gd name="connsiteY13" fmla="*/ 55785 h 336162"/>
                  <a:gd name="connsiteX14" fmla="*/ 5036949 w 6106332"/>
                  <a:gd name="connsiteY14" fmla="*/ 117778 h 336162"/>
                  <a:gd name="connsiteX15" fmla="*/ 5532895 w 6106332"/>
                  <a:gd name="connsiteY15" fmla="*/ 303757 h 336162"/>
                  <a:gd name="connsiteX16" fmla="*/ 5749871 w 6106332"/>
                  <a:gd name="connsiteY16" fmla="*/ 210768 h 336162"/>
                  <a:gd name="connsiteX17" fmla="*/ 6106332 w 6106332"/>
                  <a:gd name="connsiteY17" fmla="*/ 102279 h 336162"/>
                  <a:gd name="connsiteX0" fmla="*/ 0 w 6106332"/>
                  <a:gd name="connsiteY0" fmla="*/ 128163 h 346547"/>
                  <a:gd name="connsiteX1" fmla="*/ 216976 w 6106332"/>
                  <a:gd name="connsiteY1" fmla="*/ 174658 h 346547"/>
                  <a:gd name="connsiteX2" fmla="*/ 464949 w 6106332"/>
                  <a:gd name="connsiteY2" fmla="*/ 329641 h 346547"/>
                  <a:gd name="connsiteX3" fmla="*/ 797140 w 6106332"/>
                  <a:gd name="connsiteY3" fmla="*/ 132726 h 346547"/>
                  <a:gd name="connsiteX4" fmla="*/ 1013531 w 6106332"/>
                  <a:gd name="connsiteY4" fmla="*/ 13301 h 346547"/>
                  <a:gd name="connsiteX5" fmla="*/ 1379349 w 6106332"/>
                  <a:gd name="connsiteY5" fmla="*/ 252149 h 346547"/>
                  <a:gd name="connsiteX6" fmla="*/ 1549831 w 6106332"/>
                  <a:gd name="connsiteY6" fmla="*/ 345139 h 346547"/>
                  <a:gd name="connsiteX7" fmla="*/ 1844298 w 6106332"/>
                  <a:gd name="connsiteY7" fmla="*/ 190156 h 346547"/>
                  <a:gd name="connsiteX8" fmla="*/ 2340244 w 6106332"/>
                  <a:gd name="connsiteY8" fmla="*/ 97166 h 346547"/>
                  <a:gd name="connsiteX9" fmla="*/ 2712203 w 6106332"/>
                  <a:gd name="connsiteY9" fmla="*/ 128163 h 346547"/>
                  <a:gd name="connsiteX10" fmla="*/ 3130658 w 6106332"/>
                  <a:gd name="connsiteY10" fmla="*/ 252149 h 346547"/>
                  <a:gd name="connsiteX11" fmla="*/ 3316637 w 6106332"/>
                  <a:gd name="connsiteY11" fmla="*/ 329641 h 346547"/>
                  <a:gd name="connsiteX12" fmla="*/ 3642102 w 6106332"/>
                  <a:gd name="connsiteY12" fmla="*/ 190156 h 346547"/>
                  <a:gd name="connsiteX13" fmla="*/ 4308529 w 6106332"/>
                  <a:gd name="connsiteY13" fmla="*/ 66170 h 346547"/>
                  <a:gd name="connsiteX14" fmla="*/ 5036949 w 6106332"/>
                  <a:gd name="connsiteY14" fmla="*/ 128163 h 346547"/>
                  <a:gd name="connsiteX15" fmla="*/ 5532895 w 6106332"/>
                  <a:gd name="connsiteY15" fmla="*/ 314142 h 346547"/>
                  <a:gd name="connsiteX16" fmla="*/ 5749871 w 6106332"/>
                  <a:gd name="connsiteY16" fmla="*/ 221153 h 346547"/>
                  <a:gd name="connsiteX17" fmla="*/ 6106332 w 6106332"/>
                  <a:gd name="connsiteY17" fmla="*/ 112664 h 346547"/>
                  <a:gd name="connsiteX0" fmla="*/ 0 w 6106332"/>
                  <a:gd name="connsiteY0" fmla="*/ 158074 h 376636"/>
                  <a:gd name="connsiteX1" fmla="*/ 216976 w 6106332"/>
                  <a:gd name="connsiteY1" fmla="*/ 204569 h 376636"/>
                  <a:gd name="connsiteX2" fmla="*/ 464949 w 6106332"/>
                  <a:gd name="connsiteY2" fmla="*/ 359552 h 376636"/>
                  <a:gd name="connsiteX3" fmla="*/ 797140 w 6106332"/>
                  <a:gd name="connsiteY3" fmla="*/ 162637 h 376636"/>
                  <a:gd name="connsiteX4" fmla="*/ 1033708 w 6106332"/>
                  <a:gd name="connsiteY4" fmla="*/ 2189 h 376636"/>
                  <a:gd name="connsiteX5" fmla="*/ 1379349 w 6106332"/>
                  <a:gd name="connsiteY5" fmla="*/ 282060 h 376636"/>
                  <a:gd name="connsiteX6" fmla="*/ 1549831 w 6106332"/>
                  <a:gd name="connsiteY6" fmla="*/ 375050 h 376636"/>
                  <a:gd name="connsiteX7" fmla="*/ 1844298 w 6106332"/>
                  <a:gd name="connsiteY7" fmla="*/ 220067 h 376636"/>
                  <a:gd name="connsiteX8" fmla="*/ 2340244 w 6106332"/>
                  <a:gd name="connsiteY8" fmla="*/ 127077 h 376636"/>
                  <a:gd name="connsiteX9" fmla="*/ 2712203 w 6106332"/>
                  <a:gd name="connsiteY9" fmla="*/ 158074 h 376636"/>
                  <a:gd name="connsiteX10" fmla="*/ 3130658 w 6106332"/>
                  <a:gd name="connsiteY10" fmla="*/ 282060 h 376636"/>
                  <a:gd name="connsiteX11" fmla="*/ 3316637 w 6106332"/>
                  <a:gd name="connsiteY11" fmla="*/ 359552 h 376636"/>
                  <a:gd name="connsiteX12" fmla="*/ 3642102 w 6106332"/>
                  <a:gd name="connsiteY12" fmla="*/ 220067 h 376636"/>
                  <a:gd name="connsiteX13" fmla="*/ 4308529 w 6106332"/>
                  <a:gd name="connsiteY13" fmla="*/ 96081 h 376636"/>
                  <a:gd name="connsiteX14" fmla="*/ 5036949 w 6106332"/>
                  <a:gd name="connsiteY14" fmla="*/ 158074 h 376636"/>
                  <a:gd name="connsiteX15" fmla="*/ 5532895 w 6106332"/>
                  <a:gd name="connsiteY15" fmla="*/ 344053 h 376636"/>
                  <a:gd name="connsiteX16" fmla="*/ 5749871 w 6106332"/>
                  <a:gd name="connsiteY16" fmla="*/ 251064 h 376636"/>
                  <a:gd name="connsiteX17" fmla="*/ 6106332 w 6106332"/>
                  <a:gd name="connsiteY17" fmla="*/ 142575 h 376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376636">
                    <a:moveTo>
                      <a:pt x="0" y="158074"/>
                    </a:moveTo>
                    <a:cubicBezTo>
                      <a:pt x="69742" y="164531"/>
                      <a:pt x="139484" y="170989"/>
                      <a:pt x="216976" y="204569"/>
                    </a:cubicBezTo>
                    <a:cubicBezTo>
                      <a:pt x="294468" y="238149"/>
                      <a:pt x="368255" y="366541"/>
                      <a:pt x="464949" y="359552"/>
                    </a:cubicBezTo>
                    <a:cubicBezTo>
                      <a:pt x="561643" y="352563"/>
                      <a:pt x="702347" y="222197"/>
                      <a:pt x="797140" y="162637"/>
                    </a:cubicBezTo>
                    <a:cubicBezTo>
                      <a:pt x="891933" y="103077"/>
                      <a:pt x="936673" y="-17715"/>
                      <a:pt x="1033708" y="2189"/>
                    </a:cubicBezTo>
                    <a:cubicBezTo>
                      <a:pt x="1130743" y="22093"/>
                      <a:pt x="1293329" y="219917"/>
                      <a:pt x="1379349" y="282060"/>
                    </a:cubicBezTo>
                    <a:cubicBezTo>
                      <a:pt x="1465370" y="344204"/>
                      <a:pt x="1472340" y="385382"/>
                      <a:pt x="1549831" y="375050"/>
                    </a:cubicBezTo>
                    <a:cubicBezTo>
                      <a:pt x="1627322" y="364718"/>
                      <a:pt x="1712563" y="261396"/>
                      <a:pt x="1844298" y="220067"/>
                    </a:cubicBezTo>
                    <a:cubicBezTo>
                      <a:pt x="1976034" y="178738"/>
                      <a:pt x="2195593" y="137409"/>
                      <a:pt x="2340244" y="127077"/>
                    </a:cubicBezTo>
                    <a:cubicBezTo>
                      <a:pt x="2484895" y="116745"/>
                      <a:pt x="2580467" y="132243"/>
                      <a:pt x="2712203" y="158074"/>
                    </a:cubicBezTo>
                    <a:cubicBezTo>
                      <a:pt x="2843939" y="183905"/>
                      <a:pt x="3029919" y="248480"/>
                      <a:pt x="3130658" y="282060"/>
                    </a:cubicBezTo>
                    <a:cubicBezTo>
                      <a:pt x="3231397" y="315640"/>
                      <a:pt x="3231396" y="369884"/>
                      <a:pt x="3316637" y="359552"/>
                    </a:cubicBezTo>
                    <a:cubicBezTo>
                      <a:pt x="3401878" y="349220"/>
                      <a:pt x="3476787" y="263979"/>
                      <a:pt x="3642102" y="220067"/>
                    </a:cubicBezTo>
                    <a:cubicBezTo>
                      <a:pt x="3807417" y="176155"/>
                      <a:pt x="4076055" y="106413"/>
                      <a:pt x="4308529" y="96081"/>
                    </a:cubicBezTo>
                    <a:cubicBezTo>
                      <a:pt x="4541003" y="85749"/>
                      <a:pt x="4832888" y="116745"/>
                      <a:pt x="5036949" y="158074"/>
                    </a:cubicBezTo>
                    <a:cubicBezTo>
                      <a:pt x="5241010" y="199403"/>
                      <a:pt x="5414075" y="328555"/>
                      <a:pt x="5532895" y="344053"/>
                    </a:cubicBezTo>
                    <a:cubicBezTo>
                      <a:pt x="5651715" y="359551"/>
                      <a:pt x="5654298" y="284644"/>
                      <a:pt x="5749871" y="251064"/>
                    </a:cubicBezTo>
                    <a:cubicBezTo>
                      <a:pt x="5845444" y="217484"/>
                      <a:pt x="5975888" y="180029"/>
                      <a:pt x="6106332" y="142575"/>
                    </a:cubicBezTo>
                  </a:path>
                </a:pathLst>
              </a:custGeom>
              <a:noFill/>
              <a:ln w="1016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32" name="Oval 8931">
                <a:extLst>
                  <a:ext uri="{FF2B5EF4-FFF2-40B4-BE49-F238E27FC236}">
                    <a16:creationId xmlns:a16="http://schemas.microsoft.com/office/drawing/2014/main" id="{84A48107-DE1F-91C6-CC0F-A39D8004B637}"/>
                  </a:ext>
                </a:extLst>
              </p:cNvPr>
              <p:cNvSpPr/>
              <p:nvPr/>
            </p:nvSpPr>
            <p:spPr>
              <a:xfrm>
                <a:off x="1339518" y="2105046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33" name="Freeform 8932">
                <a:extLst>
                  <a:ext uri="{FF2B5EF4-FFF2-40B4-BE49-F238E27FC236}">
                    <a16:creationId xmlns:a16="http://schemas.microsoft.com/office/drawing/2014/main" id="{0EF2D8F2-BB33-FCD5-ECEB-8F0AE8461A37}"/>
                  </a:ext>
                </a:extLst>
              </p:cNvPr>
              <p:cNvSpPr/>
              <p:nvPr/>
            </p:nvSpPr>
            <p:spPr>
              <a:xfrm>
                <a:off x="957960" y="2161249"/>
                <a:ext cx="2882685" cy="132726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  <a:gd name="connsiteX0" fmla="*/ 0 w 6106332"/>
                  <a:gd name="connsiteY0" fmla="*/ 74582 h 292824"/>
                  <a:gd name="connsiteX1" fmla="*/ 216976 w 6106332"/>
                  <a:gd name="connsiteY1" fmla="*/ 121077 h 292824"/>
                  <a:gd name="connsiteX2" fmla="*/ 464949 w 6106332"/>
                  <a:gd name="connsiteY2" fmla="*/ 276060 h 292824"/>
                  <a:gd name="connsiteX3" fmla="*/ 790414 w 6106332"/>
                  <a:gd name="connsiteY3" fmla="*/ 136575 h 292824"/>
                  <a:gd name="connsiteX4" fmla="*/ 993354 w 6106332"/>
                  <a:gd name="connsiteY4" fmla="*/ 742 h 292824"/>
                  <a:gd name="connsiteX5" fmla="*/ 1379349 w 6106332"/>
                  <a:gd name="connsiteY5" fmla="*/ 198568 h 292824"/>
                  <a:gd name="connsiteX6" fmla="*/ 1549831 w 6106332"/>
                  <a:gd name="connsiteY6" fmla="*/ 291558 h 292824"/>
                  <a:gd name="connsiteX7" fmla="*/ 1844298 w 6106332"/>
                  <a:gd name="connsiteY7" fmla="*/ 136575 h 292824"/>
                  <a:gd name="connsiteX8" fmla="*/ 2340244 w 6106332"/>
                  <a:gd name="connsiteY8" fmla="*/ 43585 h 292824"/>
                  <a:gd name="connsiteX9" fmla="*/ 2712203 w 6106332"/>
                  <a:gd name="connsiteY9" fmla="*/ 74582 h 292824"/>
                  <a:gd name="connsiteX10" fmla="*/ 3130658 w 6106332"/>
                  <a:gd name="connsiteY10" fmla="*/ 198568 h 292824"/>
                  <a:gd name="connsiteX11" fmla="*/ 3316637 w 6106332"/>
                  <a:gd name="connsiteY11" fmla="*/ 276060 h 292824"/>
                  <a:gd name="connsiteX12" fmla="*/ 3642102 w 6106332"/>
                  <a:gd name="connsiteY12" fmla="*/ 136575 h 292824"/>
                  <a:gd name="connsiteX13" fmla="*/ 4308529 w 6106332"/>
                  <a:gd name="connsiteY13" fmla="*/ 12589 h 292824"/>
                  <a:gd name="connsiteX14" fmla="*/ 5036949 w 6106332"/>
                  <a:gd name="connsiteY14" fmla="*/ 74582 h 292824"/>
                  <a:gd name="connsiteX15" fmla="*/ 5532895 w 6106332"/>
                  <a:gd name="connsiteY15" fmla="*/ 260561 h 292824"/>
                  <a:gd name="connsiteX16" fmla="*/ 5749871 w 6106332"/>
                  <a:gd name="connsiteY16" fmla="*/ 167572 h 292824"/>
                  <a:gd name="connsiteX17" fmla="*/ 6106332 w 6106332"/>
                  <a:gd name="connsiteY17" fmla="*/ 59083 h 292824"/>
                  <a:gd name="connsiteX0" fmla="*/ 0 w 6106332"/>
                  <a:gd name="connsiteY0" fmla="*/ 76039 h 294281"/>
                  <a:gd name="connsiteX1" fmla="*/ 216976 w 6106332"/>
                  <a:gd name="connsiteY1" fmla="*/ 122534 h 294281"/>
                  <a:gd name="connsiteX2" fmla="*/ 464949 w 6106332"/>
                  <a:gd name="connsiteY2" fmla="*/ 277517 h 294281"/>
                  <a:gd name="connsiteX3" fmla="*/ 756787 w 6106332"/>
                  <a:gd name="connsiteY3" fmla="*/ 105215 h 294281"/>
                  <a:gd name="connsiteX4" fmla="*/ 993354 w 6106332"/>
                  <a:gd name="connsiteY4" fmla="*/ 2199 h 294281"/>
                  <a:gd name="connsiteX5" fmla="*/ 1379349 w 6106332"/>
                  <a:gd name="connsiteY5" fmla="*/ 200025 h 294281"/>
                  <a:gd name="connsiteX6" fmla="*/ 1549831 w 6106332"/>
                  <a:gd name="connsiteY6" fmla="*/ 293015 h 294281"/>
                  <a:gd name="connsiteX7" fmla="*/ 1844298 w 6106332"/>
                  <a:gd name="connsiteY7" fmla="*/ 138032 h 294281"/>
                  <a:gd name="connsiteX8" fmla="*/ 2340244 w 6106332"/>
                  <a:gd name="connsiteY8" fmla="*/ 45042 h 294281"/>
                  <a:gd name="connsiteX9" fmla="*/ 2712203 w 6106332"/>
                  <a:gd name="connsiteY9" fmla="*/ 76039 h 294281"/>
                  <a:gd name="connsiteX10" fmla="*/ 3130658 w 6106332"/>
                  <a:gd name="connsiteY10" fmla="*/ 200025 h 294281"/>
                  <a:gd name="connsiteX11" fmla="*/ 3316637 w 6106332"/>
                  <a:gd name="connsiteY11" fmla="*/ 277517 h 294281"/>
                  <a:gd name="connsiteX12" fmla="*/ 3642102 w 6106332"/>
                  <a:gd name="connsiteY12" fmla="*/ 138032 h 294281"/>
                  <a:gd name="connsiteX13" fmla="*/ 4308529 w 6106332"/>
                  <a:gd name="connsiteY13" fmla="*/ 14046 h 294281"/>
                  <a:gd name="connsiteX14" fmla="*/ 5036949 w 6106332"/>
                  <a:gd name="connsiteY14" fmla="*/ 76039 h 294281"/>
                  <a:gd name="connsiteX15" fmla="*/ 5532895 w 6106332"/>
                  <a:gd name="connsiteY15" fmla="*/ 262018 h 294281"/>
                  <a:gd name="connsiteX16" fmla="*/ 5749871 w 6106332"/>
                  <a:gd name="connsiteY16" fmla="*/ 169029 h 294281"/>
                  <a:gd name="connsiteX17" fmla="*/ 6106332 w 6106332"/>
                  <a:gd name="connsiteY17" fmla="*/ 60540 h 294281"/>
                  <a:gd name="connsiteX0" fmla="*/ 0 w 6106332"/>
                  <a:gd name="connsiteY0" fmla="*/ 124555 h 342973"/>
                  <a:gd name="connsiteX1" fmla="*/ 216976 w 6106332"/>
                  <a:gd name="connsiteY1" fmla="*/ 171050 h 342973"/>
                  <a:gd name="connsiteX2" fmla="*/ 464949 w 6106332"/>
                  <a:gd name="connsiteY2" fmla="*/ 326033 h 342973"/>
                  <a:gd name="connsiteX3" fmla="*/ 756787 w 6106332"/>
                  <a:gd name="connsiteY3" fmla="*/ 153731 h 342973"/>
                  <a:gd name="connsiteX4" fmla="*/ 1013531 w 6106332"/>
                  <a:gd name="connsiteY4" fmla="*/ 1489 h 342973"/>
                  <a:gd name="connsiteX5" fmla="*/ 1379349 w 6106332"/>
                  <a:gd name="connsiteY5" fmla="*/ 248541 h 342973"/>
                  <a:gd name="connsiteX6" fmla="*/ 1549831 w 6106332"/>
                  <a:gd name="connsiteY6" fmla="*/ 341531 h 342973"/>
                  <a:gd name="connsiteX7" fmla="*/ 1844298 w 6106332"/>
                  <a:gd name="connsiteY7" fmla="*/ 186548 h 342973"/>
                  <a:gd name="connsiteX8" fmla="*/ 2340244 w 6106332"/>
                  <a:gd name="connsiteY8" fmla="*/ 93558 h 342973"/>
                  <a:gd name="connsiteX9" fmla="*/ 2712203 w 6106332"/>
                  <a:gd name="connsiteY9" fmla="*/ 124555 h 342973"/>
                  <a:gd name="connsiteX10" fmla="*/ 3130658 w 6106332"/>
                  <a:gd name="connsiteY10" fmla="*/ 248541 h 342973"/>
                  <a:gd name="connsiteX11" fmla="*/ 3316637 w 6106332"/>
                  <a:gd name="connsiteY11" fmla="*/ 326033 h 342973"/>
                  <a:gd name="connsiteX12" fmla="*/ 3642102 w 6106332"/>
                  <a:gd name="connsiteY12" fmla="*/ 186548 h 342973"/>
                  <a:gd name="connsiteX13" fmla="*/ 4308529 w 6106332"/>
                  <a:gd name="connsiteY13" fmla="*/ 62562 h 342973"/>
                  <a:gd name="connsiteX14" fmla="*/ 5036949 w 6106332"/>
                  <a:gd name="connsiteY14" fmla="*/ 124555 h 342973"/>
                  <a:gd name="connsiteX15" fmla="*/ 5532895 w 6106332"/>
                  <a:gd name="connsiteY15" fmla="*/ 310534 h 342973"/>
                  <a:gd name="connsiteX16" fmla="*/ 5749871 w 6106332"/>
                  <a:gd name="connsiteY16" fmla="*/ 217545 h 342973"/>
                  <a:gd name="connsiteX17" fmla="*/ 6106332 w 6106332"/>
                  <a:gd name="connsiteY17" fmla="*/ 109056 h 342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342973">
                    <a:moveTo>
                      <a:pt x="0" y="124555"/>
                    </a:moveTo>
                    <a:cubicBezTo>
                      <a:pt x="69742" y="131012"/>
                      <a:pt x="139484" y="137470"/>
                      <a:pt x="216976" y="171050"/>
                    </a:cubicBezTo>
                    <a:cubicBezTo>
                      <a:pt x="294468" y="204630"/>
                      <a:pt x="374981" y="328920"/>
                      <a:pt x="464949" y="326033"/>
                    </a:cubicBezTo>
                    <a:cubicBezTo>
                      <a:pt x="554918" y="323147"/>
                      <a:pt x="665357" y="207822"/>
                      <a:pt x="756787" y="153731"/>
                    </a:cubicBezTo>
                    <a:cubicBezTo>
                      <a:pt x="848217" y="99640"/>
                      <a:pt x="909771" y="-14313"/>
                      <a:pt x="1013531" y="1489"/>
                    </a:cubicBezTo>
                    <a:cubicBezTo>
                      <a:pt x="1117291" y="17291"/>
                      <a:pt x="1289966" y="191867"/>
                      <a:pt x="1379349" y="248541"/>
                    </a:cubicBezTo>
                    <a:cubicBezTo>
                      <a:pt x="1468732" y="305215"/>
                      <a:pt x="1472340" y="351863"/>
                      <a:pt x="1549831" y="341531"/>
                    </a:cubicBezTo>
                    <a:cubicBezTo>
                      <a:pt x="1627322" y="331199"/>
                      <a:pt x="1712563" y="227877"/>
                      <a:pt x="1844298" y="186548"/>
                    </a:cubicBezTo>
                    <a:cubicBezTo>
                      <a:pt x="1976034" y="145219"/>
                      <a:pt x="2195593" y="103890"/>
                      <a:pt x="2340244" y="93558"/>
                    </a:cubicBezTo>
                    <a:cubicBezTo>
                      <a:pt x="2484895" y="83226"/>
                      <a:pt x="2580467" y="98724"/>
                      <a:pt x="2712203" y="124555"/>
                    </a:cubicBezTo>
                    <a:cubicBezTo>
                      <a:pt x="2843939" y="150386"/>
                      <a:pt x="3029919" y="214961"/>
                      <a:pt x="3130658" y="248541"/>
                    </a:cubicBezTo>
                    <a:cubicBezTo>
                      <a:pt x="3231397" y="282121"/>
                      <a:pt x="3231396" y="336365"/>
                      <a:pt x="3316637" y="326033"/>
                    </a:cubicBezTo>
                    <a:cubicBezTo>
                      <a:pt x="3401878" y="315701"/>
                      <a:pt x="3476787" y="230460"/>
                      <a:pt x="3642102" y="186548"/>
                    </a:cubicBezTo>
                    <a:cubicBezTo>
                      <a:pt x="3807417" y="142636"/>
                      <a:pt x="4076055" y="72894"/>
                      <a:pt x="4308529" y="62562"/>
                    </a:cubicBezTo>
                    <a:cubicBezTo>
                      <a:pt x="4541003" y="52230"/>
                      <a:pt x="4832888" y="83226"/>
                      <a:pt x="5036949" y="124555"/>
                    </a:cubicBezTo>
                    <a:cubicBezTo>
                      <a:pt x="5241010" y="165884"/>
                      <a:pt x="5414075" y="295036"/>
                      <a:pt x="5532895" y="310534"/>
                    </a:cubicBezTo>
                    <a:cubicBezTo>
                      <a:pt x="5651715" y="326032"/>
                      <a:pt x="5654298" y="251125"/>
                      <a:pt x="5749871" y="217545"/>
                    </a:cubicBezTo>
                    <a:cubicBezTo>
                      <a:pt x="5845444" y="183965"/>
                      <a:pt x="5975888" y="146510"/>
                      <a:pt x="6106332" y="10905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34" name="Freeform 8933">
                <a:extLst>
                  <a:ext uri="{FF2B5EF4-FFF2-40B4-BE49-F238E27FC236}">
                    <a16:creationId xmlns:a16="http://schemas.microsoft.com/office/drawing/2014/main" id="{E38DD51A-3C0D-F056-CA8B-61D7113B78F6}"/>
                  </a:ext>
                </a:extLst>
              </p:cNvPr>
              <p:cNvSpPr/>
              <p:nvPr/>
            </p:nvSpPr>
            <p:spPr>
              <a:xfrm>
                <a:off x="954786" y="2211049"/>
                <a:ext cx="2882685" cy="129717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  <a:gd name="connsiteX0" fmla="*/ 0 w 6106332"/>
                  <a:gd name="connsiteY0" fmla="*/ 115426 h 333810"/>
                  <a:gd name="connsiteX1" fmla="*/ 216976 w 6106332"/>
                  <a:gd name="connsiteY1" fmla="*/ 161921 h 333810"/>
                  <a:gd name="connsiteX2" fmla="*/ 464949 w 6106332"/>
                  <a:gd name="connsiteY2" fmla="*/ 316904 h 333810"/>
                  <a:gd name="connsiteX3" fmla="*/ 790414 w 6106332"/>
                  <a:gd name="connsiteY3" fmla="*/ 177419 h 333810"/>
                  <a:gd name="connsiteX4" fmla="*/ 1013531 w 6106332"/>
                  <a:gd name="connsiteY4" fmla="*/ 564 h 333810"/>
                  <a:gd name="connsiteX5" fmla="*/ 1379349 w 6106332"/>
                  <a:gd name="connsiteY5" fmla="*/ 239412 h 333810"/>
                  <a:gd name="connsiteX6" fmla="*/ 1549831 w 6106332"/>
                  <a:gd name="connsiteY6" fmla="*/ 332402 h 333810"/>
                  <a:gd name="connsiteX7" fmla="*/ 1844298 w 6106332"/>
                  <a:gd name="connsiteY7" fmla="*/ 177419 h 333810"/>
                  <a:gd name="connsiteX8" fmla="*/ 2340244 w 6106332"/>
                  <a:gd name="connsiteY8" fmla="*/ 84429 h 333810"/>
                  <a:gd name="connsiteX9" fmla="*/ 2712203 w 6106332"/>
                  <a:gd name="connsiteY9" fmla="*/ 115426 h 333810"/>
                  <a:gd name="connsiteX10" fmla="*/ 3130658 w 6106332"/>
                  <a:gd name="connsiteY10" fmla="*/ 239412 h 333810"/>
                  <a:gd name="connsiteX11" fmla="*/ 3316637 w 6106332"/>
                  <a:gd name="connsiteY11" fmla="*/ 316904 h 333810"/>
                  <a:gd name="connsiteX12" fmla="*/ 3642102 w 6106332"/>
                  <a:gd name="connsiteY12" fmla="*/ 177419 h 333810"/>
                  <a:gd name="connsiteX13" fmla="*/ 4308529 w 6106332"/>
                  <a:gd name="connsiteY13" fmla="*/ 53433 h 333810"/>
                  <a:gd name="connsiteX14" fmla="*/ 5036949 w 6106332"/>
                  <a:gd name="connsiteY14" fmla="*/ 115426 h 333810"/>
                  <a:gd name="connsiteX15" fmla="*/ 5532895 w 6106332"/>
                  <a:gd name="connsiteY15" fmla="*/ 301405 h 333810"/>
                  <a:gd name="connsiteX16" fmla="*/ 5749871 w 6106332"/>
                  <a:gd name="connsiteY16" fmla="*/ 208416 h 333810"/>
                  <a:gd name="connsiteX17" fmla="*/ 6106332 w 6106332"/>
                  <a:gd name="connsiteY17" fmla="*/ 99927 h 333810"/>
                  <a:gd name="connsiteX0" fmla="*/ 0 w 6106332"/>
                  <a:gd name="connsiteY0" fmla="*/ 116814 h 335198"/>
                  <a:gd name="connsiteX1" fmla="*/ 216976 w 6106332"/>
                  <a:gd name="connsiteY1" fmla="*/ 163309 h 335198"/>
                  <a:gd name="connsiteX2" fmla="*/ 464949 w 6106332"/>
                  <a:gd name="connsiteY2" fmla="*/ 318292 h 335198"/>
                  <a:gd name="connsiteX3" fmla="*/ 790415 w 6106332"/>
                  <a:gd name="connsiteY3" fmla="*/ 137785 h 335198"/>
                  <a:gd name="connsiteX4" fmla="*/ 1013531 w 6106332"/>
                  <a:gd name="connsiteY4" fmla="*/ 1952 h 335198"/>
                  <a:gd name="connsiteX5" fmla="*/ 1379349 w 6106332"/>
                  <a:gd name="connsiteY5" fmla="*/ 240800 h 335198"/>
                  <a:gd name="connsiteX6" fmla="*/ 1549831 w 6106332"/>
                  <a:gd name="connsiteY6" fmla="*/ 333790 h 335198"/>
                  <a:gd name="connsiteX7" fmla="*/ 1844298 w 6106332"/>
                  <a:gd name="connsiteY7" fmla="*/ 178807 h 335198"/>
                  <a:gd name="connsiteX8" fmla="*/ 2340244 w 6106332"/>
                  <a:gd name="connsiteY8" fmla="*/ 85817 h 335198"/>
                  <a:gd name="connsiteX9" fmla="*/ 2712203 w 6106332"/>
                  <a:gd name="connsiteY9" fmla="*/ 116814 h 335198"/>
                  <a:gd name="connsiteX10" fmla="*/ 3130658 w 6106332"/>
                  <a:gd name="connsiteY10" fmla="*/ 240800 h 335198"/>
                  <a:gd name="connsiteX11" fmla="*/ 3316637 w 6106332"/>
                  <a:gd name="connsiteY11" fmla="*/ 318292 h 335198"/>
                  <a:gd name="connsiteX12" fmla="*/ 3642102 w 6106332"/>
                  <a:gd name="connsiteY12" fmla="*/ 178807 h 335198"/>
                  <a:gd name="connsiteX13" fmla="*/ 4308529 w 6106332"/>
                  <a:gd name="connsiteY13" fmla="*/ 54821 h 335198"/>
                  <a:gd name="connsiteX14" fmla="*/ 5036949 w 6106332"/>
                  <a:gd name="connsiteY14" fmla="*/ 116814 h 335198"/>
                  <a:gd name="connsiteX15" fmla="*/ 5532895 w 6106332"/>
                  <a:gd name="connsiteY15" fmla="*/ 302793 h 335198"/>
                  <a:gd name="connsiteX16" fmla="*/ 5749871 w 6106332"/>
                  <a:gd name="connsiteY16" fmla="*/ 209804 h 335198"/>
                  <a:gd name="connsiteX17" fmla="*/ 6106332 w 6106332"/>
                  <a:gd name="connsiteY17" fmla="*/ 101315 h 335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335198">
                    <a:moveTo>
                      <a:pt x="0" y="116814"/>
                    </a:moveTo>
                    <a:cubicBezTo>
                      <a:pt x="69742" y="123271"/>
                      <a:pt x="139484" y="129729"/>
                      <a:pt x="216976" y="163309"/>
                    </a:cubicBezTo>
                    <a:cubicBezTo>
                      <a:pt x="294468" y="196889"/>
                      <a:pt x="369376" y="322546"/>
                      <a:pt x="464949" y="318292"/>
                    </a:cubicBezTo>
                    <a:cubicBezTo>
                      <a:pt x="560522" y="314038"/>
                      <a:pt x="698985" y="190508"/>
                      <a:pt x="790415" y="137785"/>
                    </a:cubicBezTo>
                    <a:cubicBezTo>
                      <a:pt x="881845" y="85062"/>
                      <a:pt x="915375" y="-15217"/>
                      <a:pt x="1013531" y="1952"/>
                    </a:cubicBezTo>
                    <a:cubicBezTo>
                      <a:pt x="1111687" y="19121"/>
                      <a:pt x="1289966" y="185494"/>
                      <a:pt x="1379349" y="240800"/>
                    </a:cubicBezTo>
                    <a:cubicBezTo>
                      <a:pt x="1468732" y="296106"/>
                      <a:pt x="1472340" y="344122"/>
                      <a:pt x="1549831" y="333790"/>
                    </a:cubicBezTo>
                    <a:cubicBezTo>
                      <a:pt x="1627322" y="323458"/>
                      <a:pt x="1712563" y="220136"/>
                      <a:pt x="1844298" y="178807"/>
                    </a:cubicBezTo>
                    <a:cubicBezTo>
                      <a:pt x="1976034" y="137478"/>
                      <a:pt x="2195593" y="96149"/>
                      <a:pt x="2340244" y="85817"/>
                    </a:cubicBezTo>
                    <a:cubicBezTo>
                      <a:pt x="2484895" y="75485"/>
                      <a:pt x="2580467" y="90983"/>
                      <a:pt x="2712203" y="116814"/>
                    </a:cubicBezTo>
                    <a:cubicBezTo>
                      <a:pt x="2843939" y="142645"/>
                      <a:pt x="3029919" y="207220"/>
                      <a:pt x="3130658" y="240800"/>
                    </a:cubicBezTo>
                    <a:cubicBezTo>
                      <a:pt x="3231397" y="274380"/>
                      <a:pt x="3231396" y="328624"/>
                      <a:pt x="3316637" y="318292"/>
                    </a:cubicBezTo>
                    <a:cubicBezTo>
                      <a:pt x="3401878" y="307960"/>
                      <a:pt x="3476787" y="222719"/>
                      <a:pt x="3642102" y="178807"/>
                    </a:cubicBezTo>
                    <a:cubicBezTo>
                      <a:pt x="3807417" y="134895"/>
                      <a:pt x="4076055" y="65153"/>
                      <a:pt x="4308529" y="54821"/>
                    </a:cubicBezTo>
                    <a:cubicBezTo>
                      <a:pt x="4541003" y="44489"/>
                      <a:pt x="4832888" y="75485"/>
                      <a:pt x="5036949" y="116814"/>
                    </a:cubicBezTo>
                    <a:cubicBezTo>
                      <a:pt x="5241010" y="158143"/>
                      <a:pt x="5414075" y="287295"/>
                      <a:pt x="5532895" y="302793"/>
                    </a:cubicBezTo>
                    <a:cubicBezTo>
                      <a:pt x="5651715" y="318291"/>
                      <a:pt x="5654298" y="243384"/>
                      <a:pt x="5749871" y="209804"/>
                    </a:cubicBezTo>
                    <a:cubicBezTo>
                      <a:pt x="5845444" y="176224"/>
                      <a:pt x="5975888" y="138769"/>
                      <a:pt x="6106332" y="10131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935" name="Group 8934">
                <a:extLst>
                  <a:ext uri="{FF2B5EF4-FFF2-40B4-BE49-F238E27FC236}">
                    <a16:creationId xmlns:a16="http://schemas.microsoft.com/office/drawing/2014/main" id="{6E29EFEB-193B-8279-97CA-B6757891FFCD}"/>
                  </a:ext>
                </a:extLst>
              </p:cNvPr>
              <p:cNvGrpSpPr/>
              <p:nvPr/>
            </p:nvGrpSpPr>
            <p:grpSpPr>
              <a:xfrm>
                <a:off x="987483" y="2158513"/>
                <a:ext cx="2845752" cy="183750"/>
                <a:chOff x="995933" y="2379402"/>
                <a:chExt cx="2845752" cy="183750"/>
              </a:xfrm>
            </p:grpSpPr>
            <p:cxnSp>
              <p:nvCxnSpPr>
                <p:cNvPr id="8936" name="Straight Connector 8935">
                  <a:extLst>
                    <a:ext uri="{FF2B5EF4-FFF2-40B4-BE49-F238E27FC236}">
                      <a16:creationId xmlns:a16="http://schemas.microsoft.com/office/drawing/2014/main" id="{313A3B77-BF8B-DBCB-3A44-4FD70C7627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1666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37" name="Straight Connector 8936">
                  <a:extLst>
                    <a:ext uri="{FF2B5EF4-FFF2-40B4-BE49-F238E27FC236}">
                      <a16:creationId xmlns:a16="http://schemas.microsoft.com/office/drawing/2014/main" id="{4D87F904-F687-C15D-755D-18A43D9741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611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38" name="Straight Connector 8937">
                  <a:extLst>
                    <a:ext uri="{FF2B5EF4-FFF2-40B4-BE49-F238E27FC236}">
                      <a16:creationId xmlns:a16="http://schemas.microsoft.com/office/drawing/2014/main" id="{B00F1EC5-F9E9-4B8A-982C-1E88556A4A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055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39" name="Straight Connector 8938">
                  <a:extLst>
                    <a:ext uri="{FF2B5EF4-FFF2-40B4-BE49-F238E27FC236}">
                      <a16:creationId xmlns:a16="http://schemas.microsoft.com/office/drawing/2014/main" id="{FFEEA72B-BA74-9041-4DEF-42F3C412C8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50016" y="24288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0" name="Straight Connector 8939">
                  <a:extLst>
                    <a:ext uri="{FF2B5EF4-FFF2-40B4-BE49-F238E27FC236}">
                      <a16:creationId xmlns:a16="http://schemas.microsoft.com/office/drawing/2014/main" id="{E21F9ADD-1928-F546-5726-1BE0D5FDC6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94466" y="24383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1" name="Straight Connector 8940">
                  <a:extLst>
                    <a:ext uri="{FF2B5EF4-FFF2-40B4-BE49-F238E27FC236}">
                      <a16:creationId xmlns:a16="http://schemas.microsoft.com/office/drawing/2014/main" id="{173D9CCC-39EF-A5AC-4EA3-9448719A0C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38916" y="24510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2" name="Straight Connector 8941">
                  <a:extLst>
                    <a:ext uri="{FF2B5EF4-FFF2-40B4-BE49-F238E27FC236}">
                      <a16:creationId xmlns:a16="http://schemas.microsoft.com/office/drawing/2014/main" id="{B19A7766-538D-CE72-A62F-59B898128E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83366" y="24637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3" name="Straight Connector 8942">
                  <a:extLst>
                    <a:ext uri="{FF2B5EF4-FFF2-40B4-BE49-F238E27FC236}">
                      <a16:creationId xmlns:a16="http://schemas.microsoft.com/office/drawing/2014/main" id="{C5461FA7-1910-9D95-441A-D4F33635E2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7816" y="24764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4" name="Straight Connector 8943">
                  <a:extLst>
                    <a:ext uri="{FF2B5EF4-FFF2-40B4-BE49-F238E27FC236}">
                      <a16:creationId xmlns:a16="http://schemas.microsoft.com/office/drawing/2014/main" id="{B92B7D18-5481-7147-7072-79F17BC1BC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2266" y="24954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5" name="Straight Connector 8944">
                  <a:extLst>
                    <a:ext uri="{FF2B5EF4-FFF2-40B4-BE49-F238E27FC236}">
                      <a16:creationId xmlns:a16="http://schemas.microsoft.com/office/drawing/2014/main" id="{A1EC2830-4597-83CD-6C9E-42F22716B3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16716" y="25081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6" name="Straight Connector 8945">
                  <a:extLst>
                    <a:ext uri="{FF2B5EF4-FFF2-40B4-BE49-F238E27FC236}">
                      <a16:creationId xmlns:a16="http://schemas.microsoft.com/office/drawing/2014/main" id="{2D145640-934D-26F7-1E6D-A270240369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61166" y="24923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7" name="Straight Connector 8946">
                  <a:extLst>
                    <a:ext uri="{FF2B5EF4-FFF2-40B4-BE49-F238E27FC236}">
                      <a16:creationId xmlns:a16="http://schemas.microsoft.com/office/drawing/2014/main" id="{0DD10EC4-E6D4-85DA-2F94-5AAAC45B39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05616" y="24732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8" name="Straight Connector 8947">
                  <a:extLst>
                    <a:ext uri="{FF2B5EF4-FFF2-40B4-BE49-F238E27FC236}">
                      <a16:creationId xmlns:a16="http://schemas.microsoft.com/office/drawing/2014/main" id="{918D3A6A-594D-F012-6DCF-F1F7E39768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50066" y="24573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9" name="Straight Connector 8948">
                  <a:extLst>
                    <a:ext uri="{FF2B5EF4-FFF2-40B4-BE49-F238E27FC236}">
                      <a16:creationId xmlns:a16="http://schemas.microsoft.com/office/drawing/2014/main" id="{374D9CEC-82F0-A8CC-731D-DB9C6492B0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94516" y="24542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0" name="Straight Connector 8949">
                  <a:extLst>
                    <a:ext uri="{FF2B5EF4-FFF2-40B4-BE49-F238E27FC236}">
                      <a16:creationId xmlns:a16="http://schemas.microsoft.com/office/drawing/2014/main" id="{74F76758-2EC1-D19A-8033-BB549780C4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966" y="24415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1" name="Straight Connector 8950">
                  <a:extLst>
                    <a:ext uri="{FF2B5EF4-FFF2-40B4-BE49-F238E27FC236}">
                      <a16:creationId xmlns:a16="http://schemas.microsoft.com/office/drawing/2014/main" id="{5CA3A23A-D2D7-5053-9C22-3433BB45F8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83416" y="24319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2" name="Straight Connector 8951">
                  <a:extLst>
                    <a:ext uri="{FF2B5EF4-FFF2-40B4-BE49-F238E27FC236}">
                      <a16:creationId xmlns:a16="http://schemas.microsoft.com/office/drawing/2014/main" id="{9AB29220-FE1A-FB42-45B8-DDBB333DD3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278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3" name="Straight Connector 8952">
                  <a:extLst>
                    <a:ext uri="{FF2B5EF4-FFF2-40B4-BE49-F238E27FC236}">
                      <a16:creationId xmlns:a16="http://schemas.microsoft.com/office/drawing/2014/main" id="{719675AE-A047-67CF-DEB3-13BD445D30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723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4" name="Straight Connector 8953">
                  <a:extLst>
                    <a:ext uri="{FF2B5EF4-FFF2-40B4-BE49-F238E27FC236}">
                      <a16:creationId xmlns:a16="http://schemas.microsoft.com/office/drawing/2014/main" id="{A1023A98-8281-893F-A6A1-6CD1229793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167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5" name="Straight Connector 8954">
                  <a:extLst>
                    <a:ext uri="{FF2B5EF4-FFF2-40B4-BE49-F238E27FC236}">
                      <a16:creationId xmlns:a16="http://schemas.microsoft.com/office/drawing/2014/main" id="{FECFDB02-76D5-8B62-4033-769634879D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12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6" name="Straight Connector 8955">
                  <a:extLst>
                    <a:ext uri="{FF2B5EF4-FFF2-40B4-BE49-F238E27FC236}">
                      <a16:creationId xmlns:a16="http://schemas.microsoft.com/office/drawing/2014/main" id="{F2029650-3E73-896D-6D7F-327C9D2602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056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7" name="Straight Connector 8956">
                  <a:extLst>
                    <a:ext uri="{FF2B5EF4-FFF2-40B4-BE49-F238E27FC236}">
                      <a16:creationId xmlns:a16="http://schemas.microsoft.com/office/drawing/2014/main" id="{A4CA30B1-F1B5-3BC1-04E0-01A55246D2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0116" y="24034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8" name="Straight Connector 8957">
                  <a:extLst>
                    <a:ext uri="{FF2B5EF4-FFF2-40B4-BE49-F238E27FC236}">
                      <a16:creationId xmlns:a16="http://schemas.microsoft.com/office/drawing/2014/main" id="{9A75B8FE-1F89-A7D0-2F5F-364E831B3B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45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9" name="Straight Connector 8958">
                  <a:extLst>
                    <a:ext uri="{FF2B5EF4-FFF2-40B4-BE49-F238E27FC236}">
                      <a16:creationId xmlns:a16="http://schemas.microsoft.com/office/drawing/2014/main" id="{83614967-998A-0B89-398D-D9452C256D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390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0" name="Straight Connector 8959">
                  <a:extLst>
                    <a:ext uri="{FF2B5EF4-FFF2-40B4-BE49-F238E27FC236}">
                      <a16:creationId xmlns:a16="http://schemas.microsoft.com/office/drawing/2014/main" id="{5851CE46-942A-95DB-B21C-A9F5FC54CB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558" y="24429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1" name="Straight Connector 8960">
                  <a:extLst>
                    <a:ext uri="{FF2B5EF4-FFF2-40B4-BE49-F238E27FC236}">
                      <a16:creationId xmlns:a16="http://schemas.microsoft.com/office/drawing/2014/main" id="{2497847E-6A9B-9711-6EB9-39624B9465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80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2" name="Straight Connector 8961">
                  <a:extLst>
                    <a:ext uri="{FF2B5EF4-FFF2-40B4-BE49-F238E27FC236}">
                      <a16:creationId xmlns:a16="http://schemas.microsoft.com/office/drawing/2014/main" id="{C705DB7E-F975-890B-152C-408FD8BCBF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2458" y="24937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3" name="Straight Connector 8962">
                  <a:extLst>
                    <a:ext uri="{FF2B5EF4-FFF2-40B4-BE49-F238E27FC236}">
                      <a16:creationId xmlns:a16="http://schemas.microsoft.com/office/drawing/2014/main" id="{E392A3C2-98D2-B5AE-74BC-5DB4ADDDA2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769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4" name="Straight Connector 8963">
                  <a:extLst>
                    <a:ext uri="{FF2B5EF4-FFF2-40B4-BE49-F238E27FC236}">
                      <a16:creationId xmlns:a16="http://schemas.microsoft.com/office/drawing/2014/main" id="{9E192B3D-F594-CFD5-FFA8-3F112D6B37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1358" y="24968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5" name="Straight Connector 8964">
                  <a:extLst>
                    <a:ext uri="{FF2B5EF4-FFF2-40B4-BE49-F238E27FC236}">
                      <a16:creationId xmlns:a16="http://schemas.microsoft.com/office/drawing/2014/main" id="{239508F0-9A7D-7C91-78CA-6105BE9C9E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65808" y="24778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6" name="Straight Connector 8965">
                  <a:extLst>
                    <a:ext uri="{FF2B5EF4-FFF2-40B4-BE49-F238E27FC236}">
                      <a16:creationId xmlns:a16="http://schemas.microsoft.com/office/drawing/2014/main" id="{5D9B20D7-C350-3F45-32C6-0BE7D29493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1025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7" name="Straight Connector 8966">
                  <a:extLst>
                    <a:ext uri="{FF2B5EF4-FFF2-40B4-BE49-F238E27FC236}">
                      <a16:creationId xmlns:a16="http://schemas.microsoft.com/office/drawing/2014/main" id="{D9417347-0FF6-78CD-5229-1BE0E73F4E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54708" y="24206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8" name="Straight Connector 8967">
                  <a:extLst>
                    <a:ext uri="{FF2B5EF4-FFF2-40B4-BE49-F238E27FC236}">
                      <a16:creationId xmlns:a16="http://schemas.microsoft.com/office/drawing/2014/main" id="{23264C6C-F48B-4715-90E9-4B35EB8ED4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99158" y="23921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9" name="Straight Connector 8968">
                  <a:extLst>
                    <a:ext uri="{FF2B5EF4-FFF2-40B4-BE49-F238E27FC236}">
                      <a16:creationId xmlns:a16="http://schemas.microsoft.com/office/drawing/2014/main" id="{815BE824-8314-86B3-7F27-3B79CFFB99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43608" y="2379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0" name="Straight Connector 8969">
                  <a:extLst>
                    <a:ext uri="{FF2B5EF4-FFF2-40B4-BE49-F238E27FC236}">
                      <a16:creationId xmlns:a16="http://schemas.microsoft.com/office/drawing/2014/main" id="{DD03ED54-18E2-8160-4210-0CE0AF3FF2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8058" y="23952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1" name="Straight Connector 8970">
                  <a:extLst>
                    <a:ext uri="{FF2B5EF4-FFF2-40B4-BE49-F238E27FC236}">
                      <a16:creationId xmlns:a16="http://schemas.microsoft.com/office/drawing/2014/main" id="{A27D798D-0A2C-5380-21CD-77696724C7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32508" y="24238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2" name="Straight Connector 8971">
                  <a:extLst>
                    <a:ext uri="{FF2B5EF4-FFF2-40B4-BE49-F238E27FC236}">
                      <a16:creationId xmlns:a16="http://schemas.microsoft.com/office/drawing/2014/main" id="{409F6096-7989-DC16-C4E8-11E8E93066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695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3" name="Straight Connector 8972">
                  <a:extLst>
                    <a:ext uri="{FF2B5EF4-FFF2-40B4-BE49-F238E27FC236}">
                      <a16:creationId xmlns:a16="http://schemas.microsoft.com/office/drawing/2014/main" id="{34A95634-BB9D-166E-1F52-B8879DE177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2140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4" name="Straight Connector 8973">
                  <a:extLst>
                    <a:ext uri="{FF2B5EF4-FFF2-40B4-BE49-F238E27FC236}">
                      <a16:creationId xmlns:a16="http://schemas.microsoft.com/office/drawing/2014/main" id="{D733E0DE-D505-0735-B850-1A6CCB30D0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65858" y="25127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5" name="Straight Connector 8974">
                  <a:extLst>
                    <a:ext uri="{FF2B5EF4-FFF2-40B4-BE49-F238E27FC236}">
                      <a16:creationId xmlns:a16="http://schemas.microsoft.com/office/drawing/2014/main" id="{259348A7-96CF-3BFC-6D79-B1A0D36E0C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103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6" name="Straight Connector 8975">
                  <a:extLst>
                    <a:ext uri="{FF2B5EF4-FFF2-40B4-BE49-F238E27FC236}">
                      <a16:creationId xmlns:a16="http://schemas.microsoft.com/office/drawing/2014/main" id="{D1B7280B-FFCD-7991-5435-D1331285EA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5475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7" name="Straight Connector 8976">
                  <a:extLst>
                    <a:ext uri="{FF2B5EF4-FFF2-40B4-BE49-F238E27FC236}">
                      <a16:creationId xmlns:a16="http://schemas.microsoft.com/office/drawing/2014/main" id="{BD7E51B5-DC2F-F6D4-E451-8449E49614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992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8" name="Straight Connector 8977">
                  <a:extLst>
                    <a:ext uri="{FF2B5EF4-FFF2-40B4-BE49-F238E27FC236}">
                      <a16:creationId xmlns:a16="http://schemas.microsoft.com/office/drawing/2014/main" id="{AAFB87FB-5D47-C41E-723F-AB495F6438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43658" y="24524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9" name="Straight Connector 8978">
                  <a:extLst>
                    <a:ext uri="{FF2B5EF4-FFF2-40B4-BE49-F238E27FC236}">
                      <a16:creationId xmlns:a16="http://schemas.microsoft.com/office/drawing/2014/main" id="{57E55286-4734-8C11-CEAD-967B326475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88108" y="24397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0" name="Straight Connector 8979">
                  <a:extLst>
                    <a:ext uri="{FF2B5EF4-FFF2-40B4-BE49-F238E27FC236}">
                      <a16:creationId xmlns:a16="http://schemas.microsoft.com/office/drawing/2014/main" id="{DE96B2D8-BB69-5CF7-4557-5746D4E3B0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325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1" name="Straight Connector 8980">
                  <a:extLst>
                    <a:ext uri="{FF2B5EF4-FFF2-40B4-BE49-F238E27FC236}">
                      <a16:creationId xmlns:a16="http://schemas.microsoft.com/office/drawing/2014/main" id="{8F2B05EE-EC8C-ED55-2282-98CBC46659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770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2" name="Straight Connector 8981">
                  <a:extLst>
                    <a:ext uri="{FF2B5EF4-FFF2-40B4-BE49-F238E27FC236}">
                      <a16:creationId xmlns:a16="http://schemas.microsoft.com/office/drawing/2014/main" id="{61455107-E00E-29A3-5C7D-722D00D0A6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21458" y="24175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3" name="Straight Connector 8982">
                  <a:extLst>
                    <a:ext uri="{FF2B5EF4-FFF2-40B4-BE49-F238E27FC236}">
                      <a16:creationId xmlns:a16="http://schemas.microsoft.com/office/drawing/2014/main" id="{CA9A403E-ACC3-7648-8296-9D016D2415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65908" y="24143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4" name="Straight Connector 8983">
                  <a:extLst>
                    <a:ext uri="{FF2B5EF4-FFF2-40B4-BE49-F238E27FC236}">
                      <a16:creationId xmlns:a16="http://schemas.microsoft.com/office/drawing/2014/main" id="{8DB3164D-2C6A-1EC0-797B-55D6002B2D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5933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5" name="Straight Connector 8984">
                  <a:extLst>
                    <a:ext uri="{FF2B5EF4-FFF2-40B4-BE49-F238E27FC236}">
                      <a16:creationId xmlns:a16="http://schemas.microsoft.com/office/drawing/2014/main" id="{D5495498-9569-C3C4-6558-E03965B0C3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81285" y="24090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6" name="Straight Connector 8985">
                  <a:extLst>
                    <a:ext uri="{FF2B5EF4-FFF2-40B4-BE49-F238E27FC236}">
                      <a16:creationId xmlns:a16="http://schemas.microsoft.com/office/drawing/2014/main" id="{DF79D7C6-D0CC-89DD-BFEF-37AA754529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25735" y="24153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7" name="Straight Connector 8986">
                  <a:extLst>
                    <a:ext uri="{FF2B5EF4-FFF2-40B4-BE49-F238E27FC236}">
                      <a16:creationId xmlns:a16="http://schemas.microsoft.com/office/drawing/2014/main" id="{24CC7E66-9CDD-9D13-7A0C-7D25B8D000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70185" y="24185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8" name="Straight Connector 8987">
                  <a:extLst>
                    <a:ext uri="{FF2B5EF4-FFF2-40B4-BE49-F238E27FC236}">
                      <a16:creationId xmlns:a16="http://schemas.microsoft.com/office/drawing/2014/main" id="{94F5C8C3-8733-8C9B-5EDE-8640EB13CE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463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9" name="Straight Connector 8988">
                  <a:extLst>
                    <a:ext uri="{FF2B5EF4-FFF2-40B4-BE49-F238E27FC236}">
                      <a16:creationId xmlns:a16="http://schemas.microsoft.com/office/drawing/2014/main" id="{BBB402A7-B469-DAE8-C75B-2460EF5A70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59085" y="24312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0" name="Straight Connector 8989">
                  <a:extLst>
                    <a:ext uri="{FF2B5EF4-FFF2-40B4-BE49-F238E27FC236}">
                      <a16:creationId xmlns:a16="http://schemas.microsoft.com/office/drawing/2014/main" id="{C6D87F91-506F-D586-0537-84B09C4068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3535" y="24439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1" name="Straight Connector 8990">
                  <a:extLst>
                    <a:ext uri="{FF2B5EF4-FFF2-40B4-BE49-F238E27FC236}">
                      <a16:creationId xmlns:a16="http://schemas.microsoft.com/office/drawing/2014/main" id="{78413390-2989-B61F-8613-5A31A246BA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47985" y="24598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2" name="Straight Connector 8991">
                  <a:extLst>
                    <a:ext uri="{FF2B5EF4-FFF2-40B4-BE49-F238E27FC236}">
                      <a16:creationId xmlns:a16="http://schemas.microsoft.com/office/drawing/2014/main" id="{E6923821-C8A8-6043-BEEA-E415FCEFBF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2435" y="24788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3" name="Straight Connector 8992">
                  <a:extLst>
                    <a:ext uri="{FF2B5EF4-FFF2-40B4-BE49-F238E27FC236}">
                      <a16:creationId xmlns:a16="http://schemas.microsoft.com/office/drawing/2014/main" id="{E150F76D-7962-99B6-38BC-34F0C6AF1C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36885" y="24947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4" name="Straight Connector 8993">
                  <a:extLst>
                    <a:ext uri="{FF2B5EF4-FFF2-40B4-BE49-F238E27FC236}">
                      <a16:creationId xmlns:a16="http://schemas.microsoft.com/office/drawing/2014/main" id="{A0138712-18FE-A0F9-3000-DE19AF8018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1335" y="24979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5" name="Straight Connector 8994">
                  <a:extLst>
                    <a:ext uri="{FF2B5EF4-FFF2-40B4-BE49-F238E27FC236}">
                      <a16:creationId xmlns:a16="http://schemas.microsoft.com/office/drawing/2014/main" id="{30517B42-7687-7D83-DCCF-B30B3DBCCD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25785" y="248838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6" name="Straight Connector 8995">
                  <a:extLst>
                    <a:ext uri="{FF2B5EF4-FFF2-40B4-BE49-F238E27FC236}">
                      <a16:creationId xmlns:a16="http://schemas.microsoft.com/office/drawing/2014/main" id="{7BC9FB6A-040D-69E3-D6D6-D51A95351A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70235" y="24661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7" name="Straight Connector 8996">
                  <a:extLst>
                    <a:ext uri="{FF2B5EF4-FFF2-40B4-BE49-F238E27FC236}">
                      <a16:creationId xmlns:a16="http://schemas.microsoft.com/office/drawing/2014/main" id="{FAD03C71-A96C-50F6-B5EC-BE406BCBB2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4685" y="24534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8" name="Straight Connector 8997">
                  <a:extLst>
                    <a:ext uri="{FF2B5EF4-FFF2-40B4-BE49-F238E27FC236}">
                      <a16:creationId xmlns:a16="http://schemas.microsoft.com/office/drawing/2014/main" id="{C3023205-3120-056D-4D01-DCC62D3FBF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59135" y="24407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9" name="Straight Connector 8998">
                  <a:extLst>
                    <a:ext uri="{FF2B5EF4-FFF2-40B4-BE49-F238E27FC236}">
                      <a16:creationId xmlns:a16="http://schemas.microsoft.com/office/drawing/2014/main" id="{A950001F-C953-536F-7474-C06303C4AC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03585" y="24344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00" name="Straight Connector 8999">
                  <a:extLst>
                    <a:ext uri="{FF2B5EF4-FFF2-40B4-BE49-F238E27FC236}">
                      <a16:creationId xmlns:a16="http://schemas.microsoft.com/office/drawing/2014/main" id="{F0D1F358-E320-455F-BB54-94928706B0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168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856" name="Group 8855">
              <a:extLst>
                <a:ext uri="{FF2B5EF4-FFF2-40B4-BE49-F238E27FC236}">
                  <a16:creationId xmlns:a16="http://schemas.microsoft.com/office/drawing/2014/main" id="{DDAD8C80-3BCC-F6DA-0BF1-FB9C30BB5F24}"/>
                </a:ext>
              </a:extLst>
            </p:cNvPr>
            <p:cNvGrpSpPr/>
            <p:nvPr/>
          </p:nvGrpSpPr>
          <p:grpSpPr>
            <a:xfrm flipV="1">
              <a:off x="943290" y="2438590"/>
              <a:ext cx="2886903" cy="246742"/>
              <a:chOff x="954786" y="2095521"/>
              <a:chExt cx="2886903" cy="246742"/>
            </a:xfrm>
          </p:grpSpPr>
          <p:sp>
            <p:nvSpPr>
              <p:cNvPr id="8861" name="Freeform 8860">
                <a:extLst>
                  <a:ext uri="{FF2B5EF4-FFF2-40B4-BE49-F238E27FC236}">
                    <a16:creationId xmlns:a16="http://schemas.microsoft.com/office/drawing/2014/main" id="{FD8CD34E-64DE-2294-5F70-2120D0B5278D}"/>
                  </a:ext>
                </a:extLst>
              </p:cNvPr>
              <p:cNvSpPr/>
              <p:nvPr/>
            </p:nvSpPr>
            <p:spPr>
              <a:xfrm>
                <a:off x="959004" y="2165424"/>
                <a:ext cx="2882685" cy="148651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  <a:gd name="connsiteX0" fmla="*/ 0 w 6106332"/>
                  <a:gd name="connsiteY0" fmla="*/ 164526 h 383127"/>
                  <a:gd name="connsiteX1" fmla="*/ 216976 w 6106332"/>
                  <a:gd name="connsiteY1" fmla="*/ 211021 h 383127"/>
                  <a:gd name="connsiteX2" fmla="*/ 464949 w 6106332"/>
                  <a:gd name="connsiteY2" fmla="*/ 366004 h 383127"/>
                  <a:gd name="connsiteX3" fmla="*/ 790414 w 6106332"/>
                  <a:gd name="connsiteY3" fmla="*/ 226519 h 383127"/>
                  <a:gd name="connsiteX4" fmla="*/ 1060610 w 6106332"/>
                  <a:gd name="connsiteY4" fmla="*/ 437 h 383127"/>
                  <a:gd name="connsiteX5" fmla="*/ 1379349 w 6106332"/>
                  <a:gd name="connsiteY5" fmla="*/ 288512 h 383127"/>
                  <a:gd name="connsiteX6" fmla="*/ 1549831 w 6106332"/>
                  <a:gd name="connsiteY6" fmla="*/ 381502 h 383127"/>
                  <a:gd name="connsiteX7" fmla="*/ 1844298 w 6106332"/>
                  <a:gd name="connsiteY7" fmla="*/ 226519 h 383127"/>
                  <a:gd name="connsiteX8" fmla="*/ 2340244 w 6106332"/>
                  <a:gd name="connsiteY8" fmla="*/ 133529 h 383127"/>
                  <a:gd name="connsiteX9" fmla="*/ 2712203 w 6106332"/>
                  <a:gd name="connsiteY9" fmla="*/ 164526 h 383127"/>
                  <a:gd name="connsiteX10" fmla="*/ 3130658 w 6106332"/>
                  <a:gd name="connsiteY10" fmla="*/ 288512 h 383127"/>
                  <a:gd name="connsiteX11" fmla="*/ 3316637 w 6106332"/>
                  <a:gd name="connsiteY11" fmla="*/ 366004 h 383127"/>
                  <a:gd name="connsiteX12" fmla="*/ 3642102 w 6106332"/>
                  <a:gd name="connsiteY12" fmla="*/ 226519 h 383127"/>
                  <a:gd name="connsiteX13" fmla="*/ 4308529 w 6106332"/>
                  <a:gd name="connsiteY13" fmla="*/ 102533 h 383127"/>
                  <a:gd name="connsiteX14" fmla="*/ 5036949 w 6106332"/>
                  <a:gd name="connsiteY14" fmla="*/ 164526 h 383127"/>
                  <a:gd name="connsiteX15" fmla="*/ 5532895 w 6106332"/>
                  <a:gd name="connsiteY15" fmla="*/ 350505 h 383127"/>
                  <a:gd name="connsiteX16" fmla="*/ 5749871 w 6106332"/>
                  <a:gd name="connsiteY16" fmla="*/ 257516 h 383127"/>
                  <a:gd name="connsiteX17" fmla="*/ 6106332 w 6106332"/>
                  <a:gd name="connsiteY17" fmla="*/ 149027 h 383127"/>
                  <a:gd name="connsiteX0" fmla="*/ 0 w 6106332"/>
                  <a:gd name="connsiteY0" fmla="*/ 165523 h 384124"/>
                  <a:gd name="connsiteX1" fmla="*/ 216976 w 6106332"/>
                  <a:gd name="connsiteY1" fmla="*/ 212018 h 384124"/>
                  <a:gd name="connsiteX2" fmla="*/ 464949 w 6106332"/>
                  <a:gd name="connsiteY2" fmla="*/ 367001 h 384124"/>
                  <a:gd name="connsiteX3" fmla="*/ 790415 w 6106332"/>
                  <a:gd name="connsiteY3" fmla="*/ 186494 h 384124"/>
                  <a:gd name="connsiteX4" fmla="*/ 1060610 w 6106332"/>
                  <a:gd name="connsiteY4" fmla="*/ 1434 h 384124"/>
                  <a:gd name="connsiteX5" fmla="*/ 1379349 w 6106332"/>
                  <a:gd name="connsiteY5" fmla="*/ 289509 h 384124"/>
                  <a:gd name="connsiteX6" fmla="*/ 1549831 w 6106332"/>
                  <a:gd name="connsiteY6" fmla="*/ 382499 h 384124"/>
                  <a:gd name="connsiteX7" fmla="*/ 1844298 w 6106332"/>
                  <a:gd name="connsiteY7" fmla="*/ 227516 h 384124"/>
                  <a:gd name="connsiteX8" fmla="*/ 2340244 w 6106332"/>
                  <a:gd name="connsiteY8" fmla="*/ 134526 h 384124"/>
                  <a:gd name="connsiteX9" fmla="*/ 2712203 w 6106332"/>
                  <a:gd name="connsiteY9" fmla="*/ 165523 h 384124"/>
                  <a:gd name="connsiteX10" fmla="*/ 3130658 w 6106332"/>
                  <a:gd name="connsiteY10" fmla="*/ 289509 h 384124"/>
                  <a:gd name="connsiteX11" fmla="*/ 3316637 w 6106332"/>
                  <a:gd name="connsiteY11" fmla="*/ 367001 h 384124"/>
                  <a:gd name="connsiteX12" fmla="*/ 3642102 w 6106332"/>
                  <a:gd name="connsiteY12" fmla="*/ 227516 h 384124"/>
                  <a:gd name="connsiteX13" fmla="*/ 4308529 w 6106332"/>
                  <a:gd name="connsiteY13" fmla="*/ 103530 h 384124"/>
                  <a:gd name="connsiteX14" fmla="*/ 5036949 w 6106332"/>
                  <a:gd name="connsiteY14" fmla="*/ 165523 h 384124"/>
                  <a:gd name="connsiteX15" fmla="*/ 5532895 w 6106332"/>
                  <a:gd name="connsiteY15" fmla="*/ 351502 h 384124"/>
                  <a:gd name="connsiteX16" fmla="*/ 5749871 w 6106332"/>
                  <a:gd name="connsiteY16" fmla="*/ 258513 h 384124"/>
                  <a:gd name="connsiteX17" fmla="*/ 6106332 w 6106332"/>
                  <a:gd name="connsiteY17" fmla="*/ 150024 h 384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384124">
                    <a:moveTo>
                      <a:pt x="0" y="165523"/>
                    </a:moveTo>
                    <a:cubicBezTo>
                      <a:pt x="69742" y="171980"/>
                      <a:pt x="139484" y="178438"/>
                      <a:pt x="216976" y="212018"/>
                    </a:cubicBezTo>
                    <a:cubicBezTo>
                      <a:pt x="294468" y="245598"/>
                      <a:pt x="369376" y="371255"/>
                      <a:pt x="464949" y="367001"/>
                    </a:cubicBezTo>
                    <a:cubicBezTo>
                      <a:pt x="560522" y="362747"/>
                      <a:pt x="691138" y="247422"/>
                      <a:pt x="790415" y="186494"/>
                    </a:cubicBezTo>
                    <a:cubicBezTo>
                      <a:pt x="889692" y="125566"/>
                      <a:pt x="962454" y="-15735"/>
                      <a:pt x="1060610" y="1434"/>
                    </a:cubicBezTo>
                    <a:cubicBezTo>
                      <a:pt x="1158766" y="18603"/>
                      <a:pt x="1297812" y="225998"/>
                      <a:pt x="1379349" y="289509"/>
                    </a:cubicBezTo>
                    <a:cubicBezTo>
                      <a:pt x="1460886" y="353020"/>
                      <a:pt x="1472340" y="392831"/>
                      <a:pt x="1549831" y="382499"/>
                    </a:cubicBezTo>
                    <a:cubicBezTo>
                      <a:pt x="1627322" y="372167"/>
                      <a:pt x="1712563" y="268845"/>
                      <a:pt x="1844298" y="227516"/>
                    </a:cubicBezTo>
                    <a:cubicBezTo>
                      <a:pt x="1976034" y="186187"/>
                      <a:pt x="2195593" y="144858"/>
                      <a:pt x="2340244" y="134526"/>
                    </a:cubicBezTo>
                    <a:cubicBezTo>
                      <a:pt x="2484895" y="124194"/>
                      <a:pt x="2580467" y="139692"/>
                      <a:pt x="2712203" y="165523"/>
                    </a:cubicBezTo>
                    <a:cubicBezTo>
                      <a:pt x="2843939" y="191354"/>
                      <a:pt x="3029919" y="255929"/>
                      <a:pt x="3130658" y="289509"/>
                    </a:cubicBezTo>
                    <a:cubicBezTo>
                      <a:pt x="3231397" y="323089"/>
                      <a:pt x="3231396" y="377333"/>
                      <a:pt x="3316637" y="367001"/>
                    </a:cubicBezTo>
                    <a:cubicBezTo>
                      <a:pt x="3401878" y="356669"/>
                      <a:pt x="3476787" y="271428"/>
                      <a:pt x="3642102" y="227516"/>
                    </a:cubicBezTo>
                    <a:cubicBezTo>
                      <a:pt x="3807417" y="183604"/>
                      <a:pt x="4076055" y="113862"/>
                      <a:pt x="4308529" y="103530"/>
                    </a:cubicBezTo>
                    <a:cubicBezTo>
                      <a:pt x="4541003" y="93198"/>
                      <a:pt x="4832888" y="124194"/>
                      <a:pt x="5036949" y="165523"/>
                    </a:cubicBezTo>
                    <a:cubicBezTo>
                      <a:pt x="5241010" y="206852"/>
                      <a:pt x="5414075" y="336004"/>
                      <a:pt x="5532895" y="351502"/>
                    </a:cubicBezTo>
                    <a:cubicBezTo>
                      <a:pt x="5651715" y="367000"/>
                      <a:pt x="5654298" y="292093"/>
                      <a:pt x="5749871" y="258513"/>
                    </a:cubicBezTo>
                    <a:cubicBezTo>
                      <a:pt x="5845444" y="224933"/>
                      <a:pt x="5975888" y="187478"/>
                      <a:pt x="6106332" y="150024"/>
                    </a:cubicBezTo>
                  </a:path>
                </a:pathLst>
              </a:custGeom>
              <a:noFill/>
              <a:ln w="1016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62" name="Oval 8861">
                <a:extLst>
                  <a:ext uri="{FF2B5EF4-FFF2-40B4-BE49-F238E27FC236}">
                    <a16:creationId xmlns:a16="http://schemas.microsoft.com/office/drawing/2014/main" id="{99EC9DEC-4838-ECB2-46AF-21353D55E891}"/>
                  </a:ext>
                </a:extLst>
              </p:cNvPr>
              <p:cNvSpPr/>
              <p:nvPr/>
            </p:nvSpPr>
            <p:spPr>
              <a:xfrm>
                <a:off x="1339518" y="2095521"/>
                <a:ext cx="192221" cy="192221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63" name="Freeform 8862">
                <a:extLst>
                  <a:ext uri="{FF2B5EF4-FFF2-40B4-BE49-F238E27FC236}">
                    <a16:creationId xmlns:a16="http://schemas.microsoft.com/office/drawing/2014/main" id="{D7F668C4-786A-0F5F-E8F2-5345C1F6F3C6}"/>
                  </a:ext>
                </a:extLst>
              </p:cNvPr>
              <p:cNvSpPr/>
              <p:nvPr/>
            </p:nvSpPr>
            <p:spPr>
              <a:xfrm>
                <a:off x="957960" y="2148420"/>
                <a:ext cx="2882685" cy="145611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  <a:gd name="connsiteX0" fmla="*/ 0 w 6106332"/>
                  <a:gd name="connsiteY0" fmla="*/ 156339 h 374902"/>
                  <a:gd name="connsiteX1" fmla="*/ 216976 w 6106332"/>
                  <a:gd name="connsiteY1" fmla="*/ 202834 h 374902"/>
                  <a:gd name="connsiteX2" fmla="*/ 464949 w 6106332"/>
                  <a:gd name="connsiteY2" fmla="*/ 357817 h 374902"/>
                  <a:gd name="connsiteX3" fmla="*/ 790414 w 6106332"/>
                  <a:gd name="connsiteY3" fmla="*/ 218332 h 374902"/>
                  <a:gd name="connsiteX4" fmla="*/ 1053884 w 6106332"/>
                  <a:gd name="connsiteY4" fmla="*/ 455 h 374902"/>
                  <a:gd name="connsiteX5" fmla="*/ 1379349 w 6106332"/>
                  <a:gd name="connsiteY5" fmla="*/ 280325 h 374902"/>
                  <a:gd name="connsiteX6" fmla="*/ 1549831 w 6106332"/>
                  <a:gd name="connsiteY6" fmla="*/ 373315 h 374902"/>
                  <a:gd name="connsiteX7" fmla="*/ 1844298 w 6106332"/>
                  <a:gd name="connsiteY7" fmla="*/ 218332 h 374902"/>
                  <a:gd name="connsiteX8" fmla="*/ 2340244 w 6106332"/>
                  <a:gd name="connsiteY8" fmla="*/ 125342 h 374902"/>
                  <a:gd name="connsiteX9" fmla="*/ 2712203 w 6106332"/>
                  <a:gd name="connsiteY9" fmla="*/ 156339 h 374902"/>
                  <a:gd name="connsiteX10" fmla="*/ 3130658 w 6106332"/>
                  <a:gd name="connsiteY10" fmla="*/ 280325 h 374902"/>
                  <a:gd name="connsiteX11" fmla="*/ 3316637 w 6106332"/>
                  <a:gd name="connsiteY11" fmla="*/ 357817 h 374902"/>
                  <a:gd name="connsiteX12" fmla="*/ 3642102 w 6106332"/>
                  <a:gd name="connsiteY12" fmla="*/ 218332 h 374902"/>
                  <a:gd name="connsiteX13" fmla="*/ 4308529 w 6106332"/>
                  <a:gd name="connsiteY13" fmla="*/ 94346 h 374902"/>
                  <a:gd name="connsiteX14" fmla="*/ 5036949 w 6106332"/>
                  <a:gd name="connsiteY14" fmla="*/ 156339 h 374902"/>
                  <a:gd name="connsiteX15" fmla="*/ 5532895 w 6106332"/>
                  <a:gd name="connsiteY15" fmla="*/ 342318 h 374902"/>
                  <a:gd name="connsiteX16" fmla="*/ 5749871 w 6106332"/>
                  <a:gd name="connsiteY16" fmla="*/ 249329 h 374902"/>
                  <a:gd name="connsiteX17" fmla="*/ 6106332 w 6106332"/>
                  <a:gd name="connsiteY17" fmla="*/ 140840 h 374902"/>
                  <a:gd name="connsiteX0" fmla="*/ 0 w 6106332"/>
                  <a:gd name="connsiteY0" fmla="*/ 157706 h 376269"/>
                  <a:gd name="connsiteX1" fmla="*/ 216976 w 6106332"/>
                  <a:gd name="connsiteY1" fmla="*/ 204201 h 376269"/>
                  <a:gd name="connsiteX2" fmla="*/ 464949 w 6106332"/>
                  <a:gd name="connsiteY2" fmla="*/ 359184 h 376269"/>
                  <a:gd name="connsiteX3" fmla="*/ 790415 w 6106332"/>
                  <a:gd name="connsiteY3" fmla="*/ 170474 h 376269"/>
                  <a:gd name="connsiteX4" fmla="*/ 1053884 w 6106332"/>
                  <a:gd name="connsiteY4" fmla="*/ 1822 h 376269"/>
                  <a:gd name="connsiteX5" fmla="*/ 1379349 w 6106332"/>
                  <a:gd name="connsiteY5" fmla="*/ 281692 h 376269"/>
                  <a:gd name="connsiteX6" fmla="*/ 1549831 w 6106332"/>
                  <a:gd name="connsiteY6" fmla="*/ 374682 h 376269"/>
                  <a:gd name="connsiteX7" fmla="*/ 1844298 w 6106332"/>
                  <a:gd name="connsiteY7" fmla="*/ 219699 h 376269"/>
                  <a:gd name="connsiteX8" fmla="*/ 2340244 w 6106332"/>
                  <a:gd name="connsiteY8" fmla="*/ 126709 h 376269"/>
                  <a:gd name="connsiteX9" fmla="*/ 2712203 w 6106332"/>
                  <a:gd name="connsiteY9" fmla="*/ 157706 h 376269"/>
                  <a:gd name="connsiteX10" fmla="*/ 3130658 w 6106332"/>
                  <a:gd name="connsiteY10" fmla="*/ 281692 h 376269"/>
                  <a:gd name="connsiteX11" fmla="*/ 3316637 w 6106332"/>
                  <a:gd name="connsiteY11" fmla="*/ 359184 h 376269"/>
                  <a:gd name="connsiteX12" fmla="*/ 3642102 w 6106332"/>
                  <a:gd name="connsiteY12" fmla="*/ 219699 h 376269"/>
                  <a:gd name="connsiteX13" fmla="*/ 4308529 w 6106332"/>
                  <a:gd name="connsiteY13" fmla="*/ 95713 h 376269"/>
                  <a:gd name="connsiteX14" fmla="*/ 5036949 w 6106332"/>
                  <a:gd name="connsiteY14" fmla="*/ 157706 h 376269"/>
                  <a:gd name="connsiteX15" fmla="*/ 5532895 w 6106332"/>
                  <a:gd name="connsiteY15" fmla="*/ 343685 h 376269"/>
                  <a:gd name="connsiteX16" fmla="*/ 5749871 w 6106332"/>
                  <a:gd name="connsiteY16" fmla="*/ 250696 h 376269"/>
                  <a:gd name="connsiteX17" fmla="*/ 6106332 w 6106332"/>
                  <a:gd name="connsiteY17" fmla="*/ 142207 h 376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376269">
                    <a:moveTo>
                      <a:pt x="0" y="157706"/>
                    </a:moveTo>
                    <a:cubicBezTo>
                      <a:pt x="69742" y="164163"/>
                      <a:pt x="139484" y="170621"/>
                      <a:pt x="216976" y="204201"/>
                    </a:cubicBezTo>
                    <a:cubicBezTo>
                      <a:pt x="294468" y="237781"/>
                      <a:pt x="369376" y="364805"/>
                      <a:pt x="464949" y="359184"/>
                    </a:cubicBezTo>
                    <a:cubicBezTo>
                      <a:pt x="560522" y="353563"/>
                      <a:pt x="692259" y="230034"/>
                      <a:pt x="790415" y="170474"/>
                    </a:cubicBezTo>
                    <a:cubicBezTo>
                      <a:pt x="888571" y="110914"/>
                      <a:pt x="955728" y="-16714"/>
                      <a:pt x="1053884" y="1822"/>
                    </a:cubicBezTo>
                    <a:cubicBezTo>
                      <a:pt x="1152040" y="20358"/>
                      <a:pt x="1296691" y="219549"/>
                      <a:pt x="1379349" y="281692"/>
                    </a:cubicBezTo>
                    <a:cubicBezTo>
                      <a:pt x="1462007" y="343835"/>
                      <a:pt x="1472340" y="385014"/>
                      <a:pt x="1549831" y="374682"/>
                    </a:cubicBezTo>
                    <a:cubicBezTo>
                      <a:pt x="1627322" y="364350"/>
                      <a:pt x="1712563" y="261028"/>
                      <a:pt x="1844298" y="219699"/>
                    </a:cubicBezTo>
                    <a:cubicBezTo>
                      <a:pt x="1976034" y="178370"/>
                      <a:pt x="2195593" y="137041"/>
                      <a:pt x="2340244" y="126709"/>
                    </a:cubicBezTo>
                    <a:cubicBezTo>
                      <a:pt x="2484895" y="116377"/>
                      <a:pt x="2580467" y="131875"/>
                      <a:pt x="2712203" y="157706"/>
                    </a:cubicBezTo>
                    <a:cubicBezTo>
                      <a:pt x="2843939" y="183537"/>
                      <a:pt x="3029919" y="248112"/>
                      <a:pt x="3130658" y="281692"/>
                    </a:cubicBezTo>
                    <a:cubicBezTo>
                      <a:pt x="3231397" y="315272"/>
                      <a:pt x="3231396" y="369516"/>
                      <a:pt x="3316637" y="359184"/>
                    </a:cubicBezTo>
                    <a:cubicBezTo>
                      <a:pt x="3401878" y="348852"/>
                      <a:pt x="3476787" y="263611"/>
                      <a:pt x="3642102" y="219699"/>
                    </a:cubicBezTo>
                    <a:cubicBezTo>
                      <a:pt x="3807417" y="175787"/>
                      <a:pt x="4076055" y="106045"/>
                      <a:pt x="4308529" y="95713"/>
                    </a:cubicBezTo>
                    <a:cubicBezTo>
                      <a:pt x="4541003" y="85381"/>
                      <a:pt x="4832888" y="116377"/>
                      <a:pt x="5036949" y="157706"/>
                    </a:cubicBezTo>
                    <a:cubicBezTo>
                      <a:pt x="5241010" y="199035"/>
                      <a:pt x="5414075" y="328187"/>
                      <a:pt x="5532895" y="343685"/>
                    </a:cubicBezTo>
                    <a:cubicBezTo>
                      <a:pt x="5651715" y="359183"/>
                      <a:pt x="5654298" y="284276"/>
                      <a:pt x="5749871" y="250696"/>
                    </a:cubicBezTo>
                    <a:cubicBezTo>
                      <a:pt x="5845444" y="217116"/>
                      <a:pt x="5975888" y="179661"/>
                      <a:pt x="6106332" y="142207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64" name="Freeform 8863">
                <a:extLst>
                  <a:ext uri="{FF2B5EF4-FFF2-40B4-BE49-F238E27FC236}">
                    <a16:creationId xmlns:a16="http://schemas.microsoft.com/office/drawing/2014/main" id="{1BEF33A2-9135-61FC-54E4-B6C334EE3336}"/>
                  </a:ext>
                </a:extLst>
              </p:cNvPr>
              <p:cNvSpPr/>
              <p:nvPr/>
            </p:nvSpPr>
            <p:spPr>
              <a:xfrm>
                <a:off x="954786" y="2198496"/>
                <a:ext cx="2882685" cy="142325"/>
              </a:xfrm>
              <a:custGeom>
                <a:avLst/>
                <a:gdLst>
                  <a:gd name="connsiteX0" fmla="*/ 0 w 6106332"/>
                  <a:gd name="connsiteY0" fmla="*/ 63995 h 282038"/>
                  <a:gd name="connsiteX1" fmla="*/ 216976 w 6106332"/>
                  <a:gd name="connsiteY1" fmla="*/ 110490 h 282038"/>
                  <a:gd name="connsiteX2" fmla="*/ 464949 w 6106332"/>
                  <a:gd name="connsiteY2" fmla="*/ 265473 h 282038"/>
                  <a:gd name="connsiteX3" fmla="*/ 790414 w 6106332"/>
                  <a:gd name="connsiteY3" fmla="*/ 125988 h 282038"/>
                  <a:gd name="connsiteX4" fmla="*/ 1053885 w 6106332"/>
                  <a:gd name="connsiteY4" fmla="*/ 63995 h 282038"/>
                  <a:gd name="connsiteX5" fmla="*/ 1379349 w 6106332"/>
                  <a:gd name="connsiteY5" fmla="*/ 187981 h 282038"/>
                  <a:gd name="connsiteX6" fmla="*/ 1549831 w 6106332"/>
                  <a:gd name="connsiteY6" fmla="*/ 280971 h 282038"/>
                  <a:gd name="connsiteX7" fmla="*/ 1844298 w 6106332"/>
                  <a:gd name="connsiteY7" fmla="*/ 125988 h 282038"/>
                  <a:gd name="connsiteX8" fmla="*/ 2340244 w 6106332"/>
                  <a:gd name="connsiteY8" fmla="*/ 32998 h 282038"/>
                  <a:gd name="connsiteX9" fmla="*/ 2712203 w 6106332"/>
                  <a:gd name="connsiteY9" fmla="*/ 63995 h 282038"/>
                  <a:gd name="connsiteX10" fmla="*/ 3130658 w 6106332"/>
                  <a:gd name="connsiteY10" fmla="*/ 187981 h 282038"/>
                  <a:gd name="connsiteX11" fmla="*/ 3316637 w 6106332"/>
                  <a:gd name="connsiteY11" fmla="*/ 265473 h 282038"/>
                  <a:gd name="connsiteX12" fmla="*/ 3642102 w 6106332"/>
                  <a:gd name="connsiteY12" fmla="*/ 125988 h 282038"/>
                  <a:gd name="connsiteX13" fmla="*/ 4308529 w 6106332"/>
                  <a:gd name="connsiteY13" fmla="*/ 2002 h 282038"/>
                  <a:gd name="connsiteX14" fmla="*/ 5036949 w 6106332"/>
                  <a:gd name="connsiteY14" fmla="*/ 63995 h 282038"/>
                  <a:gd name="connsiteX15" fmla="*/ 5532895 w 6106332"/>
                  <a:gd name="connsiteY15" fmla="*/ 249974 h 282038"/>
                  <a:gd name="connsiteX16" fmla="*/ 5749871 w 6106332"/>
                  <a:gd name="connsiteY16" fmla="*/ 156985 h 282038"/>
                  <a:gd name="connsiteX17" fmla="*/ 6106332 w 6106332"/>
                  <a:gd name="connsiteY17" fmla="*/ 48496 h 282038"/>
                  <a:gd name="connsiteX0" fmla="*/ 0 w 6106332"/>
                  <a:gd name="connsiteY0" fmla="*/ 148153 h 366677"/>
                  <a:gd name="connsiteX1" fmla="*/ 216976 w 6106332"/>
                  <a:gd name="connsiteY1" fmla="*/ 194648 h 366677"/>
                  <a:gd name="connsiteX2" fmla="*/ 464949 w 6106332"/>
                  <a:gd name="connsiteY2" fmla="*/ 349631 h 366677"/>
                  <a:gd name="connsiteX3" fmla="*/ 790414 w 6106332"/>
                  <a:gd name="connsiteY3" fmla="*/ 210146 h 366677"/>
                  <a:gd name="connsiteX4" fmla="*/ 1060610 w 6106332"/>
                  <a:gd name="connsiteY4" fmla="*/ 473 h 366677"/>
                  <a:gd name="connsiteX5" fmla="*/ 1379349 w 6106332"/>
                  <a:gd name="connsiteY5" fmla="*/ 272139 h 366677"/>
                  <a:gd name="connsiteX6" fmla="*/ 1549831 w 6106332"/>
                  <a:gd name="connsiteY6" fmla="*/ 365129 h 366677"/>
                  <a:gd name="connsiteX7" fmla="*/ 1844298 w 6106332"/>
                  <a:gd name="connsiteY7" fmla="*/ 210146 h 366677"/>
                  <a:gd name="connsiteX8" fmla="*/ 2340244 w 6106332"/>
                  <a:gd name="connsiteY8" fmla="*/ 117156 h 366677"/>
                  <a:gd name="connsiteX9" fmla="*/ 2712203 w 6106332"/>
                  <a:gd name="connsiteY9" fmla="*/ 148153 h 366677"/>
                  <a:gd name="connsiteX10" fmla="*/ 3130658 w 6106332"/>
                  <a:gd name="connsiteY10" fmla="*/ 272139 h 366677"/>
                  <a:gd name="connsiteX11" fmla="*/ 3316637 w 6106332"/>
                  <a:gd name="connsiteY11" fmla="*/ 349631 h 366677"/>
                  <a:gd name="connsiteX12" fmla="*/ 3642102 w 6106332"/>
                  <a:gd name="connsiteY12" fmla="*/ 210146 h 366677"/>
                  <a:gd name="connsiteX13" fmla="*/ 4308529 w 6106332"/>
                  <a:gd name="connsiteY13" fmla="*/ 86160 h 366677"/>
                  <a:gd name="connsiteX14" fmla="*/ 5036949 w 6106332"/>
                  <a:gd name="connsiteY14" fmla="*/ 148153 h 366677"/>
                  <a:gd name="connsiteX15" fmla="*/ 5532895 w 6106332"/>
                  <a:gd name="connsiteY15" fmla="*/ 334132 h 366677"/>
                  <a:gd name="connsiteX16" fmla="*/ 5749871 w 6106332"/>
                  <a:gd name="connsiteY16" fmla="*/ 241143 h 366677"/>
                  <a:gd name="connsiteX17" fmla="*/ 6106332 w 6106332"/>
                  <a:gd name="connsiteY17" fmla="*/ 132654 h 366677"/>
                  <a:gd name="connsiteX0" fmla="*/ 0 w 6106332"/>
                  <a:gd name="connsiteY0" fmla="*/ 149254 h 367778"/>
                  <a:gd name="connsiteX1" fmla="*/ 216976 w 6106332"/>
                  <a:gd name="connsiteY1" fmla="*/ 195749 h 367778"/>
                  <a:gd name="connsiteX2" fmla="*/ 464949 w 6106332"/>
                  <a:gd name="connsiteY2" fmla="*/ 350732 h 367778"/>
                  <a:gd name="connsiteX3" fmla="*/ 790415 w 6106332"/>
                  <a:gd name="connsiteY3" fmla="*/ 170226 h 367778"/>
                  <a:gd name="connsiteX4" fmla="*/ 1060610 w 6106332"/>
                  <a:gd name="connsiteY4" fmla="*/ 1574 h 367778"/>
                  <a:gd name="connsiteX5" fmla="*/ 1379349 w 6106332"/>
                  <a:gd name="connsiteY5" fmla="*/ 273240 h 367778"/>
                  <a:gd name="connsiteX6" fmla="*/ 1549831 w 6106332"/>
                  <a:gd name="connsiteY6" fmla="*/ 366230 h 367778"/>
                  <a:gd name="connsiteX7" fmla="*/ 1844298 w 6106332"/>
                  <a:gd name="connsiteY7" fmla="*/ 211247 h 367778"/>
                  <a:gd name="connsiteX8" fmla="*/ 2340244 w 6106332"/>
                  <a:gd name="connsiteY8" fmla="*/ 118257 h 367778"/>
                  <a:gd name="connsiteX9" fmla="*/ 2712203 w 6106332"/>
                  <a:gd name="connsiteY9" fmla="*/ 149254 h 367778"/>
                  <a:gd name="connsiteX10" fmla="*/ 3130658 w 6106332"/>
                  <a:gd name="connsiteY10" fmla="*/ 273240 h 367778"/>
                  <a:gd name="connsiteX11" fmla="*/ 3316637 w 6106332"/>
                  <a:gd name="connsiteY11" fmla="*/ 350732 h 367778"/>
                  <a:gd name="connsiteX12" fmla="*/ 3642102 w 6106332"/>
                  <a:gd name="connsiteY12" fmla="*/ 211247 h 367778"/>
                  <a:gd name="connsiteX13" fmla="*/ 4308529 w 6106332"/>
                  <a:gd name="connsiteY13" fmla="*/ 87261 h 367778"/>
                  <a:gd name="connsiteX14" fmla="*/ 5036949 w 6106332"/>
                  <a:gd name="connsiteY14" fmla="*/ 149254 h 367778"/>
                  <a:gd name="connsiteX15" fmla="*/ 5532895 w 6106332"/>
                  <a:gd name="connsiteY15" fmla="*/ 335233 h 367778"/>
                  <a:gd name="connsiteX16" fmla="*/ 5749871 w 6106332"/>
                  <a:gd name="connsiteY16" fmla="*/ 242244 h 367778"/>
                  <a:gd name="connsiteX17" fmla="*/ 6106332 w 6106332"/>
                  <a:gd name="connsiteY17" fmla="*/ 133755 h 367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32" h="367778">
                    <a:moveTo>
                      <a:pt x="0" y="149254"/>
                    </a:moveTo>
                    <a:cubicBezTo>
                      <a:pt x="69742" y="155711"/>
                      <a:pt x="139484" y="162169"/>
                      <a:pt x="216976" y="195749"/>
                    </a:cubicBezTo>
                    <a:cubicBezTo>
                      <a:pt x="294468" y="229329"/>
                      <a:pt x="369376" y="354986"/>
                      <a:pt x="464949" y="350732"/>
                    </a:cubicBezTo>
                    <a:cubicBezTo>
                      <a:pt x="560522" y="346478"/>
                      <a:pt x="691138" y="228419"/>
                      <a:pt x="790415" y="170226"/>
                    </a:cubicBezTo>
                    <a:cubicBezTo>
                      <a:pt x="889692" y="112033"/>
                      <a:pt x="962454" y="-15595"/>
                      <a:pt x="1060610" y="1574"/>
                    </a:cubicBezTo>
                    <a:cubicBezTo>
                      <a:pt x="1158766" y="18743"/>
                      <a:pt x="1297812" y="212464"/>
                      <a:pt x="1379349" y="273240"/>
                    </a:cubicBezTo>
                    <a:cubicBezTo>
                      <a:pt x="1460886" y="334016"/>
                      <a:pt x="1472340" y="376562"/>
                      <a:pt x="1549831" y="366230"/>
                    </a:cubicBezTo>
                    <a:cubicBezTo>
                      <a:pt x="1627322" y="355898"/>
                      <a:pt x="1712563" y="252576"/>
                      <a:pt x="1844298" y="211247"/>
                    </a:cubicBezTo>
                    <a:cubicBezTo>
                      <a:pt x="1976034" y="169918"/>
                      <a:pt x="2195593" y="128589"/>
                      <a:pt x="2340244" y="118257"/>
                    </a:cubicBezTo>
                    <a:cubicBezTo>
                      <a:pt x="2484895" y="107925"/>
                      <a:pt x="2580467" y="123423"/>
                      <a:pt x="2712203" y="149254"/>
                    </a:cubicBezTo>
                    <a:cubicBezTo>
                      <a:pt x="2843939" y="175085"/>
                      <a:pt x="3029919" y="239660"/>
                      <a:pt x="3130658" y="273240"/>
                    </a:cubicBezTo>
                    <a:cubicBezTo>
                      <a:pt x="3231397" y="306820"/>
                      <a:pt x="3231396" y="361064"/>
                      <a:pt x="3316637" y="350732"/>
                    </a:cubicBezTo>
                    <a:cubicBezTo>
                      <a:pt x="3401878" y="340400"/>
                      <a:pt x="3476787" y="255159"/>
                      <a:pt x="3642102" y="211247"/>
                    </a:cubicBezTo>
                    <a:cubicBezTo>
                      <a:pt x="3807417" y="167335"/>
                      <a:pt x="4076055" y="97593"/>
                      <a:pt x="4308529" y="87261"/>
                    </a:cubicBezTo>
                    <a:cubicBezTo>
                      <a:pt x="4541003" y="76929"/>
                      <a:pt x="4832888" y="107925"/>
                      <a:pt x="5036949" y="149254"/>
                    </a:cubicBezTo>
                    <a:cubicBezTo>
                      <a:pt x="5241010" y="190583"/>
                      <a:pt x="5414075" y="319735"/>
                      <a:pt x="5532895" y="335233"/>
                    </a:cubicBezTo>
                    <a:cubicBezTo>
                      <a:pt x="5651715" y="350731"/>
                      <a:pt x="5654298" y="275824"/>
                      <a:pt x="5749871" y="242244"/>
                    </a:cubicBezTo>
                    <a:cubicBezTo>
                      <a:pt x="5845444" y="208664"/>
                      <a:pt x="5975888" y="171209"/>
                      <a:pt x="6106332" y="1337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865" name="Group 8864">
                <a:extLst>
                  <a:ext uri="{FF2B5EF4-FFF2-40B4-BE49-F238E27FC236}">
                    <a16:creationId xmlns:a16="http://schemas.microsoft.com/office/drawing/2014/main" id="{9983CAC8-E0EE-8D37-E2A0-A9A07A544FAF}"/>
                  </a:ext>
                </a:extLst>
              </p:cNvPr>
              <p:cNvGrpSpPr/>
              <p:nvPr/>
            </p:nvGrpSpPr>
            <p:grpSpPr>
              <a:xfrm>
                <a:off x="987483" y="2152163"/>
                <a:ext cx="2845752" cy="190100"/>
                <a:chOff x="995933" y="2373052"/>
                <a:chExt cx="2845752" cy="190100"/>
              </a:xfrm>
            </p:grpSpPr>
            <p:cxnSp>
              <p:nvCxnSpPr>
                <p:cNvPr id="8866" name="Straight Connector 8865">
                  <a:extLst>
                    <a:ext uri="{FF2B5EF4-FFF2-40B4-BE49-F238E27FC236}">
                      <a16:creationId xmlns:a16="http://schemas.microsoft.com/office/drawing/2014/main" id="{934D55FF-F392-070C-793F-37A1FF97AF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1666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67" name="Straight Connector 8866">
                  <a:extLst>
                    <a:ext uri="{FF2B5EF4-FFF2-40B4-BE49-F238E27FC236}">
                      <a16:creationId xmlns:a16="http://schemas.microsoft.com/office/drawing/2014/main" id="{4BEDEA15-6D0A-B4E9-D998-EE2936070B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611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68" name="Straight Connector 8867">
                  <a:extLst>
                    <a:ext uri="{FF2B5EF4-FFF2-40B4-BE49-F238E27FC236}">
                      <a16:creationId xmlns:a16="http://schemas.microsoft.com/office/drawing/2014/main" id="{E7D1E4C4-BEB9-F98B-2788-6E3DADDD25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055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69" name="Straight Connector 8868">
                  <a:extLst>
                    <a:ext uri="{FF2B5EF4-FFF2-40B4-BE49-F238E27FC236}">
                      <a16:creationId xmlns:a16="http://schemas.microsoft.com/office/drawing/2014/main" id="{02E82BE9-8818-3FA1-0DE1-9CDD63C5CC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50016" y="24288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0" name="Straight Connector 8869">
                  <a:extLst>
                    <a:ext uri="{FF2B5EF4-FFF2-40B4-BE49-F238E27FC236}">
                      <a16:creationId xmlns:a16="http://schemas.microsoft.com/office/drawing/2014/main" id="{98E17843-B074-EA9D-8297-A1BD9C96BB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94466" y="24383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1" name="Straight Connector 8870">
                  <a:extLst>
                    <a:ext uri="{FF2B5EF4-FFF2-40B4-BE49-F238E27FC236}">
                      <a16:creationId xmlns:a16="http://schemas.microsoft.com/office/drawing/2014/main" id="{FB0E6320-F5D5-441D-52F3-C6DD989235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38916" y="24510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2" name="Straight Connector 8871">
                  <a:extLst>
                    <a:ext uri="{FF2B5EF4-FFF2-40B4-BE49-F238E27FC236}">
                      <a16:creationId xmlns:a16="http://schemas.microsoft.com/office/drawing/2014/main" id="{3FD6099E-33BB-642C-D8E2-2B49DCFEEF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83366" y="24637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3" name="Straight Connector 8872">
                  <a:extLst>
                    <a:ext uri="{FF2B5EF4-FFF2-40B4-BE49-F238E27FC236}">
                      <a16:creationId xmlns:a16="http://schemas.microsoft.com/office/drawing/2014/main" id="{8C63277F-5CA8-DC8F-961E-2112D6E3A8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7816" y="247644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4" name="Straight Connector 8873">
                  <a:extLst>
                    <a:ext uri="{FF2B5EF4-FFF2-40B4-BE49-F238E27FC236}">
                      <a16:creationId xmlns:a16="http://schemas.microsoft.com/office/drawing/2014/main" id="{C8522C7A-86E4-1B75-515D-0A1DC33F92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2266" y="24954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5" name="Straight Connector 8874">
                  <a:extLst>
                    <a:ext uri="{FF2B5EF4-FFF2-40B4-BE49-F238E27FC236}">
                      <a16:creationId xmlns:a16="http://schemas.microsoft.com/office/drawing/2014/main" id="{17AB98F3-ABE3-15A9-9851-9C45D77D2B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16716" y="25081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6" name="Straight Connector 8875">
                  <a:extLst>
                    <a:ext uri="{FF2B5EF4-FFF2-40B4-BE49-F238E27FC236}">
                      <a16:creationId xmlns:a16="http://schemas.microsoft.com/office/drawing/2014/main" id="{E33CADCA-B3C2-CEF5-1960-C2CE4ADD23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61166" y="24923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7" name="Straight Connector 8876">
                  <a:extLst>
                    <a:ext uri="{FF2B5EF4-FFF2-40B4-BE49-F238E27FC236}">
                      <a16:creationId xmlns:a16="http://schemas.microsoft.com/office/drawing/2014/main" id="{714D1CC1-2398-A6E5-01BE-80C948CFC8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05616" y="24732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8" name="Straight Connector 8877">
                  <a:extLst>
                    <a:ext uri="{FF2B5EF4-FFF2-40B4-BE49-F238E27FC236}">
                      <a16:creationId xmlns:a16="http://schemas.microsoft.com/office/drawing/2014/main" id="{19C883C7-EFC4-A880-5040-329C9FBC30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50066" y="24573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9" name="Straight Connector 8878">
                  <a:extLst>
                    <a:ext uri="{FF2B5EF4-FFF2-40B4-BE49-F238E27FC236}">
                      <a16:creationId xmlns:a16="http://schemas.microsoft.com/office/drawing/2014/main" id="{1D145035-D904-ABDD-872A-4FEEC8375C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94516" y="24542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0" name="Straight Connector 8879">
                  <a:extLst>
                    <a:ext uri="{FF2B5EF4-FFF2-40B4-BE49-F238E27FC236}">
                      <a16:creationId xmlns:a16="http://schemas.microsoft.com/office/drawing/2014/main" id="{64F29822-AD0F-B321-A46C-61A4651FDB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966" y="24415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1" name="Straight Connector 8880">
                  <a:extLst>
                    <a:ext uri="{FF2B5EF4-FFF2-40B4-BE49-F238E27FC236}">
                      <a16:creationId xmlns:a16="http://schemas.microsoft.com/office/drawing/2014/main" id="{BF22ED06-C90D-128E-BC19-F9FFAB7618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83416" y="24319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2" name="Straight Connector 8881">
                  <a:extLst>
                    <a:ext uri="{FF2B5EF4-FFF2-40B4-BE49-F238E27FC236}">
                      <a16:creationId xmlns:a16="http://schemas.microsoft.com/office/drawing/2014/main" id="{CDBE5EFB-8CBE-B296-9930-9848D889E2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27866" y="242246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3" name="Straight Connector 8882">
                  <a:extLst>
                    <a:ext uri="{FF2B5EF4-FFF2-40B4-BE49-F238E27FC236}">
                      <a16:creationId xmlns:a16="http://schemas.microsoft.com/office/drawing/2014/main" id="{6FE20D9D-9064-2841-BE95-1F9238CB5A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72316" y="24161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4" name="Straight Connector 8883">
                  <a:extLst>
                    <a:ext uri="{FF2B5EF4-FFF2-40B4-BE49-F238E27FC236}">
                      <a16:creationId xmlns:a16="http://schemas.microsoft.com/office/drawing/2014/main" id="{7472D53D-EB76-791F-E15C-93E523E2B7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167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5" name="Straight Connector 8884">
                  <a:extLst>
                    <a:ext uri="{FF2B5EF4-FFF2-40B4-BE49-F238E27FC236}">
                      <a16:creationId xmlns:a16="http://schemas.microsoft.com/office/drawing/2014/main" id="{ABFD4308-2CC0-B6C4-A8AE-6DC92950DE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12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6" name="Straight Connector 8885">
                  <a:extLst>
                    <a:ext uri="{FF2B5EF4-FFF2-40B4-BE49-F238E27FC236}">
                      <a16:creationId xmlns:a16="http://schemas.microsoft.com/office/drawing/2014/main" id="{D5C88EA0-E7BF-7E6E-66E2-5E5B88103E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056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7" name="Straight Connector 8886">
                  <a:extLst>
                    <a:ext uri="{FF2B5EF4-FFF2-40B4-BE49-F238E27FC236}">
                      <a16:creationId xmlns:a16="http://schemas.microsoft.com/office/drawing/2014/main" id="{F188B555-AB91-E19E-8CF0-96F1BB5AD4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0116" y="240341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8" name="Straight Connector 8887">
                  <a:extLst>
                    <a:ext uri="{FF2B5EF4-FFF2-40B4-BE49-F238E27FC236}">
                      <a16:creationId xmlns:a16="http://schemas.microsoft.com/office/drawing/2014/main" id="{CC41DFE9-C726-16DC-892E-C7ADF28A41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456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9" name="Straight Connector 8888">
                  <a:extLst>
                    <a:ext uri="{FF2B5EF4-FFF2-40B4-BE49-F238E27FC236}">
                      <a16:creationId xmlns:a16="http://schemas.microsoft.com/office/drawing/2014/main" id="{33533239-84BA-F7BC-0392-4A9472887A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39016" y="240659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0" name="Straight Connector 8889">
                  <a:extLst>
                    <a:ext uri="{FF2B5EF4-FFF2-40B4-BE49-F238E27FC236}">
                      <a16:creationId xmlns:a16="http://schemas.microsoft.com/office/drawing/2014/main" id="{42FD0BA6-5A5C-316C-87FE-57EE3E764B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3558" y="24429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1" name="Straight Connector 8890">
                  <a:extLst>
                    <a:ext uri="{FF2B5EF4-FFF2-40B4-BE49-F238E27FC236}">
                      <a16:creationId xmlns:a16="http://schemas.microsoft.com/office/drawing/2014/main" id="{62DC39BE-317C-821D-7E04-AD72C08EE4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80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2" name="Straight Connector 8891">
                  <a:extLst>
                    <a:ext uri="{FF2B5EF4-FFF2-40B4-BE49-F238E27FC236}">
                      <a16:creationId xmlns:a16="http://schemas.microsoft.com/office/drawing/2014/main" id="{047EA58E-657E-ADF9-9237-B11798377D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2458" y="24937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3" name="Straight Connector 8892">
                  <a:extLst>
                    <a:ext uri="{FF2B5EF4-FFF2-40B4-BE49-F238E27FC236}">
                      <a16:creationId xmlns:a16="http://schemas.microsoft.com/office/drawing/2014/main" id="{1375D38B-D664-62C0-C3A8-59DDD06C79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769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4" name="Straight Connector 8893">
                  <a:extLst>
                    <a:ext uri="{FF2B5EF4-FFF2-40B4-BE49-F238E27FC236}">
                      <a16:creationId xmlns:a16="http://schemas.microsoft.com/office/drawing/2014/main" id="{74FC23D1-46B8-5084-E199-EC7904F31A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21358" y="24968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5" name="Straight Connector 8894">
                  <a:extLst>
                    <a:ext uri="{FF2B5EF4-FFF2-40B4-BE49-F238E27FC236}">
                      <a16:creationId xmlns:a16="http://schemas.microsoft.com/office/drawing/2014/main" id="{6B84C0FE-9EE9-3B75-E7B9-3917C9EF92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65808" y="24778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6" name="Straight Connector 8895">
                  <a:extLst>
                    <a:ext uri="{FF2B5EF4-FFF2-40B4-BE49-F238E27FC236}">
                      <a16:creationId xmlns:a16="http://schemas.microsoft.com/office/drawing/2014/main" id="{3A5EA0B7-9472-F118-B149-F2C0A35F6E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10258" y="24556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7" name="Straight Connector 8896">
                  <a:extLst>
                    <a:ext uri="{FF2B5EF4-FFF2-40B4-BE49-F238E27FC236}">
                      <a16:creationId xmlns:a16="http://schemas.microsoft.com/office/drawing/2014/main" id="{CA031CF4-0D7C-F558-769C-2DFFBA2688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54708" y="24302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8" name="Straight Connector 8897">
                  <a:extLst>
                    <a:ext uri="{FF2B5EF4-FFF2-40B4-BE49-F238E27FC236}">
                      <a16:creationId xmlns:a16="http://schemas.microsoft.com/office/drawing/2014/main" id="{899F96B2-5D12-81BE-46C4-253C65C1C5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99158" y="23952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9" name="Straight Connector 8898">
                  <a:extLst>
                    <a:ext uri="{FF2B5EF4-FFF2-40B4-BE49-F238E27FC236}">
                      <a16:creationId xmlns:a16="http://schemas.microsoft.com/office/drawing/2014/main" id="{FDCF521E-8E1F-6E74-33F7-2FBDD35A7B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43608" y="23730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0" name="Straight Connector 8899">
                  <a:extLst>
                    <a:ext uri="{FF2B5EF4-FFF2-40B4-BE49-F238E27FC236}">
                      <a16:creationId xmlns:a16="http://schemas.microsoft.com/office/drawing/2014/main" id="{80617D19-97F1-457B-C482-3B0DC4B49F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8058" y="23889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1" name="Straight Connector 8900">
                  <a:extLst>
                    <a:ext uri="{FF2B5EF4-FFF2-40B4-BE49-F238E27FC236}">
                      <a16:creationId xmlns:a16="http://schemas.microsoft.com/office/drawing/2014/main" id="{F42D94E5-375C-8974-7BFB-0F5AFF0AE7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32508" y="24206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2" name="Straight Connector 8901">
                  <a:extLst>
                    <a:ext uri="{FF2B5EF4-FFF2-40B4-BE49-F238E27FC236}">
                      <a16:creationId xmlns:a16="http://schemas.microsoft.com/office/drawing/2014/main" id="{42FF1D2E-8BD4-1E57-E403-BF70BC7F80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6958" y="24492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3" name="Straight Connector 8902">
                  <a:extLst>
                    <a:ext uri="{FF2B5EF4-FFF2-40B4-BE49-F238E27FC236}">
                      <a16:creationId xmlns:a16="http://schemas.microsoft.com/office/drawing/2014/main" id="{6B958AD6-4A8F-4CE5-49F7-95C172DB9A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2140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4" name="Straight Connector 8903">
                  <a:extLst>
                    <a:ext uri="{FF2B5EF4-FFF2-40B4-BE49-F238E27FC236}">
                      <a16:creationId xmlns:a16="http://schemas.microsoft.com/office/drawing/2014/main" id="{EE8472ED-C141-90A0-75C0-6079656015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65858" y="25127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5" name="Straight Connector 8904">
                  <a:extLst>
                    <a:ext uri="{FF2B5EF4-FFF2-40B4-BE49-F238E27FC236}">
                      <a16:creationId xmlns:a16="http://schemas.microsoft.com/office/drawing/2014/main" id="{F399BE20-BBB8-1075-748C-97F8F7E743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10308" y="25064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6" name="Straight Connector 8905">
                  <a:extLst>
                    <a:ext uri="{FF2B5EF4-FFF2-40B4-BE49-F238E27FC236}">
                      <a16:creationId xmlns:a16="http://schemas.microsoft.com/office/drawing/2014/main" id="{8FC2C40D-247F-33F1-BE79-333B95F133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54758" y="24810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7" name="Straight Connector 8906">
                  <a:extLst>
                    <a:ext uri="{FF2B5EF4-FFF2-40B4-BE49-F238E27FC236}">
                      <a16:creationId xmlns:a16="http://schemas.microsoft.com/office/drawing/2014/main" id="{E546F705-5EE4-B6D0-408E-74DAB283A2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99208" y="246195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8" name="Straight Connector 8907">
                  <a:extLst>
                    <a:ext uri="{FF2B5EF4-FFF2-40B4-BE49-F238E27FC236}">
                      <a16:creationId xmlns:a16="http://schemas.microsoft.com/office/drawing/2014/main" id="{7365A8DF-1946-64F3-7B78-9787911361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43658" y="24524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9" name="Straight Connector 8908">
                  <a:extLst>
                    <a:ext uri="{FF2B5EF4-FFF2-40B4-BE49-F238E27FC236}">
                      <a16:creationId xmlns:a16="http://schemas.microsoft.com/office/drawing/2014/main" id="{EDCD9802-0550-1040-07A8-7985009127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88108" y="24397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0" name="Straight Connector 8909">
                  <a:extLst>
                    <a:ext uri="{FF2B5EF4-FFF2-40B4-BE49-F238E27FC236}">
                      <a16:creationId xmlns:a16="http://schemas.microsoft.com/office/drawing/2014/main" id="{B98AC922-8BE4-76CC-26F1-920296588F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32558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1" name="Straight Connector 8910">
                  <a:extLst>
                    <a:ext uri="{FF2B5EF4-FFF2-40B4-BE49-F238E27FC236}">
                      <a16:creationId xmlns:a16="http://schemas.microsoft.com/office/drawing/2014/main" id="{36DFE5FE-78A3-C35C-2EB3-6EECC82EDE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77008" y="24270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2" name="Straight Connector 8911">
                  <a:extLst>
                    <a:ext uri="{FF2B5EF4-FFF2-40B4-BE49-F238E27FC236}">
                      <a16:creationId xmlns:a16="http://schemas.microsoft.com/office/drawing/2014/main" id="{011DA843-E5B7-FB2C-84B7-87887B20FA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21458" y="2417502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3" name="Straight Connector 8912">
                  <a:extLst>
                    <a:ext uri="{FF2B5EF4-FFF2-40B4-BE49-F238E27FC236}">
                      <a16:creationId xmlns:a16="http://schemas.microsoft.com/office/drawing/2014/main" id="{24B2DF51-E614-BB5F-3693-97C9D3C3D2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65908" y="241432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4" name="Straight Connector 8913">
                  <a:extLst>
                    <a:ext uri="{FF2B5EF4-FFF2-40B4-BE49-F238E27FC236}">
                      <a16:creationId xmlns:a16="http://schemas.microsoft.com/office/drawing/2014/main" id="{1BAD93D5-3768-6310-1551-31611C9B68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5933" y="2433377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5" name="Straight Connector 8914">
                  <a:extLst>
                    <a:ext uri="{FF2B5EF4-FFF2-40B4-BE49-F238E27FC236}">
                      <a16:creationId xmlns:a16="http://schemas.microsoft.com/office/drawing/2014/main" id="{BAA8D927-155E-0ECD-9550-709A5BDE87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81285" y="24090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6" name="Straight Connector 8915">
                  <a:extLst>
                    <a:ext uri="{FF2B5EF4-FFF2-40B4-BE49-F238E27FC236}">
                      <a16:creationId xmlns:a16="http://schemas.microsoft.com/office/drawing/2014/main" id="{DF7CA6A0-154D-D26C-D80F-895232089E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25735" y="24153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7" name="Straight Connector 8916">
                  <a:extLst>
                    <a:ext uri="{FF2B5EF4-FFF2-40B4-BE49-F238E27FC236}">
                      <a16:creationId xmlns:a16="http://schemas.microsoft.com/office/drawing/2014/main" id="{2560278B-67C5-4367-3A9D-BABCBD15F1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70185" y="24185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8" name="Straight Connector 8917">
                  <a:extLst>
                    <a:ext uri="{FF2B5EF4-FFF2-40B4-BE49-F238E27FC236}">
                      <a16:creationId xmlns:a16="http://schemas.microsoft.com/office/drawing/2014/main" id="{526FAD3B-B680-DF5B-B6B8-18D620DBD1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463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19" name="Straight Connector 8918">
                  <a:extLst>
                    <a:ext uri="{FF2B5EF4-FFF2-40B4-BE49-F238E27FC236}">
                      <a16:creationId xmlns:a16="http://schemas.microsoft.com/office/drawing/2014/main" id="{28F4C96F-4EE1-81F8-AEA4-74CCDD58AF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59085" y="24312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0" name="Straight Connector 8919">
                  <a:extLst>
                    <a:ext uri="{FF2B5EF4-FFF2-40B4-BE49-F238E27FC236}">
                      <a16:creationId xmlns:a16="http://schemas.microsoft.com/office/drawing/2014/main" id="{C8A035BD-ACC6-3F88-C7BF-4955D5EC5C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3535" y="24439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1" name="Straight Connector 8920">
                  <a:extLst>
                    <a:ext uri="{FF2B5EF4-FFF2-40B4-BE49-F238E27FC236}">
                      <a16:creationId xmlns:a16="http://schemas.microsoft.com/office/drawing/2014/main" id="{ECC85770-8351-0354-719E-D1A5F4E87E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47985" y="24598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2" name="Straight Connector 8921">
                  <a:extLst>
                    <a:ext uri="{FF2B5EF4-FFF2-40B4-BE49-F238E27FC236}">
                      <a16:creationId xmlns:a16="http://schemas.microsoft.com/office/drawing/2014/main" id="{4E3E17A6-5114-4DAA-ABBA-F67E154BC0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2435" y="24788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3" name="Straight Connector 8922">
                  <a:extLst>
                    <a:ext uri="{FF2B5EF4-FFF2-40B4-BE49-F238E27FC236}">
                      <a16:creationId xmlns:a16="http://schemas.microsoft.com/office/drawing/2014/main" id="{CC5B859A-CCB5-0AE4-1311-029B75561F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36885" y="249473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4" name="Straight Connector 8923">
                  <a:extLst>
                    <a:ext uri="{FF2B5EF4-FFF2-40B4-BE49-F238E27FC236}">
                      <a16:creationId xmlns:a16="http://schemas.microsoft.com/office/drawing/2014/main" id="{27936937-C6C3-22A4-743A-779051871F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1335" y="24979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5" name="Straight Connector 8924">
                  <a:extLst>
                    <a:ext uri="{FF2B5EF4-FFF2-40B4-BE49-F238E27FC236}">
                      <a16:creationId xmlns:a16="http://schemas.microsoft.com/office/drawing/2014/main" id="{D03B9002-433D-1ED0-D366-8B6D93E581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25785" y="2488380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6" name="Straight Connector 8925">
                  <a:extLst>
                    <a:ext uri="{FF2B5EF4-FFF2-40B4-BE49-F238E27FC236}">
                      <a16:creationId xmlns:a16="http://schemas.microsoft.com/office/drawing/2014/main" id="{527A4E76-9DD7-87E9-1100-5FFB36DC72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70235" y="24661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7" name="Straight Connector 8926">
                  <a:extLst>
                    <a:ext uri="{FF2B5EF4-FFF2-40B4-BE49-F238E27FC236}">
                      <a16:creationId xmlns:a16="http://schemas.microsoft.com/office/drawing/2014/main" id="{B94FEFC3-8900-7BAF-D8DE-1CEB90EE6C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4685" y="24534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8" name="Straight Connector 8927">
                  <a:extLst>
                    <a:ext uri="{FF2B5EF4-FFF2-40B4-BE49-F238E27FC236}">
                      <a16:creationId xmlns:a16="http://schemas.microsoft.com/office/drawing/2014/main" id="{B894ADBC-568D-ECAC-4E97-BE1471A733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59135" y="244075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9" name="Straight Connector 8928">
                  <a:extLst>
                    <a:ext uri="{FF2B5EF4-FFF2-40B4-BE49-F238E27FC236}">
                      <a16:creationId xmlns:a16="http://schemas.microsoft.com/office/drawing/2014/main" id="{49F4E112-33E5-3356-BEB4-C0EF04D34E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03585" y="24344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30" name="Straight Connector 8929">
                  <a:extLst>
                    <a:ext uri="{FF2B5EF4-FFF2-40B4-BE49-F238E27FC236}">
                      <a16:creationId xmlns:a16="http://schemas.microsoft.com/office/drawing/2014/main" id="{E6855058-EC4F-CF07-B41E-86A04A7DED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1685" y="2421705"/>
                  <a:ext cx="0" cy="504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857" name="Arc 8856">
              <a:extLst>
                <a:ext uri="{FF2B5EF4-FFF2-40B4-BE49-F238E27FC236}">
                  <a16:creationId xmlns:a16="http://schemas.microsoft.com/office/drawing/2014/main" id="{D12EC0E3-EC14-E751-BE14-B5AE5E475824}"/>
                </a:ext>
              </a:extLst>
            </p:cNvPr>
            <p:cNvSpPr/>
            <p:nvPr/>
          </p:nvSpPr>
          <p:spPr>
            <a:xfrm flipH="1">
              <a:off x="3499962" y="2205840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8" name="Arc 8857">
              <a:extLst>
                <a:ext uri="{FF2B5EF4-FFF2-40B4-BE49-F238E27FC236}">
                  <a16:creationId xmlns:a16="http://schemas.microsoft.com/office/drawing/2014/main" id="{8DEA35ED-2FC0-4869-221A-3A4E862AEAF6}"/>
                </a:ext>
              </a:extLst>
            </p:cNvPr>
            <p:cNvSpPr/>
            <p:nvPr/>
          </p:nvSpPr>
          <p:spPr>
            <a:xfrm flipH="1">
              <a:off x="1120174" y="2208965"/>
              <a:ext cx="115719" cy="353575"/>
            </a:xfrm>
            <a:prstGeom prst="arc">
              <a:avLst>
                <a:gd name="adj1" fmla="val 1566007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9" name="Arc 8858">
              <a:extLst>
                <a:ext uri="{FF2B5EF4-FFF2-40B4-BE49-F238E27FC236}">
                  <a16:creationId xmlns:a16="http://schemas.microsoft.com/office/drawing/2014/main" id="{26A22108-31B8-5B06-181B-ACD3BF4C1931}"/>
                </a:ext>
              </a:extLst>
            </p:cNvPr>
            <p:cNvSpPr/>
            <p:nvPr/>
          </p:nvSpPr>
          <p:spPr>
            <a:xfrm flipH="1">
              <a:off x="1612219" y="2209370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0" name="Arc 8859">
              <a:extLst>
                <a:ext uri="{FF2B5EF4-FFF2-40B4-BE49-F238E27FC236}">
                  <a16:creationId xmlns:a16="http://schemas.microsoft.com/office/drawing/2014/main" id="{B67F654D-C77E-CBAE-148E-897ABDD8B054}"/>
                </a:ext>
              </a:extLst>
            </p:cNvPr>
            <p:cNvSpPr/>
            <p:nvPr/>
          </p:nvSpPr>
          <p:spPr>
            <a:xfrm flipH="1">
              <a:off x="2448873" y="2209405"/>
              <a:ext cx="115719" cy="353575"/>
            </a:xfrm>
            <a:prstGeom prst="arc">
              <a:avLst>
                <a:gd name="adj1" fmla="val 15323303"/>
                <a:gd name="adj2" fmla="val 6093167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60" name="Rectangle 8759">
            <a:extLst>
              <a:ext uri="{FF2B5EF4-FFF2-40B4-BE49-F238E27FC236}">
                <a16:creationId xmlns:a16="http://schemas.microsoft.com/office/drawing/2014/main" id="{D9AA903A-A9EF-11DC-B5EE-48652F425FD8}"/>
              </a:ext>
            </a:extLst>
          </p:cNvPr>
          <p:cNvSpPr/>
          <p:nvPr/>
        </p:nvSpPr>
        <p:spPr>
          <a:xfrm>
            <a:off x="9950765" y="6121844"/>
            <a:ext cx="1896264" cy="9655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61" name="Group 8760">
            <a:extLst>
              <a:ext uri="{FF2B5EF4-FFF2-40B4-BE49-F238E27FC236}">
                <a16:creationId xmlns:a16="http://schemas.microsoft.com/office/drawing/2014/main" id="{9B9F3C38-F1E5-49E6-0FB1-012D5BA308D9}"/>
              </a:ext>
            </a:extLst>
          </p:cNvPr>
          <p:cNvGrpSpPr/>
          <p:nvPr/>
        </p:nvGrpSpPr>
        <p:grpSpPr>
          <a:xfrm rot="172567">
            <a:off x="9929721" y="6666096"/>
            <a:ext cx="1845156" cy="83831"/>
            <a:chOff x="9538450" y="2996809"/>
            <a:chExt cx="1845156" cy="83831"/>
          </a:xfrm>
        </p:grpSpPr>
        <p:grpSp>
          <p:nvGrpSpPr>
            <p:cNvPr id="8807" name="Group 8806">
              <a:extLst>
                <a:ext uri="{FF2B5EF4-FFF2-40B4-BE49-F238E27FC236}">
                  <a16:creationId xmlns:a16="http://schemas.microsoft.com/office/drawing/2014/main" id="{A573FA37-2B07-210F-2A28-2BD48DF95A47}"/>
                </a:ext>
              </a:extLst>
            </p:cNvPr>
            <p:cNvGrpSpPr/>
            <p:nvPr/>
          </p:nvGrpSpPr>
          <p:grpSpPr>
            <a:xfrm>
              <a:off x="9538450" y="2996809"/>
              <a:ext cx="1845156" cy="83831"/>
              <a:chOff x="9463120" y="3073501"/>
              <a:chExt cx="1845156" cy="83831"/>
            </a:xfrm>
          </p:grpSpPr>
          <p:cxnSp>
            <p:nvCxnSpPr>
              <p:cNvPr id="8848" name="Straight Connector 8847">
                <a:extLst>
                  <a:ext uri="{FF2B5EF4-FFF2-40B4-BE49-F238E27FC236}">
                    <a16:creationId xmlns:a16="http://schemas.microsoft.com/office/drawing/2014/main" id="{30C3BFE7-1CE6-9CDD-DB39-7A38972960CD}"/>
                  </a:ext>
                </a:extLst>
              </p:cNvPr>
              <p:cNvCxnSpPr/>
              <p:nvPr/>
            </p:nvCxnSpPr>
            <p:spPr>
              <a:xfrm>
                <a:off x="9465076" y="3096667"/>
                <a:ext cx="1843200" cy="33723"/>
              </a:xfrm>
              <a:prstGeom prst="line">
                <a:avLst/>
              </a:prstGeom>
              <a:ln w="1016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9" name="Straight Connector 8848">
                <a:extLst>
                  <a:ext uri="{FF2B5EF4-FFF2-40B4-BE49-F238E27FC236}">
                    <a16:creationId xmlns:a16="http://schemas.microsoft.com/office/drawing/2014/main" id="{3B892710-02CF-A5B4-479F-C1B036B09A75}"/>
                  </a:ext>
                </a:extLst>
              </p:cNvPr>
              <p:cNvCxnSpPr/>
              <p:nvPr/>
            </p:nvCxnSpPr>
            <p:spPr>
              <a:xfrm>
                <a:off x="9463120" y="3073501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50" name="Straight Connector 8849">
                <a:extLst>
                  <a:ext uri="{FF2B5EF4-FFF2-40B4-BE49-F238E27FC236}">
                    <a16:creationId xmlns:a16="http://schemas.microsoft.com/office/drawing/2014/main" id="{E273C22C-A731-F003-1CB3-1B0B9761A579}"/>
                  </a:ext>
                </a:extLst>
              </p:cNvPr>
              <p:cNvCxnSpPr/>
              <p:nvPr/>
            </p:nvCxnSpPr>
            <p:spPr>
              <a:xfrm>
                <a:off x="9463120" y="3123609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08" name="Group 8807">
              <a:extLst>
                <a:ext uri="{FF2B5EF4-FFF2-40B4-BE49-F238E27FC236}">
                  <a16:creationId xmlns:a16="http://schemas.microsoft.com/office/drawing/2014/main" id="{27AE9C58-A3D1-9080-7B38-418B02C8A894}"/>
                </a:ext>
              </a:extLst>
            </p:cNvPr>
            <p:cNvGrpSpPr/>
            <p:nvPr/>
          </p:nvGrpSpPr>
          <p:grpSpPr>
            <a:xfrm rot="60000">
              <a:off x="9558390" y="3015328"/>
              <a:ext cx="1806575" cy="50400"/>
              <a:chOff x="9668199" y="2844737"/>
              <a:chExt cx="1806575" cy="50400"/>
            </a:xfrm>
          </p:grpSpPr>
          <p:cxnSp>
            <p:nvCxnSpPr>
              <p:cNvPr id="8809" name="Straight Connector 8808">
                <a:extLst>
                  <a:ext uri="{FF2B5EF4-FFF2-40B4-BE49-F238E27FC236}">
                    <a16:creationId xmlns:a16="http://schemas.microsoft.com/office/drawing/2014/main" id="{3DD4CDE7-0E68-C29E-B09C-C7EC7AF9E9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6819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0" name="Straight Connector 8809">
                <a:extLst>
                  <a:ext uri="{FF2B5EF4-FFF2-40B4-BE49-F238E27FC236}">
                    <a16:creationId xmlns:a16="http://schemas.microsoft.com/office/drawing/2014/main" id="{E0212327-0429-CF73-9E71-5A0CCEAEE76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1574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1" name="Straight Connector 8810">
                <a:extLst>
                  <a:ext uri="{FF2B5EF4-FFF2-40B4-BE49-F238E27FC236}">
                    <a16:creationId xmlns:a16="http://schemas.microsoft.com/office/drawing/2014/main" id="{F06FADDB-6F24-9E3F-A38C-315A93BF712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6328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2" name="Straight Connector 8811">
                <a:extLst>
                  <a:ext uri="{FF2B5EF4-FFF2-40B4-BE49-F238E27FC236}">
                    <a16:creationId xmlns:a16="http://schemas.microsoft.com/office/drawing/2014/main" id="{A31A7715-70CD-43D3-5287-CB6C3C8F08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1082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3" name="Straight Connector 8812">
                <a:extLst>
                  <a:ext uri="{FF2B5EF4-FFF2-40B4-BE49-F238E27FC236}">
                    <a16:creationId xmlns:a16="http://schemas.microsoft.com/office/drawing/2014/main" id="{C009E728-E8CA-9A27-7F16-7C2525529CF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836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4" name="Straight Connector 8813">
                <a:extLst>
                  <a:ext uri="{FF2B5EF4-FFF2-40B4-BE49-F238E27FC236}">
                    <a16:creationId xmlns:a16="http://schemas.microsoft.com/office/drawing/2014/main" id="{1E1FF775-0020-2F38-ED1D-4B47C37D79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0590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5" name="Straight Connector 8814">
                <a:extLst>
                  <a:ext uri="{FF2B5EF4-FFF2-40B4-BE49-F238E27FC236}">
                    <a16:creationId xmlns:a16="http://schemas.microsoft.com/office/drawing/2014/main" id="{BC2A96FF-EA35-A1DF-F5BB-6FE34B53E1F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5344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6" name="Straight Connector 8815">
                <a:extLst>
                  <a:ext uri="{FF2B5EF4-FFF2-40B4-BE49-F238E27FC236}">
                    <a16:creationId xmlns:a16="http://schemas.microsoft.com/office/drawing/2014/main" id="{9EE6D18E-7D4E-F117-2D95-2BBAB9D9723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0098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7" name="Straight Connector 8816">
                <a:extLst>
                  <a:ext uri="{FF2B5EF4-FFF2-40B4-BE49-F238E27FC236}">
                    <a16:creationId xmlns:a16="http://schemas.microsoft.com/office/drawing/2014/main" id="{2A31F8F8-1889-FABC-F406-F0355979665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4852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8" name="Straight Connector 8817">
                <a:extLst>
                  <a:ext uri="{FF2B5EF4-FFF2-40B4-BE49-F238E27FC236}">
                    <a16:creationId xmlns:a16="http://schemas.microsoft.com/office/drawing/2014/main" id="{FD3B04E1-4C45-3796-4187-0C3C30850E1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9606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9" name="Straight Connector 8818">
                <a:extLst>
                  <a:ext uri="{FF2B5EF4-FFF2-40B4-BE49-F238E27FC236}">
                    <a16:creationId xmlns:a16="http://schemas.microsoft.com/office/drawing/2014/main" id="{A841A575-AD55-CB09-C664-0CF39094B1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4360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0" name="Straight Connector 8819">
                <a:extLst>
                  <a:ext uri="{FF2B5EF4-FFF2-40B4-BE49-F238E27FC236}">
                    <a16:creationId xmlns:a16="http://schemas.microsoft.com/office/drawing/2014/main" id="{890A7D7B-C46C-4C33-EC3C-1858683287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9115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1" name="Straight Connector 8820">
                <a:extLst>
                  <a:ext uri="{FF2B5EF4-FFF2-40B4-BE49-F238E27FC236}">
                    <a16:creationId xmlns:a16="http://schemas.microsoft.com/office/drawing/2014/main" id="{5DB75ACE-4AD5-3466-7F8E-6A4919E9502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3869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2" name="Straight Connector 8821">
                <a:extLst>
                  <a:ext uri="{FF2B5EF4-FFF2-40B4-BE49-F238E27FC236}">
                    <a16:creationId xmlns:a16="http://schemas.microsoft.com/office/drawing/2014/main" id="{61AFB785-FF63-B367-51AD-18CF35B7CF1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8623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3" name="Straight Connector 8822">
                <a:extLst>
                  <a:ext uri="{FF2B5EF4-FFF2-40B4-BE49-F238E27FC236}">
                    <a16:creationId xmlns:a16="http://schemas.microsoft.com/office/drawing/2014/main" id="{C490458E-E6A7-6035-363A-3A3F4964CA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3377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4" name="Straight Connector 8823">
                <a:extLst>
                  <a:ext uri="{FF2B5EF4-FFF2-40B4-BE49-F238E27FC236}">
                    <a16:creationId xmlns:a16="http://schemas.microsoft.com/office/drawing/2014/main" id="{C499641A-2EFE-8F64-0B3A-EAFFD3C5C19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8131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5" name="Straight Connector 8824">
                <a:extLst>
                  <a:ext uri="{FF2B5EF4-FFF2-40B4-BE49-F238E27FC236}">
                    <a16:creationId xmlns:a16="http://schemas.microsoft.com/office/drawing/2014/main" id="{B37D842F-76C3-FBA8-9901-00E9C9949C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2885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6" name="Straight Connector 8825">
                <a:extLst>
                  <a:ext uri="{FF2B5EF4-FFF2-40B4-BE49-F238E27FC236}">
                    <a16:creationId xmlns:a16="http://schemas.microsoft.com/office/drawing/2014/main" id="{DB473680-92F5-2799-5E54-5F7404BC856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7639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7" name="Straight Connector 8826">
                <a:extLst>
                  <a:ext uri="{FF2B5EF4-FFF2-40B4-BE49-F238E27FC236}">
                    <a16:creationId xmlns:a16="http://schemas.microsoft.com/office/drawing/2014/main" id="{602E3EB3-040E-1216-A2A1-BABB7ADF76A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2393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8" name="Straight Connector 8827">
                <a:extLst>
                  <a:ext uri="{FF2B5EF4-FFF2-40B4-BE49-F238E27FC236}">
                    <a16:creationId xmlns:a16="http://schemas.microsoft.com/office/drawing/2014/main" id="{450726AE-19D1-5FEA-C39E-6B3D0569B1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7147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9" name="Straight Connector 8828">
                <a:extLst>
                  <a:ext uri="{FF2B5EF4-FFF2-40B4-BE49-F238E27FC236}">
                    <a16:creationId xmlns:a16="http://schemas.microsoft.com/office/drawing/2014/main" id="{2C31F3DC-73DE-29E9-4459-5B24CD55D4B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1901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0" name="Straight Connector 8829">
                <a:extLst>
                  <a:ext uri="{FF2B5EF4-FFF2-40B4-BE49-F238E27FC236}">
                    <a16:creationId xmlns:a16="http://schemas.microsoft.com/office/drawing/2014/main" id="{4733797E-61B5-A3AF-8918-07C989249A0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6656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1" name="Straight Connector 8830">
                <a:extLst>
                  <a:ext uri="{FF2B5EF4-FFF2-40B4-BE49-F238E27FC236}">
                    <a16:creationId xmlns:a16="http://schemas.microsoft.com/office/drawing/2014/main" id="{3A7B787D-4741-FB49-BA19-282FB402B06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1410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2" name="Straight Connector 8831">
                <a:extLst>
                  <a:ext uri="{FF2B5EF4-FFF2-40B4-BE49-F238E27FC236}">
                    <a16:creationId xmlns:a16="http://schemas.microsoft.com/office/drawing/2014/main" id="{19C30E80-F6A0-DBA9-59D0-A344FE4563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6164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3" name="Straight Connector 8832">
                <a:extLst>
                  <a:ext uri="{FF2B5EF4-FFF2-40B4-BE49-F238E27FC236}">
                    <a16:creationId xmlns:a16="http://schemas.microsoft.com/office/drawing/2014/main" id="{573395F6-2D4C-458A-2F14-4345BBD680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0918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4" name="Straight Connector 8833">
                <a:extLst>
                  <a:ext uri="{FF2B5EF4-FFF2-40B4-BE49-F238E27FC236}">
                    <a16:creationId xmlns:a16="http://schemas.microsoft.com/office/drawing/2014/main" id="{44DDFAA4-B10E-1C41-5E89-40EBB14A3C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5672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5" name="Straight Connector 8834">
                <a:extLst>
                  <a:ext uri="{FF2B5EF4-FFF2-40B4-BE49-F238E27FC236}">
                    <a16:creationId xmlns:a16="http://schemas.microsoft.com/office/drawing/2014/main" id="{5C54CBA9-74B2-78C4-481E-F000E3AC279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0426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6" name="Straight Connector 8835">
                <a:extLst>
                  <a:ext uri="{FF2B5EF4-FFF2-40B4-BE49-F238E27FC236}">
                    <a16:creationId xmlns:a16="http://schemas.microsoft.com/office/drawing/2014/main" id="{63E19866-934F-0271-D5D7-2EFEB431D5F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5180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7" name="Straight Connector 8836">
                <a:extLst>
                  <a:ext uri="{FF2B5EF4-FFF2-40B4-BE49-F238E27FC236}">
                    <a16:creationId xmlns:a16="http://schemas.microsoft.com/office/drawing/2014/main" id="{B1CA3853-E179-3171-71E5-B4C98846241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9934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8" name="Straight Connector 8837">
                <a:extLst>
                  <a:ext uri="{FF2B5EF4-FFF2-40B4-BE49-F238E27FC236}">
                    <a16:creationId xmlns:a16="http://schemas.microsoft.com/office/drawing/2014/main" id="{62C67C32-4057-6B1A-2AF8-C17C240875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4688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9" name="Straight Connector 8838">
                <a:extLst>
                  <a:ext uri="{FF2B5EF4-FFF2-40B4-BE49-F238E27FC236}">
                    <a16:creationId xmlns:a16="http://schemas.microsoft.com/office/drawing/2014/main" id="{65ADFC28-A102-1D41-8D95-425BB812E4C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9442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0" name="Straight Connector 8839">
                <a:extLst>
                  <a:ext uri="{FF2B5EF4-FFF2-40B4-BE49-F238E27FC236}">
                    <a16:creationId xmlns:a16="http://schemas.microsoft.com/office/drawing/2014/main" id="{9CF528A2-E5E7-44EB-81F3-98E54F63F0D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4197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1" name="Straight Connector 8840">
                <a:extLst>
                  <a:ext uri="{FF2B5EF4-FFF2-40B4-BE49-F238E27FC236}">
                    <a16:creationId xmlns:a16="http://schemas.microsoft.com/office/drawing/2014/main" id="{211CFB94-05BD-05C8-5AA1-964527C221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8951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2" name="Straight Connector 8841">
                <a:extLst>
                  <a:ext uri="{FF2B5EF4-FFF2-40B4-BE49-F238E27FC236}">
                    <a16:creationId xmlns:a16="http://schemas.microsoft.com/office/drawing/2014/main" id="{0CC896B5-ED21-A453-F895-B250926252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3705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3" name="Straight Connector 8842">
                <a:extLst>
                  <a:ext uri="{FF2B5EF4-FFF2-40B4-BE49-F238E27FC236}">
                    <a16:creationId xmlns:a16="http://schemas.microsoft.com/office/drawing/2014/main" id="{F4E73A46-2BBE-4363-CA4E-6BBD43E21E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8459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4" name="Straight Connector 8843">
                <a:extLst>
                  <a:ext uri="{FF2B5EF4-FFF2-40B4-BE49-F238E27FC236}">
                    <a16:creationId xmlns:a16="http://schemas.microsoft.com/office/drawing/2014/main" id="{81EDCC9D-BAC6-90B5-0624-84D0F248B0B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3213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5" name="Straight Connector 8844">
                <a:extLst>
                  <a:ext uri="{FF2B5EF4-FFF2-40B4-BE49-F238E27FC236}">
                    <a16:creationId xmlns:a16="http://schemas.microsoft.com/office/drawing/2014/main" id="{A20FCE2B-874B-D748-6473-3948FC7730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7967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6" name="Straight Connector 8845">
                <a:extLst>
                  <a:ext uri="{FF2B5EF4-FFF2-40B4-BE49-F238E27FC236}">
                    <a16:creationId xmlns:a16="http://schemas.microsoft.com/office/drawing/2014/main" id="{F7A43E2A-9774-7F75-AA5A-90E677B22B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2721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7" name="Straight Connector 8846">
                <a:extLst>
                  <a:ext uri="{FF2B5EF4-FFF2-40B4-BE49-F238E27FC236}">
                    <a16:creationId xmlns:a16="http://schemas.microsoft.com/office/drawing/2014/main" id="{23C952E3-1C85-8751-819D-02DE2E8C813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7477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762" name="Group 8761">
            <a:extLst>
              <a:ext uri="{FF2B5EF4-FFF2-40B4-BE49-F238E27FC236}">
                <a16:creationId xmlns:a16="http://schemas.microsoft.com/office/drawing/2014/main" id="{DEF862F2-CD87-D77E-DFC2-5EA23F1C6BA1}"/>
              </a:ext>
            </a:extLst>
          </p:cNvPr>
          <p:cNvGrpSpPr/>
          <p:nvPr/>
        </p:nvGrpSpPr>
        <p:grpSpPr>
          <a:xfrm rot="21395518">
            <a:off x="9934841" y="6238736"/>
            <a:ext cx="1847910" cy="82522"/>
            <a:chOff x="9616310" y="2425210"/>
            <a:chExt cx="1847910" cy="82522"/>
          </a:xfrm>
        </p:grpSpPr>
        <p:grpSp>
          <p:nvGrpSpPr>
            <p:cNvPr id="8763" name="Group 8762">
              <a:extLst>
                <a:ext uri="{FF2B5EF4-FFF2-40B4-BE49-F238E27FC236}">
                  <a16:creationId xmlns:a16="http://schemas.microsoft.com/office/drawing/2014/main" id="{08FDEC18-D7EA-87A2-2D93-E8BF724B758E}"/>
                </a:ext>
              </a:extLst>
            </p:cNvPr>
            <p:cNvGrpSpPr/>
            <p:nvPr/>
          </p:nvGrpSpPr>
          <p:grpSpPr>
            <a:xfrm>
              <a:off x="9616310" y="2425210"/>
              <a:ext cx="1847910" cy="82522"/>
              <a:chOff x="9586262" y="3209962"/>
              <a:chExt cx="1847910" cy="82522"/>
            </a:xfrm>
          </p:grpSpPr>
          <p:cxnSp>
            <p:nvCxnSpPr>
              <p:cNvPr id="8804" name="Straight Connector 8803">
                <a:extLst>
                  <a:ext uri="{FF2B5EF4-FFF2-40B4-BE49-F238E27FC236}">
                    <a16:creationId xmlns:a16="http://schemas.microsoft.com/office/drawing/2014/main" id="{BCA7C6B0-4E61-B0C8-8D47-908F857FD69A}"/>
                  </a:ext>
                </a:extLst>
              </p:cNvPr>
              <p:cNvCxnSpPr/>
              <p:nvPr/>
            </p:nvCxnSpPr>
            <p:spPr>
              <a:xfrm>
                <a:off x="9590972" y="3233618"/>
                <a:ext cx="1843200" cy="33723"/>
              </a:xfrm>
              <a:prstGeom prst="line">
                <a:avLst/>
              </a:prstGeom>
              <a:ln w="1016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05" name="Straight Connector 8804">
                <a:extLst>
                  <a:ext uri="{FF2B5EF4-FFF2-40B4-BE49-F238E27FC236}">
                    <a16:creationId xmlns:a16="http://schemas.microsoft.com/office/drawing/2014/main" id="{50CA2020-3EC2-5AA0-52AC-54E0D0FA3FA3}"/>
                  </a:ext>
                </a:extLst>
              </p:cNvPr>
              <p:cNvCxnSpPr/>
              <p:nvPr/>
            </p:nvCxnSpPr>
            <p:spPr>
              <a:xfrm>
                <a:off x="9586262" y="3258761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06" name="Straight Connector 8805">
                <a:extLst>
                  <a:ext uri="{FF2B5EF4-FFF2-40B4-BE49-F238E27FC236}">
                    <a16:creationId xmlns:a16="http://schemas.microsoft.com/office/drawing/2014/main" id="{E41E570A-5E07-4F54-AB14-930AA1170ACB}"/>
                  </a:ext>
                </a:extLst>
              </p:cNvPr>
              <p:cNvCxnSpPr/>
              <p:nvPr/>
            </p:nvCxnSpPr>
            <p:spPr>
              <a:xfrm>
                <a:off x="9587338" y="3209962"/>
                <a:ext cx="1828800" cy="337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64" name="Group 8763">
              <a:extLst>
                <a:ext uri="{FF2B5EF4-FFF2-40B4-BE49-F238E27FC236}">
                  <a16:creationId xmlns:a16="http://schemas.microsoft.com/office/drawing/2014/main" id="{8E037BEB-7964-4289-92B5-5383CB4F9A84}"/>
                </a:ext>
              </a:extLst>
            </p:cNvPr>
            <p:cNvGrpSpPr/>
            <p:nvPr/>
          </p:nvGrpSpPr>
          <p:grpSpPr>
            <a:xfrm rot="60000">
              <a:off x="9635371" y="2439861"/>
              <a:ext cx="1806575" cy="50400"/>
              <a:chOff x="9668199" y="2844737"/>
              <a:chExt cx="1806575" cy="50400"/>
            </a:xfrm>
          </p:grpSpPr>
          <p:cxnSp>
            <p:nvCxnSpPr>
              <p:cNvPr id="8765" name="Straight Connector 8764">
                <a:extLst>
                  <a:ext uri="{FF2B5EF4-FFF2-40B4-BE49-F238E27FC236}">
                    <a16:creationId xmlns:a16="http://schemas.microsoft.com/office/drawing/2014/main" id="{BCA6832B-2A7A-B9DA-1112-5CADCAA5AAC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6819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66" name="Straight Connector 8765">
                <a:extLst>
                  <a:ext uri="{FF2B5EF4-FFF2-40B4-BE49-F238E27FC236}">
                    <a16:creationId xmlns:a16="http://schemas.microsoft.com/office/drawing/2014/main" id="{CE8AD2A7-529F-2A04-2253-DD4791C0C9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1574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67" name="Straight Connector 8766">
                <a:extLst>
                  <a:ext uri="{FF2B5EF4-FFF2-40B4-BE49-F238E27FC236}">
                    <a16:creationId xmlns:a16="http://schemas.microsoft.com/office/drawing/2014/main" id="{AFDFC15A-6AE5-03DF-C3AA-538C8A22956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6328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68" name="Straight Connector 8767">
                <a:extLst>
                  <a:ext uri="{FF2B5EF4-FFF2-40B4-BE49-F238E27FC236}">
                    <a16:creationId xmlns:a16="http://schemas.microsoft.com/office/drawing/2014/main" id="{F8AE77D0-3C46-3967-D69C-3C30F741E86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1082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69" name="Straight Connector 8768">
                <a:extLst>
                  <a:ext uri="{FF2B5EF4-FFF2-40B4-BE49-F238E27FC236}">
                    <a16:creationId xmlns:a16="http://schemas.microsoft.com/office/drawing/2014/main" id="{B09D8D6F-75B3-4F66-B9DC-F64252897C3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836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0" name="Straight Connector 8769">
                <a:extLst>
                  <a:ext uri="{FF2B5EF4-FFF2-40B4-BE49-F238E27FC236}">
                    <a16:creationId xmlns:a16="http://schemas.microsoft.com/office/drawing/2014/main" id="{FD561031-FDEF-CA12-5044-47E1CE0C45D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0590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1" name="Straight Connector 8770">
                <a:extLst>
                  <a:ext uri="{FF2B5EF4-FFF2-40B4-BE49-F238E27FC236}">
                    <a16:creationId xmlns:a16="http://schemas.microsoft.com/office/drawing/2014/main" id="{DD21F801-84F4-82D5-DFFF-7F9287EFBC2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5344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2" name="Straight Connector 8771">
                <a:extLst>
                  <a:ext uri="{FF2B5EF4-FFF2-40B4-BE49-F238E27FC236}">
                    <a16:creationId xmlns:a16="http://schemas.microsoft.com/office/drawing/2014/main" id="{D9DBD820-3A79-7BEB-500D-D858D7B5D9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0098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3" name="Straight Connector 8772">
                <a:extLst>
                  <a:ext uri="{FF2B5EF4-FFF2-40B4-BE49-F238E27FC236}">
                    <a16:creationId xmlns:a16="http://schemas.microsoft.com/office/drawing/2014/main" id="{87F19EAC-9E57-0455-F08C-E364C7A28B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4852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4" name="Straight Connector 8773">
                <a:extLst>
                  <a:ext uri="{FF2B5EF4-FFF2-40B4-BE49-F238E27FC236}">
                    <a16:creationId xmlns:a16="http://schemas.microsoft.com/office/drawing/2014/main" id="{A5C9003F-B0A6-8354-D98A-C602CB6D6AF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9606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5" name="Straight Connector 8774">
                <a:extLst>
                  <a:ext uri="{FF2B5EF4-FFF2-40B4-BE49-F238E27FC236}">
                    <a16:creationId xmlns:a16="http://schemas.microsoft.com/office/drawing/2014/main" id="{2FF8E78F-6FEC-75A8-09F3-82E11CD6A26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4360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6" name="Straight Connector 8775">
                <a:extLst>
                  <a:ext uri="{FF2B5EF4-FFF2-40B4-BE49-F238E27FC236}">
                    <a16:creationId xmlns:a16="http://schemas.microsoft.com/office/drawing/2014/main" id="{29F4F3DD-F581-96CD-B025-A54FA25779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9115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7" name="Straight Connector 8776">
                <a:extLst>
                  <a:ext uri="{FF2B5EF4-FFF2-40B4-BE49-F238E27FC236}">
                    <a16:creationId xmlns:a16="http://schemas.microsoft.com/office/drawing/2014/main" id="{217E3547-AFA0-0372-2B8A-A6F925A582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3869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8" name="Straight Connector 8777">
                <a:extLst>
                  <a:ext uri="{FF2B5EF4-FFF2-40B4-BE49-F238E27FC236}">
                    <a16:creationId xmlns:a16="http://schemas.microsoft.com/office/drawing/2014/main" id="{99C9409E-1090-6565-099B-5E96CE9E20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8623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9" name="Straight Connector 8778">
                <a:extLst>
                  <a:ext uri="{FF2B5EF4-FFF2-40B4-BE49-F238E27FC236}">
                    <a16:creationId xmlns:a16="http://schemas.microsoft.com/office/drawing/2014/main" id="{4D010446-E2F0-E2E4-9993-3E069C2BBE1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3377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0" name="Straight Connector 8779">
                <a:extLst>
                  <a:ext uri="{FF2B5EF4-FFF2-40B4-BE49-F238E27FC236}">
                    <a16:creationId xmlns:a16="http://schemas.microsoft.com/office/drawing/2014/main" id="{C59DA7E7-9EF5-3D9B-3CC0-8451A462CA9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8131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1" name="Straight Connector 8780">
                <a:extLst>
                  <a:ext uri="{FF2B5EF4-FFF2-40B4-BE49-F238E27FC236}">
                    <a16:creationId xmlns:a16="http://schemas.microsoft.com/office/drawing/2014/main" id="{AF77C098-8E23-C9EB-4868-5B72166553D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2885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2" name="Straight Connector 8781">
                <a:extLst>
                  <a:ext uri="{FF2B5EF4-FFF2-40B4-BE49-F238E27FC236}">
                    <a16:creationId xmlns:a16="http://schemas.microsoft.com/office/drawing/2014/main" id="{6F9BEC04-45D7-B766-31CB-9F81160E27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7639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3" name="Straight Connector 8782">
                <a:extLst>
                  <a:ext uri="{FF2B5EF4-FFF2-40B4-BE49-F238E27FC236}">
                    <a16:creationId xmlns:a16="http://schemas.microsoft.com/office/drawing/2014/main" id="{CCA51DCD-FD62-58A5-CEAE-AFF5AA25282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2393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4" name="Straight Connector 8783">
                <a:extLst>
                  <a:ext uri="{FF2B5EF4-FFF2-40B4-BE49-F238E27FC236}">
                    <a16:creationId xmlns:a16="http://schemas.microsoft.com/office/drawing/2014/main" id="{94E15659-0961-7610-E6A0-A20992CA9B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7147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5" name="Straight Connector 8784">
                <a:extLst>
                  <a:ext uri="{FF2B5EF4-FFF2-40B4-BE49-F238E27FC236}">
                    <a16:creationId xmlns:a16="http://schemas.microsoft.com/office/drawing/2014/main" id="{60D02C35-0DCA-D32B-D009-D369456D5DC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1901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6" name="Straight Connector 8785">
                <a:extLst>
                  <a:ext uri="{FF2B5EF4-FFF2-40B4-BE49-F238E27FC236}">
                    <a16:creationId xmlns:a16="http://schemas.microsoft.com/office/drawing/2014/main" id="{26877727-CA77-98C6-D40B-FFDF5349F45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6656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7" name="Straight Connector 8786">
                <a:extLst>
                  <a:ext uri="{FF2B5EF4-FFF2-40B4-BE49-F238E27FC236}">
                    <a16:creationId xmlns:a16="http://schemas.microsoft.com/office/drawing/2014/main" id="{70CECEE5-6D60-8186-EFD1-898E343E56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1410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8" name="Straight Connector 8787">
                <a:extLst>
                  <a:ext uri="{FF2B5EF4-FFF2-40B4-BE49-F238E27FC236}">
                    <a16:creationId xmlns:a16="http://schemas.microsoft.com/office/drawing/2014/main" id="{7016AAFB-B65A-B950-12B7-B1BD34AFDD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6164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89" name="Straight Connector 8788">
                <a:extLst>
                  <a:ext uri="{FF2B5EF4-FFF2-40B4-BE49-F238E27FC236}">
                    <a16:creationId xmlns:a16="http://schemas.microsoft.com/office/drawing/2014/main" id="{DCD29DC8-DB7B-A352-B384-CB5CE4D0F2F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0918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0" name="Straight Connector 8789">
                <a:extLst>
                  <a:ext uri="{FF2B5EF4-FFF2-40B4-BE49-F238E27FC236}">
                    <a16:creationId xmlns:a16="http://schemas.microsoft.com/office/drawing/2014/main" id="{38C357A0-211F-401E-5A5F-BA54C34205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5672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1" name="Straight Connector 8790">
                <a:extLst>
                  <a:ext uri="{FF2B5EF4-FFF2-40B4-BE49-F238E27FC236}">
                    <a16:creationId xmlns:a16="http://schemas.microsoft.com/office/drawing/2014/main" id="{E1947C1F-C96B-1B8E-5EE2-18CC0D0CFB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0426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2" name="Straight Connector 8791">
                <a:extLst>
                  <a:ext uri="{FF2B5EF4-FFF2-40B4-BE49-F238E27FC236}">
                    <a16:creationId xmlns:a16="http://schemas.microsoft.com/office/drawing/2014/main" id="{3C127CA2-A6C4-323E-AB12-91D39A5D2A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5180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3" name="Straight Connector 8792">
                <a:extLst>
                  <a:ext uri="{FF2B5EF4-FFF2-40B4-BE49-F238E27FC236}">
                    <a16:creationId xmlns:a16="http://schemas.microsoft.com/office/drawing/2014/main" id="{D23FAED6-4C14-8E08-9222-38696A3E1D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99347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4" name="Straight Connector 8793">
                <a:extLst>
                  <a:ext uri="{FF2B5EF4-FFF2-40B4-BE49-F238E27FC236}">
                    <a16:creationId xmlns:a16="http://schemas.microsoft.com/office/drawing/2014/main" id="{9B918A7D-E738-2BBD-5F7E-8F8A3426E0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46888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5" name="Straight Connector 8794">
                <a:extLst>
                  <a:ext uri="{FF2B5EF4-FFF2-40B4-BE49-F238E27FC236}">
                    <a16:creationId xmlns:a16="http://schemas.microsoft.com/office/drawing/2014/main" id="{1115992E-87D9-2E28-182D-E840335582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94429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6" name="Straight Connector 8795">
                <a:extLst>
                  <a:ext uri="{FF2B5EF4-FFF2-40B4-BE49-F238E27FC236}">
                    <a16:creationId xmlns:a16="http://schemas.microsoft.com/office/drawing/2014/main" id="{5ED790B2-4150-8D40-509F-D1331FD3DC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41970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7" name="Straight Connector 8796">
                <a:extLst>
                  <a:ext uri="{FF2B5EF4-FFF2-40B4-BE49-F238E27FC236}">
                    <a16:creationId xmlns:a16="http://schemas.microsoft.com/office/drawing/2014/main" id="{BFA314A7-4AC3-D4A9-6891-B6F3936547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89511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8" name="Straight Connector 8797">
                <a:extLst>
                  <a:ext uri="{FF2B5EF4-FFF2-40B4-BE49-F238E27FC236}">
                    <a16:creationId xmlns:a16="http://schemas.microsoft.com/office/drawing/2014/main" id="{09C66402-5A6A-629A-EF00-6AB2D45FCF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37052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9" name="Straight Connector 8798">
                <a:extLst>
                  <a:ext uri="{FF2B5EF4-FFF2-40B4-BE49-F238E27FC236}">
                    <a16:creationId xmlns:a16="http://schemas.microsoft.com/office/drawing/2014/main" id="{166E50EE-B931-98C6-5DA6-BF6169F123D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84593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00" name="Straight Connector 8799">
                <a:extLst>
                  <a:ext uri="{FF2B5EF4-FFF2-40B4-BE49-F238E27FC236}">
                    <a16:creationId xmlns:a16="http://schemas.microsoft.com/office/drawing/2014/main" id="{DFB9BF22-2B1E-B552-5BDD-E0B3C4E57A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3213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01" name="Straight Connector 8800">
                <a:extLst>
                  <a:ext uri="{FF2B5EF4-FFF2-40B4-BE49-F238E27FC236}">
                    <a16:creationId xmlns:a16="http://schemas.microsoft.com/office/drawing/2014/main" id="{5240CC40-1F60-0CAB-8118-16C684F824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379675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02" name="Straight Connector 8801">
                <a:extLst>
                  <a:ext uri="{FF2B5EF4-FFF2-40B4-BE49-F238E27FC236}">
                    <a16:creationId xmlns:a16="http://schemas.microsoft.com/office/drawing/2014/main" id="{D01FBC19-6E90-37ED-8F3C-ABDEB7A127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27216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03" name="Straight Connector 8802">
                <a:extLst>
                  <a:ext uri="{FF2B5EF4-FFF2-40B4-BE49-F238E27FC236}">
                    <a16:creationId xmlns:a16="http://schemas.microsoft.com/office/drawing/2014/main" id="{583665E7-A7B4-4AEE-95BD-DF723175F6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474774" y="2844737"/>
                <a:ext cx="0" cy="504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357" name="Group 9356">
            <a:extLst>
              <a:ext uri="{FF2B5EF4-FFF2-40B4-BE49-F238E27FC236}">
                <a16:creationId xmlns:a16="http://schemas.microsoft.com/office/drawing/2014/main" id="{BBE5B435-9413-316A-4B4C-5D393C03426A}"/>
              </a:ext>
            </a:extLst>
          </p:cNvPr>
          <p:cNvGrpSpPr/>
          <p:nvPr/>
        </p:nvGrpSpPr>
        <p:grpSpPr>
          <a:xfrm>
            <a:off x="9353263" y="5697225"/>
            <a:ext cx="50969" cy="1579501"/>
            <a:chOff x="2003893" y="4371384"/>
            <a:chExt cx="50969" cy="1579501"/>
          </a:xfrm>
        </p:grpSpPr>
        <p:sp>
          <p:nvSpPr>
            <p:cNvPr id="9353" name="Rectangle 9352">
              <a:extLst>
                <a:ext uri="{FF2B5EF4-FFF2-40B4-BE49-F238E27FC236}">
                  <a16:creationId xmlns:a16="http://schemas.microsoft.com/office/drawing/2014/main" id="{2B3AEFFA-DED9-815F-EC9E-640E9DE9ADEC}"/>
                </a:ext>
              </a:extLst>
            </p:cNvPr>
            <p:cNvSpPr/>
            <p:nvPr/>
          </p:nvSpPr>
          <p:spPr>
            <a:xfrm rot="5400000" flipV="1">
              <a:off x="1784392" y="5680415"/>
              <a:ext cx="495221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rgbClr val="FFC2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54" name="Straight Arrow Connector 9353">
              <a:extLst>
                <a:ext uri="{FF2B5EF4-FFF2-40B4-BE49-F238E27FC236}">
                  <a16:creationId xmlns:a16="http://schemas.microsoft.com/office/drawing/2014/main" id="{5776E241-03E6-E424-E4A5-68D103AFBAD2}"/>
                </a:ext>
              </a:extLst>
            </p:cNvPr>
            <p:cNvCxnSpPr>
              <a:cxnSpLocks/>
            </p:cNvCxnSpPr>
            <p:nvPr/>
          </p:nvCxnSpPr>
          <p:spPr>
            <a:xfrm>
              <a:off x="2032002" y="5446139"/>
              <a:ext cx="0" cy="343529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55" name="Rectangle 9354">
              <a:extLst>
                <a:ext uri="{FF2B5EF4-FFF2-40B4-BE49-F238E27FC236}">
                  <a16:creationId xmlns:a16="http://schemas.microsoft.com/office/drawing/2014/main" id="{DECDD721-6182-FC65-D4D0-39C5E8676ADA}"/>
                </a:ext>
              </a:extLst>
            </p:cNvPr>
            <p:cNvSpPr/>
            <p:nvPr/>
          </p:nvSpPr>
          <p:spPr>
            <a:xfrm rot="16200000">
              <a:off x="1779142" y="4596135"/>
              <a:ext cx="495221" cy="45719"/>
            </a:xfrm>
            <a:prstGeom prst="rect">
              <a:avLst/>
            </a:prstGeom>
            <a:gradFill flip="none" rotWithShape="1">
              <a:gsLst>
                <a:gs pos="50000">
                  <a:schemeClr val="accent2"/>
                </a:gs>
                <a:gs pos="0">
                  <a:schemeClr val="accent2"/>
                </a:gs>
                <a:gs pos="100000">
                  <a:srgbClr val="FFC2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56" name="Straight Arrow Connector 9355">
              <a:extLst>
                <a:ext uri="{FF2B5EF4-FFF2-40B4-BE49-F238E27FC236}">
                  <a16:creationId xmlns:a16="http://schemas.microsoft.com/office/drawing/2014/main" id="{16405378-8F11-07AD-1862-23762DA593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26752" y="4518524"/>
              <a:ext cx="0" cy="343529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D95C1C6-34EB-024A-DA8D-383523EB2422}"/>
              </a:ext>
            </a:extLst>
          </p:cNvPr>
          <p:cNvSpPr txBox="1"/>
          <p:nvPr/>
        </p:nvSpPr>
        <p:spPr>
          <a:xfrm>
            <a:off x="8999740" y="905905"/>
            <a:ext cx="25747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highlight>
                  <a:srgbClr val="FFFF00"/>
                </a:highlight>
              </a:rPr>
              <a:t>Meiosis II: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79FB30-8F76-E99A-6D1E-418CEEB45907}"/>
              </a:ext>
            </a:extLst>
          </p:cNvPr>
          <p:cNvGrpSpPr/>
          <p:nvPr/>
        </p:nvGrpSpPr>
        <p:grpSpPr>
          <a:xfrm>
            <a:off x="8161110" y="2000999"/>
            <a:ext cx="567847" cy="7982589"/>
            <a:chOff x="696749" y="2009306"/>
            <a:chExt cx="567847" cy="7982589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C79F1C4-A2C5-7A99-6AE1-3F479539B5D5}"/>
                </a:ext>
              </a:extLst>
            </p:cNvPr>
            <p:cNvCxnSpPr>
              <a:cxnSpLocks/>
            </p:cNvCxnSpPr>
            <p:nvPr/>
          </p:nvCxnSpPr>
          <p:spPr>
            <a:xfrm>
              <a:off x="1264596" y="2009306"/>
              <a:ext cx="0" cy="79825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89BC3E2-FC79-F660-E23E-8D772CD97884}"/>
                </a:ext>
              </a:extLst>
            </p:cNvPr>
            <p:cNvSpPr txBox="1"/>
            <p:nvPr/>
          </p:nvSpPr>
          <p:spPr>
            <a:xfrm rot="16200000">
              <a:off x="560600" y="3547420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Pair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CFA99E1-1EEE-FFF5-8159-A5B356D71491}"/>
                </a:ext>
              </a:extLst>
            </p:cNvPr>
            <p:cNvSpPr txBox="1"/>
            <p:nvPr/>
          </p:nvSpPr>
          <p:spPr>
            <a:xfrm rot="16200000">
              <a:off x="551785" y="8495704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Part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630FE32-FDA6-437C-06FF-CD8B5D1C7F40}"/>
                </a:ext>
              </a:extLst>
            </p:cNvPr>
            <p:cNvSpPr txBox="1"/>
            <p:nvPr/>
          </p:nvSpPr>
          <p:spPr>
            <a:xfrm rot="16200000">
              <a:off x="553922" y="6159332"/>
              <a:ext cx="747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Pull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13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1600</TotalTime>
  <Words>349</Words>
  <Application>Microsoft Macintosh PowerPoint</Application>
  <PresentationFormat>Custom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Rosie</dc:creator>
  <cp:lastModifiedBy>Rosie</cp:lastModifiedBy>
  <cp:revision>25</cp:revision>
  <dcterms:created xsi:type="dcterms:W3CDTF">2022-06-08T20:55:57Z</dcterms:created>
  <dcterms:modified xsi:type="dcterms:W3CDTF">2022-07-24T19:12:33Z</dcterms:modified>
</cp:coreProperties>
</file>