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3" r:id="rId3"/>
    <p:sldId id="307" r:id="rId4"/>
    <p:sldId id="271" r:id="rId5"/>
    <p:sldId id="308" r:id="rId6"/>
    <p:sldId id="309" r:id="rId7"/>
    <p:sldId id="310" r:id="rId8"/>
    <p:sldId id="311" r:id="rId9"/>
    <p:sldId id="323" r:id="rId10"/>
    <p:sldId id="322" r:id="rId11"/>
    <p:sldId id="375" r:id="rId12"/>
    <p:sldId id="373" r:id="rId13"/>
    <p:sldId id="314" r:id="rId14"/>
    <p:sldId id="377" r:id="rId15"/>
    <p:sldId id="371" r:id="rId16"/>
    <p:sldId id="374" r:id="rId17"/>
    <p:sldId id="315" r:id="rId18"/>
    <p:sldId id="378" r:id="rId19"/>
    <p:sldId id="32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0489"/>
    <a:srgbClr val="000002"/>
    <a:srgbClr val="C1E2F7"/>
    <a:srgbClr val="A2E824"/>
    <a:srgbClr val="85110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3A1D87-FADA-4BF1-B560-44E76038CCA8}" v="192" dt="2023-03-24T02:36:45.8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9" autoAdjust="0"/>
    <p:restoredTop sz="94308" autoAdjust="0"/>
  </p:normalViewPr>
  <p:slideViewPr>
    <p:cSldViewPr snapToGrid="0" snapToObjects="1">
      <p:cViewPr varScale="1">
        <p:scale>
          <a:sx n="93" d="100"/>
          <a:sy n="93" d="100"/>
        </p:scale>
        <p:origin x="1171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nyder, Jenise" userId="42288d52-7886-4d1c-91b8-12c7dd988bd4" providerId="ADAL" clId="{5B3A1D87-FADA-4BF1-B560-44E76038CCA8}"/>
    <pc:docChg chg="undo redo custSel addSld delSld modSld">
      <pc:chgData name="Snyder, Jenise" userId="42288d52-7886-4d1c-91b8-12c7dd988bd4" providerId="ADAL" clId="{5B3A1D87-FADA-4BF1-B560-44E76038CCA8}" dt="2023-03-24T02:39:06.751" v="2788" actId="207"/>
      <pc:docMkLst>
        <pc:docMk/>
      </pc:docMkLst>
      <pc:sldChg chg="addSp delSp modSp mod">
        <pc:chgData name="Snyder, Jenise" userId="42288d52-7886-4d1c-91b8-12c7dd988bd4" providerId="ADAL" clId="{5B3A1D87-FADA-4BF1-B560-44E76038CCA8}" dt="2023-03-23T20:25:09.761" v="1872" actId="1076"/>
        <pc:sldMkLst>
          <pc:docMk/>
          <pc:sldMk cId="0" sldId="256"/>
        </pc:sldMkLst>
        <pc:spChg chg="mod">
          <ac:chgData name="Snyder, Jenise" userId="42288d52-7886-4d1c-91b8-12c7dd988bd4" providerId="ADAL" clId="{5B3A1D87-FADA-4BF1-B560-44E76038CCA8}" dt="2023-03-23T19:44:37.564" v="85" actId="2711"/>
          <ac:spMkLst>
            <pc:docMk/>
            <pc:sldMk cId="0" sldId="256"/>
            <ac:spMk id="2" creationId="{00000000-0000-0000-0000-000000000000}"/>
          </ac:spMkLst>
        </pc:spChg>
        <pc:spChg chg="mod">
          <ac:chgData name="Snyder, Jenise" userId="42288d52-7886-4d1c-91b8-12c7dd988bd4" providerId="ADAL" clId="{5B3A1D87-FADA-4BF1-B560-44E76038CCA8}" dt="2023-03-23T19:40:28.203" v="18" actId="20577"/>
          <ac:spMkLst>
            <pc:docMk/>
            <pc:sldMk cId="0" sldId="256"/>
            <ac:spMk id="3" creationId="{00000000-0000-0000-0000-000000000000}"/>
          </ac:spMkLst>
        </pc:spChg>
        <pc:spChg chg="add mod">
          <ac:chgData name="Snyder, Jenise" userId="42288d52-7886-4d1c-91b8-12c7dd988bd4" providerId="ADAL" clId="{5B3A1D87-FADA-4BF1-B560-44E76038CCA8}" dt="2023-03-23T20:25:09.761" v="1872" actId="1076"/>
          <ac:spMkLst>
            <pc:docMk/>
            <pc:sldMk cId="0" sldId="256"/>
            <ac:spMk id="4" creationId="{328BFBB0-3442-498C-CCED-E632F49D8A3A}"/>
          </ac:spMkLst>
        </pc:spChg>
        <pc:picChg chg="del mod">
          <ac:chgData name="Snyder, Jenise" userId="42288d52-7886-4d1c-91b8-12c7dd988bd4" providerId="ADAL" clId="{5B3A1D87-FADA-4BF1-B560-44E76038CCA8}" dt="2023-03-23T20:23:53.994" v="1730" actId="478"/>
          <ac:picMkLst>
            <pc:docMk/>
            <pc:sldMk cId="0" sldId="256"/>
            <ac:picMk id="6" creationId="{00000000-0000-0000-0000-000000000000}"/>
          </ac:picMkLst>
        </pc:picChg>
      </pc:sldChg>
      <pc:sldChg chg="del">
        <pc:chgData name="Snyder, Jenise" userId="42288d52-7886-4d1c-91b8-12c7dd988bd4" providerId="ADAL" clId="{5B3A1D87-FADA-4BF1-B560-44E76038CCA8}" dt="2023-03-23T19:40:36.390" v="20" actId="47"/>
        <pc:sldMkLst>
          <pc:docMk/>
          <pc:sldMk cId="0" sldId="259"/>
        </pc:sldMkLst>
      </pc:sldChg>
      <pc:sldChg chg="addSp delSp modSp mod">
        <pc:chgData name="Snyder, Jenise" userId="42288d52-7886-4d1c-91b8-12c7dd988bd4" providerId="ADAL" clId="{5B3A1D87-FADA-4BF1-B560-44E76038CCA8}" dt="2023-03-23T20:28:34.806" v="1916" actId="113"/>
        <pc:sldMkLst>
          <pc:docMk/>
          <pc:sldMk cId="0" sldId="271"/>
        </pc:sldMkLst>
        <pc:spChg chg="add mod">
          <ac:chgData name="Snyder, Jenise" userId="42288d52-7886-4d1c-91b8-12c7dd988bd4" providerId="ADAL" clId="{5B3A1D87-FADA-4BF1-B560-44E76038CCA8}" dt="2023-03-23T19:54:22.309" v="316" actId="20577"/>
          <ac:spMkLst>
            <pc:docMk/>
            <pc:sldMk cId="0" sldId="271"/>
            <ac:spMk id="2" creationId="{38287609-DF4C-886D-6ED3-374F2573986F}"/>
          </ac:spMkLst>
        </pc:spChg>
        <pc:spChg chg="mod">
          <ac:chgData name="Snyder, Jenise" userId="42288d52-7886-4d1c-91b8-12c7dd988bd4" providerId="ADAL" clId="{5B3A1D87-FADA-4BF1-B560-44E76038CCA8}" dt="2023-03-23T20:28:34.806" v="1916" actId="113"/>
          <ac:spMkLst>
            <pc:docMk/>
            <pc:sldMk cId="0" sldId="271"/>
            <ac:spMk id="3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3:47.201" v="301" actId="478"/>
          <ac:spMkLst>
            <pc:docMk/>
            <pc:sldMk cId="0" sldId="271"/>
            <ac:spMk id="6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3:47.201" v="301" actId="478"/>
          <ac:spMkLst>
            <pc:docMk/>
            <pc:sldMk cId="0" sldId="271"/>
            <ac:spMk id="7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3:47.201" v="301" actId="478"/>
          <ac:spMkLst>
            <pc:docMk/>
            <pc:sldMk cId="0" sldId="271"/>
            <ac:spMk id="8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3:47.201" v="301" actId="478"/>
          <ac:spMkLst>
            <pc:docMk/>
            <pc:sldMk cId="0" sldId="271"/>
            <ac:spMk id="9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3:51.555" v="302" actId="478"/>
          <ac:spMkLst>
            <pc:docMk/>
            <pc:sldMk cId="0" sldId="271"/>
            <ac:spMk id="10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3:51.555" v="302" actId="478"/>
          <ac:spMkLst>
            <pc:docMk/>
            <pc:sldMk cId="0" sldId="271"/>
            <ac:spMk id="11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3:51.555" v="302" actId="478"/>
          <ac:spMkLst>
            <pc:docMk/>
            <pc:sldMk cId="0" sldId="271"/>
            <ac:spMk id="12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3:51.555" v="302" actId="478"/>
          <ac:spMkLst>
            <pc:docMk/>
            <pc:sldMk cId="0" sldId="271"/>
            <ac:spMk id="13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3:47.201" v="301" actId="478"/>
          <ac:spMkLst>
            <pc:docMk/>
            <pc:sldMk cId="0" sldId="271"/>
            <ac:spMk id="14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3:47.201" v="301" actId="478"/>
          <ac:spMkLst>
            <pc:docMk/>
            <pc:sldMk cId="0" sldId="271"/>
            <ac:spMk id="15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3:51.555" v="302" actId="478"/>
          <ac:spMkLst>
            <pc:docMk/>
            <pc:sldMk cId="0" sldId="271"/>
            <ac:spMk id="16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3:47.201" v="301" actId="478"/>
          <ac:spMkLst>
            <pc:docMk/>
            <pc:sldMk cId="0" sldId="271"/>
            <ac:spMk id="17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3:51.555" v="302" actId="478"/>
          <ac:spMkLst>
            <pc:docMk/>
            <pc:sldMk cId="0" sldId="271"/>
            <ac:spMk id="18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3:51.555" v="302" actId="478"/>
          <ac:spMkLst>
            <pc:docMk/>
            <pc:sldMk cId="0" sldId="271"/>
            <ac:spMk id="19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3:47.201" v="301" actId="478"/>
          <ac:spMkLst>
            <pc:docMk/>
            <pc:sldMk cId="0" sldId="271"/>
            <ac:spMk id="20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3:47.201" v="301" actId="478"/>
          <ac:spMkLst>
            <pc:docMk/>
            <pc:sldMk cId="0" sldId="271"/>
            <ac:spMk id="21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3:51.555" v="302" actId="478"/>
          <ac:spMkLst>
            <pc:docMk/>
            <pc:sldMk cId="0" sldId="271"/>
            <ac:spMk id="22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3:51.555" v="302" actId="478"/>
          <ac:spMkLst>
            <pc:docMk/>
            <pc:sldMk cId="0" sldId="271"/>
            <ac:spMk id="23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3:51.555" v="302" actId="478"/>
          <ac:spMkLst>
            <pc:docMk/>
            <pc:sldMk cId="0" sldId="271"/>
            <ac:spMk id="24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3:51.555" v="302" actId="478"/>
          <ac:spMkLst>
            <pc:docMk/>
            <pc:sldMk cId="0" sldId="271"/>
            <ac:spMk id="25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3:51.555" v="302" actId="478"/>
          <ac:spMkLst>
            <pc:docMk/>
            <pc:sldMk cId="0" sldId="271"/>
            <ac:spMk id="26" creationId="{00000000-0000-0000-0000-000000000000}"/>
          </ac:spMkLst>
        </pc:spChg>
        <pc:spChg chg="mod">
          <ac:chgData name="Snyder, Jenise" userId="42288d52-7886-4d1c-91b8-12c7dd988bd4" providerId="ADAL" clId="{5B3A1D87-FADA-4BF1-B560-44E76038CCA8}" dt="2023-03-23T19:45:37.746" v="88" actId="2711"/>
          <ac:spMkLst>
            <pc:docMk/>
            <pc:sldMk cId="0" sldId="271"/>
            <ac:spMk id="28" creationId="{00000000-0000-0000-0000-000000000000}"/>
          </ac:spMkLst>
        </pc:spChg>
        <pc:picChg chg="del">
          <ac:chgData name="Snyder, Jenise" userId="42288d52-7886-4d1c-91b8-12c7dd988bd4" providerId="ADAL" clId="{5B3A1D87-FADA-4BF1-B560-44E76038CCA8}" dt="2023-03-23T19:53:22.983" v="264" actId="478"/>
          <ac:picMkLst>
            <pc:docMk/>
            <pc:sldMk cId="0" sldId="271"/>
            <ac:picMk id="5" creationId="{00000000-0000-0000-0000-000000000000}"/>
          </ac:picMkLst>
        </pc:picChg>
      </pc:sldChg>
      <pc:sldChg chg="modSp mod">
        <pc:chgData name="Snyder, Jenise" userId="42288d52-7886-4d1c-91b8-12c7dd988bd4" providerId="ADAL" clId="{5B3A1D87-FADA-4BF1-B560-44E76038CCA8}" dt="2023-03-23T19:44:50.745" v="86" actId="2711"/>
        <pc:sldMkLst>
          <pc:docMk/>
          <pc:sldMk cId="1693654072" sldId="293"/>
        </pc:sldMkLst>
        <pc:spChg chg="mod">
          <ac:chgData name="Snyder, Jenise" userId="42288d52-7886-4d1c-91b8-12c7dd988bd4" providerId="ADAL" clId="{5B3A1D87-FADA-4BF1-B560-44E76038CCA8}" dt="2023-03-23T19:44:50.745" v="86" actId="2711"/>
          <ac:spMkLst>
            <pc:docMk/>
            <pc:sldMk cId="1693654072" sldId="293"/>
            <ac:spMk id="2" creationId="{00000000-0000-0000-0000-000000000000}"/>
          </ac:spMkLst>
        </pc:spChg>
      </pc:sldChg>
      <pc:sldChg chg="del">
        <pc:chgData name="Snyder, Jenise" userId="42288d52-7886-4d1c-91b8-12c7dd988bd4" providerId="ADAL" clId="{5B3A1D87-FADA-4BF1-B560-44E76038CCA8}" dt="2023-03-23T19:40:37.115" v="21" actId="47"/>
        <pc:sldMkLst>
          <pc:docMk/>
          <pc:sldMk cId="156175914" sldId="294"/>
        </pc:sldMkLst>
      </pc:sldChg>
      <pc:sldChg chg="del">
        <pc:chgData name="Snyder, Jenise" userId="42288d52-7886-4d1c-91b8-12c7dd988bd4" providerId="ADAL" clId="{5B3A1D87-FADA-4BF1-B560-44E76038CCA8}" dt="2023-03-23T19:40:44.948" v="25" actId="47"/>
        <pc:sldMkLst>
          <pc:docMk/>
          <pc:sldMk cId="2952330731" sldId="295"/>
        </pc:sldMkLst>
      </pc:sldChg>
      <pc:sldChg chg="del">
        <pc:chgData name="Snyder, Jenise" userId="42288d52-7886-4d1c-91b8-12c7dd988bd4" providerId="ADAL" clId="{5B3A1D87-FADA-4BF1-B560-44E76038CCA8}" dt="2023-03-23T19:40:37.700" v="22" actId="47"/>
        <pc:sldMkLst>
          <pc:docMk/>
          <pc:sldMk cId="2576155620" sldId="296"/>
        </pc:sldMkLst>
      </pc:sldChg>
      <pc:sldChg chg="del">
        <pc:chgData name="Snyder, Jenise" userId="42288d52-7886-4d1c-91b8-12c7dd988bd4" providerId="ADAL" clId="{5B3A1D87-FADA-4BF1-B560-44E76038CCA8}" dt="2023-03-23T19:40:46.068" v="27" actId="47"/>
        <pc:sldMkLst>
          <pc:docMk/>
          <pc:sldMk cId="2585079180" sldId="298"/>
        </pc:sldMkLst>
      </pc:sldChg>
      <pc:sldChg chg="del">
        <pc:chgData name="Snyder, Jenise" userId="42288d52-7886-4d1c-91b8-12c7dd988bd4" providerId="ADAL" clId="{5B3A1D87-FADA-4BF1-B560-44E76038CCA8}" dt="2023-03-23T19:40:34.324" v="19" actId="47"/>
        <pc:sldMkLst>
          <pc:docMk/>
          <pc:sldMk cId="0" sldId="303"/>
        </pc:sldMkLst>
      </pc:sldChg>
      <pc:sldChg chg="addSp delSp modSp mod">
        <pc:chgData name="Snyder, Jenise" userId="42288d52-7886-4d1c-91b8-12c7dd988bd4" providerId="ADAL" clId="{5B3A1D87-FADA-4BF1-B560-44E76038CCA8}" dt="2023-03-23T19:58:58.317" v="749" actId="20577"/>
        <pc:sldMkLst>
          <pc:docMk/>
          <pc:sldMk cId="0" sldId="307"/>
        </pc:sldMkLst>
        <pc:spChg chg="add mod">
          <ac:chgData name="Snyder, Jenise" userId="42288d52-7886-4d1c-91b8-12c7dd988bd4" providerId="ADAL" clId="{5B3A1D87-FADA-4BF1-B560-44E76038CCA8}" dt="2023-03-23T19:58:58.317" v="749" actId="20577"/>
          <ac:spMkLst>
            <pc:docMk/>
            <pc:sldMk cId="0" sldId="307"/>
            <ac:spMk id="2" creationId="{24319608-9647-3D75-283E-CFC07022DC80}"/>
          </ac:spMkLst>
        </pc:spChg>
        <pc:spChg chg="mod">
          <ac:chgData name="Snyder, Jenise" userId="42288d52-7886-4d1c-91b8-12c7dd988bd4" providerId="ADAL" clId="{5B3A1D87-FADA-4BF1-B560-44E76038CCA8}" dt="2023-03-23T19:45:14.905" v="87" actId="2711"/>
          <ac:spMkLst>
            <pc:docMk/>
            <pc:sldMk cId="0" sldId="307"/>
            <ac:spMk id="19458" creationId="{00000000-0000-0000-0000-000000000000}"/>
          </ac:spMkLst>
        </pc:spChg>
        <pc:grpChg chg="del">
          <ac:chgData name="Snyder, Jenise" userId="42288d52-7886-4d1c-91b8-12c7dd988bd4" providerId="ADAL" clId="{5B3A1D87-FADA-4BF1-B560-44E76038CCA8}" dt="2023-03-23T19:52:22.011" v="199" actId="478"/>
          <ac:grpSpMkLst>
            <pc:docMk/>
            <pc:sldMk cId="0" sldId="307"/>
            <ac:grpSpMk id="31" creationId="{00000000-0000-0000-0000-000000000000}"/>
          </ac:grpSpMkLst>
        </pc:grpChg>
      </pc:sldChg>
      <pc:sldChg chg="modSp mod">
        <pc:chgData name="Snyder, Jenise" userId="42288d52-7886-4d1c-91b8-12c7dd988bd4" providerId="ADAL" clId="{5B3A1D87-FADA-4BF1-B560-44E76038CCA8}" dt="2023-03-23T20:29:13.062" v="1922" actId="114"/>
        <pc:sldMkLst>
          <pc:docMk/>
          <pc:sldMk cId="0" sldId="308"/>
        </pc:sldMkLst>
        <pc:spChg chg="mod">
          <ac:chgData name="Snyder, Jenise" userId="42288d52-7886-4d1c-91b8-12c7dd988bd4" providerId="ADAL" clId="{5B3A1D87-FADA-4BF1-B560-44E76038CCA8}" dt="2023-03-23T20:29:13.062" v="1922" actId="114"/>
          <ac:spMkLst>
            <pc:docMk/>
            <pc:sldMk cId="0" sldId="308"/>
            <ac:spMk id="5" creationId="{00000000-0000-0000-0000-000000000000}"/>
          </ac:spMkLst>
        </pc:spChg>
        <pc:spChg chg="mod">
          <ac:chgData name="Snyder, Jenise" userId="42288d52-7886-4d1c-91b8-12c7dd988bd4" providerId="ADAL" clId="{5B3A1D87-FADA-4BF1-B560-44E76038CCA8}" dt="2023-03-23T20:29:08.823" v="1921" actId="114"/>
          <ac:spMkLst>
            <pc:docMk/>
            <pc:sldMk cId="0" sldId="308"/>
            <ac:spMk id="20482" creationId="{00000000-0000-0000-0000-000000000000}"/>
          </ac:spMkLst>
        </pc:spChg>
      </pc:sldChg>
      <pc:sldChg chg="addSp delSp modSp mod">
        <pc:chgData name="Snyder, Jenise" userId="42288d52-7886-4d1c-91b8-12c7dd988bd4" providerId="ADAL" clId="{5B3A1D87-FADA-4BF1-B560-44E76038CCA8}" dt="2023-03-23T19:55:09.803" v="372" actId="14100"/>
        <pc:sldMkLst>
          <pc:docMk/>
          <pc:sldMk cId="0" sldId="309"/>
        </pc:sldMkLst>
        <pc:spChg chg="mod">
          <ac:chgData name="Snyder, Jenise" userId="42288d52-7886-4d1c-91b8-12c7dd988bd4" providerId="ADAL" clId="{5B3A1D87-FADA-4BF1-B560-44E76038CCA8}" dt="2023-03-23T19:54:32.313" v="318" actId="1076"/>
          <ac:spMkLst>
            <pc:docMk/>
            <pc:sldMk cId="0" sldId="309"/>
            <ac:spMk id="2" creationId="{00000000-0000-0000-0000-000000000000}"/>
          </ac:spMkLst>
        </pc:spChg>
        <pc:spChg chg="add mod">
          <ac:chgData name="Snyder, Jenise" userId="42288d52-7886-4d1c-91b8-12c7dd988bd4" providerId="ADAL" clId="{5B3A1D87-FADA-4BF1-B560-44E76038CCA8}" dt="2023-03-23T19:55:09.803" v="372" actId="14100"/>
          <ac:spMkLst>
            <pc:docMk/>
            <pc:sldMk cId="0" sldId="309"/>
            <ac:spMk id="3" creationId="{334774C5-C215-26D1-D450-C34B20CCF5A2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07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08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09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10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11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12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13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14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16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17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18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19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20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21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22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23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24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25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26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27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28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29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30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31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32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33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34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35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36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37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38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4:40.198" v="319" actId="478"/>
          <ac:spMkLst>
            <pc:docMk/>
            <pc:sldMk cId="0" sldId="309"/>
            <ac:spMk id="21539" creationId="{00000000-0000-0000-0000-000000000000}"/>
          </ac:spMkLst>
        </pc:spChg>
        <pc:picChg chg="del">
          <ac:chgData name="Snyder, Jenise" userId="42288d52-7886-4d1c-91b8-12c7dd988bd4" providerId="ADAL" clId="{5B3A1D87-FADA-4BF1-B560-44E76038CCA8}" dt="2023-03-23T19:54:03.334" v="304" actId="478"/>
          <ac:picMkLst>
            <pc:docMk/>
            <pc:sldMk cId="0" sldId="309"/>
            <ac:picMk id="21506" creationId="{00000000-0000-0000-0000-000000000000}"/>
          </ac:picMkLst>
        </pc:picChg>
      </pc:sldChg>
      <pc:sldChg chg="addSp delSp modSp mod modAnim">
        <pc:chgData name="Snyder, Jenise" userId="42288d52-7886-4d1c-91b8-12c7dd988bd4" providerId="ADAL" clId="{5B3A1D87-FADA-4BF1-B560-44E76038CCA8}" dt="2023-03-23T20:29:24.359" v="1924" actId="114"/>
        <pc:sldMkLst>
          <pc:docMk/>
          <pc:sldMk cId="0" sldId="310"/>
        </pc:sldMkLst>
        <pc:spChg chg="add mod">
          <ac:chgData name="Snyder, Jenise" userId="42288d52-7886-4d1c-91b8-12c7dd988bd4" providerId="ADAL" clId="{5B3A1D87-FADA-4BF1-B560-44E76038CCA8}" dt="2023-03-23T19:58:47.435" v="748" actId="1076"/>
          <ac:spMkLst>
            <pc:docMk/>
            <pc:sldMk cId="0" sldId="310"/>
            <ac:spMk id="2" creationId="{6E7B2906-4FED-69AA-282D-F653C1DD55F8}"/>
          </ac:spMkLst>
        </pc:spChg>
        <pc:spChg chg="mod">
          <ac:chgData name="Snyder, Jenise" userId="42288d52-7886-4d1c-91b8-12c7dd988bd4" providerId="ADAL" clId="{5B3A1D87-FADA-4BF1-B560-44E76038CCA8}" dt="2023-03-23T19:46:34.416" v="91" actId="2711"/>
          <ac:spMkLst>
            <pc:docMk/>
            <pc:sldMk cId="0" sldId="310"/>
            <ac:spMk id="5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7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8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9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10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11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12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13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14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15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16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17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18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19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20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21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22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23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24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25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26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27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28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29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30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31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32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33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34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35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36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37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38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39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40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41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42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43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44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45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46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47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48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49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50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51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19:55:32.503" v="374" actId="478"/>
          <ac:spMkLst>
            <pc:docMk/>
            <pc:sldMk cId="0" sldId="310"/>
            <ac:spMk id="52" creationId="{00000000-0000-0000-0000-000000000000}"/>
          </ac:spMkLst>
        </pc:spChg>
        <pc:spChg chg="mod">
          <ac:chgData name="Snyder, Jenise" userId="42288d52-7886-4d1c-91b8-12c7dd988bd4" providerId="ADAL" clId="{5B3A1D87-FADA-4BF1-B560-44E76038CCA8}" dt="2023-03-23T20:29:24.359" v="1924" actId="114"/>
          <ac:spMkLst>
            <pc:docMk/>
            <pc:sldMk cId="0" sldId="310"/>
            <ac:spMk id="22530" creationId="{00000000-0000-0000-0000-000000000000}"/>
          </ac:spMkLst>
        </pc:spChg>
        <pc:picChg chg="del">
          <ac:chgData name="Snyder, Jenise" userId="42288d52-7886-4d1c-91b8-12c7dd988bd4" providerId="ADAL" clId="{5B3A1D87-FADA-4BF1-B560-44E76038CCA8}" dt="2023-03-23T19:55:20.766" v="373" actId="478"/>
          <ac:picMkLst>
            <pc:docMk/>
            <pc:sldMk cId="0" sldId="310"/>
            <ac:picMk id="6" creationId="{00000000-0000-0000-0000-000000000000}"/>
          </ac:picMkLst>
        </pc:picChg>
      </pc:sldChg>
      <pc:sldChg chg="addSp delSp modSp mod">
        <pc:chgData name="Snyder, Jenise" userId="42288d52-7886-4d1c-91b8-12c7dd988bd4" providerId="ADAL" clId="{5B3A1D87-FADA-4BF1-B560-44E76038CCA8}" dt="2023-03-23T20:00:10.955" v="818" actId="14100"/>
        <pc:sldMkLst>
          <pc:docMk/>
          <pc:sldMk cId="0" sldId="311"/>
        </pc:sldMkLst>
        <pc:spChg chg="add mod">
          <ac:chgData name="Snyder, Jenise" userId="42288d52-7886-4d1c-91b8-12c7dd988bd4" providerId="ADAL" clId="{5B3A1D87-FADA-4BF1-B560-44E76038CCA8}" dt="2023-03-23T20:00:10.955" v="818" actId="14100"/>
          <ac:spMkLst>
            <pc:docMk/>
            <pc:sldMk cId="0" sldId="311"/>
            <ac:spMk id="3" creationId="{EDF21FE8-3795-2471-89E7-634AF2FA0197}"/>
          </ac:spMkLst>
        </pc:spChg>
        <pc:grpChg chg="del">
          <ac:chgData name="Snyder, Jenise" userId="42288d52-7886-4d1c-91b8-12c7dd988bd4" providerId="ADAL" clId="{5B3A1D87-FADA-4BF1-B560-44E76038CCA8}" dt="2023-03-23T20:00:05.688" v="817" actId="478"/>
          <ac:grpSpMkLst>
            <pc:docMk/>
            <pc:sldMk cId="0" sldId="311"/>
            <ac:grpSpMk id="2" creationId="{00000000-0000-0000-0000-000000000000}"/>
          </ac:grpSpMkLst>
        </pc:grpChg>
      </pc:sldChg>
      <pc:sldChg chg="del">
        <pc:chgData name="Snyder, Jenise" userId="42288d52-7886-4d1c-91b8-12c7dd988bd4" providerId="ADAL" clId="{5B3A1D87-FADA-4BF1-B560-44E76038CCA8}" dt="2023-03-23T20:04:33.190" v="1098" actId="47"/>
        <pc:sldMkLst>
          <pc:docMk/>
          <pc:sldMk cId="0" sldId="313"/>
        </pc:sldMkLst>
      </pc:sldChg>
      <pc:sldChg chg="delSp modSp add del mod delAnim modAnim">
        <pc:chgData name="Snyder, Jenise" userId="42288d52-7886-4d1c-91b8-12c7dd988bd4" providerId="ADAL" clId="{5B3A1D87-FADA-4BF1-B560-44E76038CCA8}" dt="2023-03-23T20:34:22.225" v="1971" actId="478"/>
        <pc:sldMkLst>
          <pc:docMk/>
          <pc:sldMk cId="0" sldId="314"/>
        </pc:sldMkLst>
        <pc:spChg chg="mod">
          <ac:chgData name="Snyder, Jenise" userId="42288d52-7886-4d1c-91b8-12c7dd988bd4" providerId="ADAL" clId="{5B3A1D87-FADA-4BF1-B560-44E76038CCA8}" dt="2023-03-23T19:48:33.380" v="96" actId="2711"/>
          <ac:spMkLst>
            <pc:docMk/>
            <pc:sldMk cId="0" sldId="314"/>
            <ac:spMk id="2" creationId="{00000000-0000-0000-0000-000000000000}"/>
          </ac:spMkLst>
        </pc:spChg>
        <pc:spChg chg="mod">
          <ac:chgData name="Snyder, Jenise" userId="42288d52-7886-4d1c-91b8-12c7dd988bd4" providerId="ADAL" clId="{5B3A1D87-FADA-4BF1-B560-44E76038CCA8}" dt="2023-03-23T20:34:12.748" v="1969" actId="20577"/>
          <ac:spMkLst>
            <pc:docMk/>
            <pc:sldMk cId="0" sldId="314"/>
            <ac:spMk id="26626" creationId="{00000000-0000-0000-0000-000000000000}"/>
          </ac:spMkLst>
        </pc:spChg>
        <pc:picChg chg="del mod">
          <ac:chgData name="Snyder, Jenise" userId="42288d52-7886-4d1c-91b8-12c7dd988bd4" providerId="ADAL" clId="{5B3A1D87-FADA-4BF1-B560-44E76038CCA8}" dt="2023-03-23T20:34:22.225" v="1971" actId="478"/>
          <ac:picMkLst>
            <pc:docMk/>
            <pc:sldMk cId="0" sldId="314"/>
            <ac:picMk id="5" creationId="{00000000-0000-0000-0000-000000000000}"/>
          </ac:picMkLst>
        </pc:picChg>
        <pc:picChg chg="del mod">
          <ac:chgData name="Snyder, Jenise" userId="42288d52-7886-4d1c-91b8-12c7dd988bd4" providerId="ADAL" clId="{5B3A1D87-FADA-4BF1-B560-44E76038CCA8}" dt="2023-03-23T20:34:18.986" v="1970" actId="478"/>
          <ac:picMkLst>
            <pc:docMk/>
            <pc:sldMk cId="0" sldId="314"/>
            <ac:picMk id="6" creationId="{00000000-0000-0000-0000-000000000000}"/>
          </ac:picMkLst>
        </pc:picChg>
      </pc:sldChg>
      <pc:sldChg chg="addSp delSp modSp add del mod">
        <pc:chgData name="Snyder, Jenise" userId="42288d52-7886-4d1c-91b8-12c7dd988bd4" providerId="ADAL" clId="{5B3A1D87-FADA-4BF1-B560-44E76038CCA8}" dt="2023-03-24T02:39:06.751" v="2788" actId="207"/>
        <pc:sldMkLst>
          <pc:docMk/>
          <pc:sldMk cId="0" sldId="315"/>
        </pc:sldMkLst>
        <pc:spChg chg="add mod">
          <ac:chgData name="Snyder, Jenise" userId="42288d52-7886-4d1c-91b8-12c7dd988bd4" providerId="ADAL" clId="{5B3A1D87-FADA-4BF1-B560-44E76038CCA8}" dt="2023-03-24T02:14:49.206" v="2117" actId="164"/>
          <ac:spMkLst>
            <pc:docMk/>
            <pc:sldMk cId="0" sldId="315"/>
            <ac:spMk id="3" creationId="{EC134FE0-BB0A-A4DA-CA97-DA961F5BED8E}"/>
          </ac:spMkLst>
        </pc:spChg>
        <pc:spChg chg="add mod">
          <ac:chgData name="Snyder, Jenise" userId="42288d52-7886-4d1c-91b8-12c7dd988bd4" providerId="ADAL" clId="{5B3A1D87-FADA-4BF1-B560-44E76038CCA8}" dt="2023-03-24T02:39:06.751" v="2788" actId="207"/>
          <ac:spMkLst>
            <pc:docMk/>
            <pc:sldMk cId="0" sldId="315"/>
            <ac:spMk id="4" creationId="{57C274ED-AF0D-02F2-FE6D-1044F2D4AFA3}"/>
          </ac:spMkLst>
        </pc:spChg>
        <pc:spChg chg="add mod">
          <ac:chgData name="Snyder, Jenise" userId="42288d52-7886-4d1c-91b8-12c7dd988bd4" providerId="ADAL" clId="{5B3A1D87-FADA-4BF1-B560-44E76038CCA8}" dt="2023-03-24T02:14:49.206" v="2117" actId="164"/>
          <ac:spMkLst>
            <pc:docMk/>
            <pc:sldMk cId="0" sldId="315"/>
            <ac:spMk id="5" creationId="{121163A9-48F4-0FDD-9B2C-C388F70A8A8A}"/>
          </ac:spMkLst>
        </pc:spChg>
        <pc:spChg chg="add mod">
          <ac:chgData name="Snyder, Jenise" userId="42288d52-7886-4d1c-91b8-12c7dd988bd4" providerId="ADAL" clId="{5B3A1D87-FADA-4BF1-B560-44E76038CCA8}" dt="2023-03-24T02:29:37.267" v="2490" actId="1076"/>
          <ac:spMkLst>
            <pc:docMk/>
            <pc:sldMk cId="0" sldId="315"/>
            <ac:spMk id="7" creationId="{2B8633D8-F793-90D0-1632-001C93AC0751}"/>
          </ac:spMkLst>
        </pc:spChg>
        <pc:spChg chg="mod">
          <ac:chgData name="Snyder, Jenise" userId="42288d52-7886-4d1c-91b8-12c7dd988bd4" providerId="ADAL" clId="{5B3A1D87-FADA-4BF1-B560-44E76038CCA8}" dt="2023-03-24T02:15:40.039" v="2166"/>
          <ac:spMkLst>
            <pc:docMk/>
            <pc:sldMk cId="0" sldId="315"/>
            <ac:spMk id="9" creationId="{21A3BB82-3C24-F598-81D8-43D3636C1D0F}"/>
          </ac:spMkLst>
        </pc:spChg>
        <pc:spChg chg="mod">
          <ac:chgData name="Snyder, Jenise" userId="42288d52-7886-4d1c-91b8-12c7dd988bd4" providerId="ADAL" clId="{5B3A1D87-FADA-4BF1-B560-44E76038CCA8}" dt="2023-03-24T02:15:40.039" v="2166"/>
          <ac:spMkLst>
            <pc:docMk/>
            <pc:sldMk cId="0" sldId="315"/>
            <ac:spMk id="10" creationId="{2B3750BC-D6AB-25C7-9B5E-B8AF4ABBF242}"/>
          </ac:spMkLst>
        </pc:spChg>
        <pc:spChg chg="mod">
          <ac:chgData name="Snyder, Jenise" userId="42288d52-7886-4d1c-91b8-12c7dd988bd4" providerId="ADAL" clId="{5B3A1D87-FADA-4BF1-B560-44E76038CCA8}" dt="2023-03-24T02:39:06.751" v="2788" actId="207"/>
          <ac:spMkLst>
            <pc:docMk/>
            <pc:sldMk cId="0" sldId="315"/>
            <ac:spMk id="12" creationId="{C779ADBA-3E95-1AD5-FAC8-0E49DEDE6B76}"/>
          </ac:spMkLst>
        </pc:spChg>
        <pc:spChg chg="mod">
          <ac:chgData name="Snyder, Jenise" userId="42288d52-7886-4d1c-91b8-12c7dd988bd4" providerId="ADAL" clId="{5B3A1D87-FADA-4BF1-B560-44E76038CCA8}" dt="2023-03-24T02:39:06.751" v="2788" actId="207"/>
          <ac:spMkLst>
            <pc:docMk/>
            <pc:sldMk cId="0" sldId="315"/>
            <ac:spMk id="13" creationId="{34B83E72-343F-EB67-6DEF-CE9D0525E886}"/>
          </ac:spMkLst>
        </pc:spChg>
        <pc:spChg chg="add del mod">
          <ac:chgData name="Snyder, Jenise" userId="42288d52-7886-4d1c-91b8-12c7dd988bd4" providerId="ADAL" clId="{5B3A1D87-FADA-4BF1-B560-44E76038CCA8}" dt="2023-03-24T02:18:28.847" v="2190" actId="478"/>
          <ac:spMkLst>
            <pc:docMk/>
            <pc:sldMk cId="0" sldId="315"/>
            <ac:spMk id="14" creationId="{51C07136-5F17-281A-89B8-33F0393EA61C}"/>
          </ac:spMkLst>
        </pc:spChg>
        <pc:spChg chg="mod">
          <ac:chgData name="Snyder, Jenise" userId="42288d52-7886-4d1c-91b8-12c7dd988bd4" providerId="ADAL" clId="{5B3A1D87-FADA-4BF1-B560-44E76038CCA8}" dt="2023-03-24T02:39:04.554" v="2784" actId="208"/>
          <ac:spMkLst>
            <pc:docMk/>
            <pc:sldMk cId="0" sldId="315"/>
            <ac:spMk id="16" creationId="{3E4C59B3-7C54-A3B3-DBB9-86F22FCB83F3}"/>
          </ac:spMkLst>
        </pc:spChg>
        <pc:spChg chg="mod">
          <ac:chgData name="Snyder, Jenise" userId="42288d52-7886-4d1c-91b8-12c7dd988bd4" providerId="ADAL" clId="{5B3A1D87-FADA-4BF1-B560-44E76038CCA8}" dt="2023-03-24T02:39:04.554" v="2784" actId="208"/>
          <ac:spMkLst>
            <pc:docMk/>
            <pc:sldMk cId="0" sldId="315"/>
            <ac:spMk id="17" creationId="{F90527AC-33A1-A673-9D91-88540AD744C3}"/>
          </ac:spMkLst>
        </pc:spChg>
        <pc:spChg chg="mod topLvl">
          <ac:chgData name="Snyder, Jenise" userId="42288d52-7886-4d1c-91b8-12c7dd988bd4" providerId="ADAL" clId="{5B3A1D87-FADA-4BF1-B560-44E76038CCA8}" dt="2023-03-24T02:39:05.693" v="2786" actId="207"/>
          <ac:spMkLst>
            <pc:docMk/>
            <pc:sldMk cId="0" sldId="315"/>
            <ac:spMk id="19" creationId="{F1C0DE11-8916-9E67-8954-A6EE97C3C298}"/>
          </ac:spMkLst>
        </pc:spChg>
        <pc:spChg chg="del mod topLvl">
          <ac:chgData name="Snyder, Jenise" userId="42288d52-7886-4d1c-91b8-12c7dd988bd4" providerId="ADAL" clId="{5B3A1D87-FADA-4BF1-B560-44E76038CCA8}" dt="2023-03-24T02:19:02.103" v="2229" actId="478"/>
          <ac:spMkLst>
            <pc:docMk/>
            <pc:sldMk cId="0" sldId="315"/>
            <ac:spMk id="20" creationId="{BC99FFFF-A7B0-9E51-6BB2-6897F2106B77}"/>
          </ac:spMkLst>
        </pc:spChg>
        <pc:spChg chg="mod">
          <ac:chgData name="Snyder, Jenise" userId="42288d52-7886-4d1c-91b8-12c7dd988bd4" providerId="ADAL" clId="{5B3A1D87-FADA-4BF1-B560-44E76038CCA8}" dt="2023-03-23T19:49:59.608" v="99" actId="2711"/>
          <ac:spMkLst>
            <pc:docMk/>
            <pc:sldMk cId="0" sldId="315"/>
            <ac:spMk id="22" creationId="{00000000-0000-0000-0000-000000000000}"/>
          </ac:spMkLst>
        </pc:spChg>
        <pc:spChg chg="mod">
          <ac:chgData name="Snyder, Jenise" userId="42288d52-7886-4d1c-91b8-12c7dd988bd4" providerId="ADAL" clId="{5B3A1D87-FADA-4BF1-B560-44E76038CCA8}" dt="2023-03-24T02:31:52.281" v="2511" actId="14100"/>
          <ac:spMkLst>
            <pc:docMk/>
            <pc:sldMk cId="0" sldId="315"/>
            <ac:spMk id="23" creationId="{00000000-0000-0000-0000-000000000000}"/>
          </ac:spMkLst>
        </pc:spChg>
        <pc:spChg chg="add del">
          <ac:chgData name="Snyder, Jenise" userId="42288d52-7886-4d1c-91b8-12c7dd988bd4" providerId="ADAL" clId="{5B3A1D87-FADA-4BF1-B560-44E76038CCA8}" dt="2023-03-24T02:22:31.068" v="2345" actId="478"/>
          <ac:spMkLst>
            <pc:docMk/>
            <pc:sldMk cId="0" sldId="315"/>
            <ac:spMk id="24" creationId="{00000000-0000-0000-0000-000000000000}"/>
          </ac:spMkLst>
        </pc:spChg>
        <pc:spChg chg="add del">
          <ac:chgData name="Snyder, Jenise" userId="42288d52-7886-4d1c-91b8-12c7dd988bd4" providerId="ADAL" clId="{5B3A1D87-FADA-4BF1-B560-44E76038CCA8}" dt="2023-03-24T02:22:31.068" v="2345" actId="478"/>
          <ac:spMkLst>
            <pc:docMk/>
            <pc:sldMk cId="0" sldId="315"/>
            <ac:spMk id="25" creationId="{00000000-0000-0000-0000-000000000000}"/>
          </ac:spMkLst>
        </pc:spChg>
        <pc:spChg chg="add del">
          <ac:chgData name="Snyder, Jenise" userId="42288d52-7886-4d1c-91b8-12c7dd988bd4" providerId="ADAL" clId="{5B3A1D87-FADA-4BF1-B560-44E76038CCA8}" dt="2023-03-24T02:22:31.068" v="2345" actId="478"/>
          <ac:spMkLst>
            <pc:docMk/>
            <pc:sldMk cId="0" sldId="315"/>
            <ac:spMk id="26" creationId="{00000000-0000-0000-0000-000000000000}"/>
          </ac:spMkLst>
        </pc:spChg>
        <pc:spChg chg="add del">
          <ac:chgData name="Snyder, Jenise" userId="42288d52-7886-4d1c-91b8-12c7dd988bd4" providerId="ADAL" clId="{5B3A1D87-FADA-4BF1-B560-44E76038CCA8}" dt="2023-03-24T02:22:31.068" v="2345" actId="478"/>
          <ac:spMkLst>
            <pc:docMk/>
            <pc:sldMk cId="0" sldId="315"/>
            <ac:spMk id="27" creationId="{00000000-0000-0000-0000-000000000000}"/>
          </ac:spMkLst>
        </pc:spChg>
        <pc:spChg chg="mod topLvl">
          <ac:chgData name="Snyder, Jenise" userId="42288d52-7886-4d1c-91b8-12c7dd988bd4" providerId="ADAL" clId="{5B3A1D87-FADA-4BF1-B560-44E76038CCA8}" dt="2023-03-24T02:39:05.693" v="2786" actId="207"/>
          <ac:spMkLst>
            <pc:docMk/>
            <pc:sldMk cId="0" sldId="315"/>
            <ac:spMk id="29" creationId="{CE7A98C3-D1E8-8DB3-B7A6-DC4E3E03A901}"/>
          </ac:spMkLst>
        </pc:spChg>
        <pc:spChg chg="add del">
          <ac:chgData name="Snyder, Jenise" userId="42288d52-7886-4d1c-91b8-12c7dd988bd4" providerId="ADAL" clId="{5B3A1D87-FADA-4BF1-B560-44E76038CCA8}" dt="2023-03-24T02:22:31.068" v="2345" actId="478"/>
          <ac:spMkLst>
            <pc:docMk/>
            <pc:sldMk cId="0" sldId="315"/>
            <ac:spMk id="30" creationId="{00000000-0000-0000-0000-000000000000}"/>
          </ac:spMkLst>
        </pc:spChg>
        <pc:spChg chg="del mod topLvl">
          <ac:chgData name="Snyder, Jenise" userId="42288d52-7886-4d1c-91b8-12c7dd988bd4" providerId="ADAL" clId="{5B3A1D87-FADA-4BF1-B560-44E76038CCA8}" dt="2023-03-24T02:18:59" v="2228" actId="478"/>
          <ac:spMkLst>
            <pc:docMk/>
            <pc:sldMk cId="0" sldId="315"/>
            <ac:spMk id="31" creationId="{37917FB1-4156-6784-48B0-4A037C38BDBF}"/>
          </ac:spMkLst>
        </pc:spChg>
        <pc:spChg chg="add mod">
          <ac:chgData name="Snyder, Jenise" userId="42288d52-7886-4d1c-91b8-12c7dd988bd4" providerId="ADAL" clId="{5B3A1D87-FADA-4BF1-B560-44E76038CCA8}" dt="2023-03-24T02:39:05.693" v="2786" actId="207"/>
          <ac:spMkLst>
            <pc:docMk/>
            <pc:sldMk cId="0" sldId="315"/>
            <ac:spMk id="32" creationId="{66FB082C-DEA5-97AD-A433-9EC18E017E2F}"/>
          </ac:spMkLst>
        </pc:spChg>
        <pc:spChg chg="add mod">
          <ac:chgData name="Snyder, Jenise" userId="42288d52-7886-4d1c-91b8-12c7dd988bd4" providerId="ADAL" clId="{5B3A1D87-FADA-4BF1-B560-44E76038CCA8}" dt="2023-03-24T02:39:05.693" v="2786" actId="207"/>
          <ac:spMkLst>
            <pc:docMk/>
            <pc:sldMk cId="0" sldId="315"/>
            <ac:spMk id="33" creationId="{FCAD6B32-3D67-1D74-0B40-2FA28CB02C17}"/>
          </ac:spMkLst>
        </pc:spChg>
        <pc:spChg chg="add mod">
          <ac:chgData name="Snyder, Jenise" userId="42288d52-7886-4d1c-91b8-12c7dd988bd4" providerId="ADAL" clId="{5B3A1D87-FADA-4BF1-B560-44E76038CCA8}" dt="2023-03-24T02:39:05.693" v="2786" actId="207"/>
          <ac:spMkLst>
            <pc:docMk/>
            <pc:sldMk cId="0" sldId="315"/>
            <ac:spMk id="34" creationId="{D6573DBF-253A-9C9F-E534-9A7DE564B7E9}"/>
          </ac:spMkLst>
        </pc:spChg>
        <pc:spChg chg="add mod">
          <ac:chgData name="Snyder, Jenise" userId="42288d52-7886-4d1c-91b8-12c7dd988bd4" providerId="ADAL" clId="{5B3A1D87-FADA-4BF1-B560-44E76038CCA8}" dt="2023-03-24T02:39:05.693" v="2786" actId="207"/>
          <ac:spMkLst>
            <pc:docMk/>
            <pc:sldMk cId="0" sldId="315"/>
            <ac:spMk id="35" creationId="{F131E7FA-5A2C-177A-9CF6-199230880962}"/>
          </ac:spMkLst>
        </pc:spChg>
        <pc:spChg chg="add mod">
          <ac:chgData name="Snyder, Jenise" userId="42288d52-7886-4d1c-91b8-12c7dd988bd4" providerId="ADAL" clId="{5B3A1D87-FADA-4BF1-B560-44E76038CCA8}" dt="2023-03-24T02:39:05.693" v="2786" actId="207"/>
          <ac:spMkLst>
            <pc:docMk/>
            <pc:sldMk cId="0" sldId="315"/>
            <ac:spMk id="36" creationId="{B69564B7-0F28-134D-1DD6-5BAAE85A739E}"/>
          </ac:spMkLst>
        </pc:spChg>
        <pc:spChg chg="add mod">
          <ac:chgData name="Snyder, Jenise" userId="42288d52-7886-4d1c-91b8-12c7dd988bd4" providerId="ADAL" clId="{5B3A1D87-FADA-4BF1-B560-44E76038CCA8}" dt="2023-03-24T02:29:37.267" v="2490" actId="1076"/>
          <ac:spMkLst>
            <pc:docMk/>
            <pc:sldMk cId="0" sldId="315"/>
            <ac:spMk id="37" creationId="{D2C737B9-6AF9-94CF-5900-2893E3F26336}"/>
          </ac:spMkLst>
        </pc:spChg>
        <pc:spChg chg="add mod">
          <ac:chgData name="Snyder, Jenise" userId="42288d52-7886-4d1c-91b8-12c7dd988bd4" providerId="ADAL" clId="{5B3A1D87-FADA-4BF1-B560-44E76038CCA8}" dt="2023-03-24T02:29:37.267" v="2490" actId="1076"/>
          <ac:spMkLst>
            <pc:docMk/>
            <pc:sldMk cId="0" sldId="315"/>
            <ac:spMk id="38" creationId="{8F9957A9-458B-49F5-9A48-653ECC945B45}"/>
          </ac:spMkLst>
        </pc:spChg>
        <pc:spChg chg="add mod">
          <ac:chgData name="Snyder, Jenise" userId="42288d52-7886-4d1c-91b8-12c7dd988bd4" providerId="ADAL" clId="{5B3A1D87-FADA-4BF1-B560-44E76038CCA8}" dt="2023-03-24T02:39:05.693" v="2786" actId="207"/>
          <ac:spMkLst>
            <pc:docMk/>
            <pc:sldMk cId="0" sldId="315"/>
            <ac:spMk id="39" creationId="{F442E21C-DB77-DACE-E93A-0CCE942A101F}"/>
          </ac:spMkLst>
        </pc:spChg>
        <pc:spChg chg="add del mod">
          <ac:chgData name="Snyder, Jenise" userId="42288d52-7886-4d1c-91b8-12c7dd988bd4" providerId="ADAL" clId="{5B3A1D87-FADA-4BF1-B560-44E76038CCA8}" dt="2023-03-24T02:24:48.242" v="2411"/>
          <ac:spMkLst>
            <pc:docMk/>
            <pc:sldMk cId="0" sldId="315"/>
            <ac:spMk id="40" creationId="{AAD3C710-E0C3-C65C-D732-0575FFDD50CF}"/>
          </ac:spMkLst>
        </pc:spChg>
        <pc:spChg chg="add del mod">
          <ac:chgData name="Snyder, Jenise" userId="42288d52-7886-4d1c-91b8-12c7dd988bd4" providerId="ADAL" clId="{5B3A1D87-FADA-4BF1-B560-44E76038CCA8}" dt="2023-03-24T02:24:48.242" v="2411"/>
          <ac:spMkLst>
            <pc:docMk/>
            <pc:sldMk cId="0" sldId="315"/>
            <ac:spMk id="41" creationId="{051AD78D-00B3-2FD7-BAD6-3C4E9C83A48D}"/>
          </ac:spMkLst>
        </pc:spChg>
        <pc:spChg chg="add del mod">
          <ac:chgData name="Snyder, Jenise" userId="42288d52-7886-4d1c-91b8-12c7dd988bd4" providerId="ADAL" clId="{5B3A1D87-FADA-4BF1-B560-44E76038CCA8}" dt="2023-03-24T02:24:48.242" v="2411"/>
          <ac:spMkLst>
            <pc:docMk/>
            <pc:sldMk cId="0" sldId="315"/>
            <ac:spMk id="42" creationId="{B8B33E98-500E-120C-D4D0-8F0FE792EFEA}"/>
          </ac:spMkLst>
        </pc:spChg>
        <pc:spChg chg="add mod">
          <ac:chgData name="Snyder, Jenise" userId="42288d52-7886-4d1c-91b8-12c7dd988bd4" providerId="ADAL" clId="{5B3A1D87-FADA-4BF1-B560-44E76038CCA8}" dt="2023-03-24T02:39:05.693" v="2786" actId="207"/>
          <ac:spMkLst>
            <pc:docMk/>
            <pc:sldMk cId="0" sldId="315"/>
            <ac:spMk id="43" creationId="{5B82ED98-6D86-CFD9-D0F8-1855E4EA339A}"/>
          </ac:spMkLst>
        </pc:spChg>
        <pc:spChg chg="add mod">
          <ac:chgData name="Snyder, Jenise" userId="42288d52-7886-4d1c-91b8-12c7dd988bd4" providerId="ADAL" clId="{5B3A1D87-FADA-4BF1-B560-44E76038CCA8}" dt="2023-03-24T02:39:05.693" v="2786" actId="207"/>
          <ac:spMkLst>
            <pc:docMk/>
            <pc:sldMk cId="0" sldId="315"/>
            <ac:spMk id="44" creationId="{11A0AFF7-CD5E-CD60-CDA6-2FE820C114EE}"/>
          </ac:spMkLst>
        </pc:spChg>
        <pc:spChg chg="add mod">
          <ac:chgData name="Snyder, Jenise" userId="42288d52-7886-4d1c-91b8-12c7dd988bd4" providerId="ADAL" clId="{5B3A1D87-FADA-4BF1-B560-44E76038CCA8}" dt="2023-03-24T02:39:05.693" v="2786" actId="207"/>
          <ac:spMkLst>
            <pc:docMk/>
            <pc:sldMk cId="0" sldId="315"/>
            <ac:spMk id="45" creationId="{02612CB0-7517-90DD-1AC4-73F56965CCB9}"/>
          </ac:spMkLst>
        </pc:spChg>
        <pc:spChg chg="add mod">
          <ac:chgData name="Snyder, Jenise" userId="42288d52-7886-4d1c-91b8-12c7dd988bd4" providerId="ADAL" clId="{5B3A1D87-FADA-4BF1-B560-44E76038CCA8}" dt="2023-03-24T02:39:05.693" v="2786" actId="207"/>
          <ac:spMkLst>
            <pc:docMk/>
            <pc:sldMk cId="0" sldId="315"/>
            <ac:spMk id="46" creationId="{6F61F8F4-DC6A-8CAC-C46B-1C35A116C957}"/>
          </ac:spMkLst>
        </pc:spChg>
        <pc:spChg chg="add mod">
          <ac:chgData name="Snyder, Jenise" userId="42288d52-7886-4d1c-91b8-12c7dd988bd4" providerId="ADAL" clId="{5B3A1D87-FADA-4BF1-B560-44E76038CCA8}" dt="2023-03-24T02:39:05.693" v="2786" actId="207"/>
          <ac:spMkLst>
            <pc:docMk/>
            <pc:sldMk cId="0" sldId="315"/>
            <ac:spMk id="47" creationId="{2249103D-EFC9-6BDF-D190-B6BA58C2CE01}"/>
          </ac:spMkLst>
        </pc:spChg>
        <pc:spChg chg="add mod">
          <ac:chgData name="Snyder, Jenise" userId="42288d52-7886-4d1c-91b8-12c7dd988bd4" providerId="ADAL" clId="{5B3A1D87-FADA-4BF1-B560-44E76038CCA8}" dt="2023-03-24T02:39:05.693" v="2786" actId="207"/>
          <ac:spMkLst>
            <pc:docMk/>
            <pc:sldMk cId="0" sldId="315"/>
            <ac:spMk id="48" creationId="{BED37116-13A8-F212-4D24-4E89815DDB8E}"/>
          </ac:spMkLst>
        </pc:spChg>
        <pc:spChg chg="add mod">
          <ac:chgData name="Snyder, Jenise" userId="42288d52-7886-4d1c-91b8-12c7dd988bd4" providerId="ADAL" clId="{5B3A1D87-FADA-4BF1-B560-44E76038CCA8}" dt="2023-03-24T02:39:05.693" v="2786" actId="207"/>
          <ac:spMkLst>
            <pc:docMk/>
            <pc:sldMk cId="0" sldId="315"/>
            <ac:spMk id="49" creationId="{605320D6-F2A5-249B-7FF5-C15BECB6811F}"/>
          </ac:spMkLst>
        </pc:spChg>
        <pc:spChg chg="add mod">
          <ac:chgData name="Snyder, Jenise" userId="42288d52-7886-4d1c-91b8-12c7dd988bd4" providerId="ADAL" clId="{5B3A1D87-FADA-4BF1-B560-44E76038CCA8}" dt="2023-03-24T02:39:05.693" v="2786" actId="207"/>
          <ac:spMkLst>
            <pc:docMk/>
            <pc:sldMk cId="0" sldId="315"/>
            <ac:spMk id="50" creationId="{F8348F2B-BA5C-8434-090C-32CD553FC063}"/>
          </ac:spMkLst>
        </pc:spChg>
        <pc:spChg chg="add mod">
          <ac:chgData name="Snyder, Jenise" userId="42288d52-7886-4d1c-91b8-12c7dd988bd4" providerId="ADAL" clId="{5B3A1D87-FADA-4BF1-B560-44E76038CCA8}" dt="2023-03-24T02:39:05.693" v="2786" actId="207"/>
          <ac:spMkLst>
            <pc:docMk/>
            <pc:sldMk cId="0" sldId="315"/>
            <ac:spMk id="51" creationId="{F01B62A8-4207-FBCC-ACAA-7421E5389DE6}"/>
          </ac:spMkLst>
        </pc:spChg>
        <pc:spChg chg="add mod">
          <ac:chgData name="Snyder, Jenise" userId="42288d52-7886-4d1c-91b8-12c7dd988bd4" providerId="ADAL" clId="{5B3A1D87-FADA-4BF1-B560-44E76038CCA8}" dt="2023-03-24T02:39:05.693" v="2786" actId="207"/>
          <ac:spMkLst>
            <pc:docMk/>
            <pc:sldMk cId="0" sldId="315"/>
            <ac:spMk id="52" creationId="{3DD4E236-3849-B261-EBAC-6504F8B1485C}"/>
          </ac:spMkLst>
        </pc:spChg>
        <pc:spChg chg="add mod">
          <ac:chgData name="Snyder, Jenise" userId="42288d52-7886-4d1c-91b8-12c7dd988bd4" providerId="ADAL" clId="{5B3A1D87-FADA-4BF1-B560-44E76038CCA8}" dt="2023-03-24T02:39:05.693" v="2786" actId="207"/>
          <ac:spMkLst>
            <pc:docMk/>
            <pc:sldMk cId="0" sldId="315"/>
            <ac:spMk id="53" creationId="{56BCFEF8-2CD9-5CBD-2B2E-5C1EDBC66356}"/>
          </ac:spMkLst>
        </pc:spChg>
        <pc:spChg chg="add mod">
          <ac:chgData name="Snyder, Jenise" userId="42288d52-7886-4d1c-91b8-12c7dd988bd4" providerId="ADAL" clId="{5B3A1D87-FADA-4BF1-B560-44E76038CCA8}" dt="2023-03-24T02:39:05.693" v="2786" actId="207"/>
          <ac:spMkLst>
            <pc:docMk/>
            <pc:sldMk cId="0" sldId="315"/>
            <ac:spMk id="54" creationId="{11DB09AD-7743-7942-6A65-ED5319A35553}"/>
          </ac:spMkLst>
        </pc:spChg>
        <pc:spChg chg="add mod">
          <ac:chgData name="Snyder, Jenise" userId="42288d52-7886-4d1c-91b8-12c7dd988bd4" providerId="ADAL" clId="{5B3A1D87-FADA-4BF1-B560-44E76038CCA8}" dt="2023-03-24T02:39:05.693" v="2786" actId="207"/>
          <ac:spMkLst>
            <pc:docMk/>
            <pc:sldMk cId="0" sldId="315"/>
            <ac:spMk id="55" creationId="{5492169D-FC7E-822F-B9F5-4BF7ECF030CD}"/>
          </ac:spMkLst>
        </pc:spChg>
        <pc:spChg chg="add mod">
          <ac:chgData name="Snyder, Jenise" userId="42288d52-7886-4d1c-91b8-12c7dd988bd4" providerId="ADAL" clId="{5B3A1D87-FADA-4BF1-B560-44E76038CCA8}" dt="2023-03-24T02:39:05.693" v="2786" actId="207"/>
          <ac:spMkLst>
            <pc:docMk/>
            <pc:sldMk cId="0" sldId="315"/>
            <ac:spMk id="56" creationId="{0DB61DDC-5A0B-5BD4-D535-8D36CB1FCBB6}"/>
          </ac:spMkLst>
        </pc:spChg>
        <pc:spChg chg="add mod">
          <ac:chgData name="Snyder, Jenise" userId="42288d52-7886-4d1c-91b8-12c7dd988bd4" providerId="ADAL" clId="{5B3A1D87-FADA-4BF1-B560-44E76038CCA8}" dt="2023-03-24T02:39:05.693" v="2786" actId="207"/>
          <ac:spMkLst>
            <pc:docMk/>
            <pc:sldMk cId="0" sldId="315"/>
            <ac:spMk id="57" creationId="{7CE62C4B-6C72-A57F-394C-A395ECD46D6F}"/>
          </ac:spMkLst>
        </pc:spChg>
        <pc:spChg chg="add mod">
          <ac:chgData name="Snyder, Jenise" userId="42288d52-7886-4d1c-91b8-12c7dd988bd4" providerId="ADAL" clId="{5B3A1D87-FADA-4BF1-B560-44E76038CCA8}" dt="2023-03-24T02:39:05.693" v="2786" actId="207"/>
          <ac:spMkLst>
            <pc:docMk/>
            <pc:sldMk cId="0" sldId="315"/>
            <ac:spMk id="58" creationId="{7A88B9FB-3535-327B-8258-1DCE4CDBBC88}"/>
          </ac:spMkLst>
        </pc:spChg>
        <pc:spChg chg="add del mod ord">
          <ac:chgData name="Snyder, Jenise" userId="42288d52-7886-4d1c-91b8-12c7dd988bd4" providerId="ADAL" clId="{5B3A1D87-FADA-4BF1-B560-44E76038CCA8}" dt="2023-03-24T02:29:04.029" v="2485" actId="478"/>
          <ac:spMkLst>
            <pc:docMk/>
            <pc:sldMk cId="0" sldId="315"/>
            <ac:spMk id="59" creationId="{9F937C38-6B69-533F-9997-AE5CBBBB9CE3}"/>
          </ac:spMkLst>
        </pc:spChg>
        <pc:spChg chg="add del mod ord">
          <ac:chgData name="Snyder, Jenise" userId="42288d52-7886-4d1c-91b8-12c7dd988bd4" providerId="ADAL" clId="{5B3A1D87-FADA-4BF1-B560-44E76038CCA8}" dt="2023-03-24T02:29:06.334" v="2486" actId="478"/>
          <ac:spMkLst>
            <pc:docMk/>
            <pc:sldMk cId="0" sldId="315"/>
            <ac:spMk id="60" creationId="{C016FED1-32E7-4388-36A4-FB95D719EEF2}"/>
          </ac:spMkLst>
        </pc:spChg>
        <pc:spChg chg="add del mod ord">
          <ac:chgData name="Snyder, Jenise" userId="42288d52-7886-4d1c-91b8-12c7dd988bd4" providerId="ADAL" clId="{5B3A1D87-FADA-4BF1-B560-44E76038CCA8}" dt="2023-03-24T02:29:09.374" v="2487" actId="478"/>
          <ac:spMkLst>
            <pc:docMk/>
            <pc:sldMk cId="0" sldId="315"/>
            <ac:spMk id="61" creationId="{1DFCF1C2-6929-5F68-CDA8-9B25345C11BB}"/>
          </ac:spMkLst>
        </pc:spChg>
        <pc:spChg chg="add del mod ord">
          <ac:chgData name="Snyder, Jenise" userId="42288d52-7886-4d1c-91b8-12c7dd988bd4" providerId="ADAL" clId="{5B3A1D87-FADA-4BF1-B560-44E76038CCA8}" dt="2023-03-24T02:29:11.370" v="2488" actId="478"/>
          <ac:spMkLst>
            <pc:docMk/>
            <pc:sldMk cId="0" sldId="315"/>
            <ac:spMk id="62" creationId="{FDEBF71B-1A0E-0DF5-0076-FD335AE43E58}"/>
          </ac:spMkLst>
        </pc:spChg>
        <pc:spChg chg="add del mod ord">
          <ac:chgData name="Snyder, Jenise" userId="42288d52-7886-4d1c-91b8-12c7dd988bd4" providerId="ADAL" clId="{5B3A1D87-FADA-4BF1-B560-44E76038CCA8}" dt="2023-03-24T02:29:13.919" v="2489" actId="478"/>
          <ac:spMkLst>
            <pc:docMk/>
            <pc:sldMk cId="0" sldId="315"/>
            <ac:spMk id="63" creationId="{DC458A26-3B21-8CD0-0B7C-5CE7CE546200}"/>
          </ac:spMkLst>
        </pc:spChg>
        <pc:spChg chg="add del mod ord">
          <ac:chgData name="Snyder, Jenise" userId="42288d52-7886-4d1c-91b8-12c7dd988bd4" providerId="ADAL" clId="{5B3A1D87-FADA-4BF1-B560-44E76038CCA8}" dt="2023-03-24T02:29:04.029" v="2485" actId="478"/>
          <ac:spMkLst>
            <pc:docMk/>
            <pc:sldMk cId="0" sldId="315"/>
            <ac:spMk id="27648" creationId="{BAEF10FA-DFF7-0286-C1B3-C489C4340E61}"/>
          </ac:spMkLst>
        </pc:spChg>
        <pc:spChg chg="add del mod ord">
          <ac:chgData name="Snyder, Jenise" userId="42288d52-7886-4d1c-91b8-12c7dd988bd4" providerId="ADAL" clId="{5B3A1D87-FADA-4BF1-B560-44E76038CCA8}" dt="2023-03-24T02:29:04.029" v="2485" actId="478"/>
          <ac:spMkLst>
            <pc:docMk/>
            <pc:sldMk cId="0" sldId="315"/>
            <ac:spMk id="27649" creationId="{3F3BEB4E-6E34-4532-5CC6-892575F4576F}"/>
          </ac:spMkLst>
        </pc:spChg>
        <pc:spChg chg="del">
          <ac:chgData name="Snyder, Jenise" userId="42288d52-7886-4d1c-91b8-12c7dd988bd4" providerId="ADAL" clId="{5B3A1D87-FADA-4BF1-B560-44E76038CCA8}" dt="2023-03-24T02:24:57.298" v="2412" actId="478"/>
          <ac:spMkLst>
            <pc:docMk/>
            <pc:sldMk cId="0" sldId="315"/>
            <ac:spMk id="27651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4T02:22:46.587" v="2347" actId="478"/>
          <ac:spMkLst>
            <pc:docMk/>
            <pc:sldMk cId="0" sldId="315"/>
            <ac:spMk id="27652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4T02:22:40.747" v="2346" actId="478"/>
          <ac:spMkLst>
            <pc:docMk/>
            <pc:sldMk cId="0" sldId="315"/>
            <ac:spMk id="27653" creationId="{00000000-0000-0000-0000-000000000000}"/>
          </ac:spMkLst>
        </pc:spChg>
        <pc:spChg chg="mod">
          <ac:chgData name="Snyder, Jenise" userId="42288d52-7886-4d1c-91b8-12c7dd988bd4" providerId="ADAL" clId="{5B3A1D87-FADA-4BF1-B560-44E76038CCA8}" dt="2023-03-24T02:29:37.267" v="2490" actId="1076"/>
          <ac:spMkLst>
            <pc:docMk/>
            <pc:sldMk cId="0" sldId="315"/>
            <ac:spMk id="27654" creationId="{00000000-0000-0000-0000-000000000000}"/>
          </ac:spMkLst>
        </pc:spChg>
        <pc:spChg chg="mod">
          <ac:chgData name="Snyder, Jenise" userId="42288d52-7886-4d1c-91b8-12c7dd988bd4" providerId="ADAL" clId="{5B3A1D87-FADA-4BF1-B560-44E76038CCA8}" dt="2023-03-24T02:29:37.267" v="2490" actId="1076"/>
          <ac:spMkLst>
            <pc:docMk/>
            <pc:sldMk cId="0" sldId="315"/>
            <ac:spMk id="27655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4T02:23:23.428" v="2385" actId="478"/>
          <ac:spMkLst>
            <pc:docMk/>
            <pc:sldMk cId="0" sldId="315"/>
            <ac:spMk id="27656" creationId="{00000000-0000-0000-0000-000000000000}"/>
          </ac:spMkLst>
        </pc:spChg>
        <pc:spChg chg="add del">
          <ac:chgData name="Snyder, Jenise" userId="42288d52-7886-4d1c-91b8-12c7dd988bd4" providerId="ADAL" clId="{5B3A1D87-FADA-4BF1-B560-44E76038CCA8}" dt="2023-03-24T02:22:31.068" v="2345" actId="478"/>
          <ac:spMkLst>
            <pc:docMk/>
            <pc:sldMk cId="0" sldId="315"/>
            <ac:spMk id="27657" creationId="{00000000-0000-0000-0000-000000000000}"/>
          </ac:spMkLst>
        </pc:spChg>
        <pc:spChg chg="add del">
          <ac:chgData name="Snyder, Jenise" userId="42288d52-7886-4d1c-91b8-12c7dd988bd4" providerId="ADAL" clId="{5B3A1D87-FADA-4BF1-B560-44E76038CCA8}" dt="2023-03-24T02:22:31.068" v="2345" actId="478"/>
          <ac:spMkLst>
            <pc:docMk/>
            <pc:sldMk cId="0" sldId="315"/>
            <ac:spMk id="27658" creationId="{00000000-0000-0000-0000-000000000000}"/>
          </ac:spMkLst>
        </pc:spChg>
        <pc:spChg chg="add del">
          <ac:chgData name="Snyder, Jenise" userId="42288d52-7886-4d1c-91b8-12c7dd988bd4" providerId="ADAL" clId="{5B3A1D87-FADA-4BF1-B560-44E76038CCA8}" dt="2023-03-24T02:22:31.068" v="2345" actId="478"/>
          <ac:spMkLst>
            <pc:docMk/>
            <pc:sldMk cId="0" sldId="315"/>
            <ac:spMk id="27659" creationId="{00000000-0000-0000-0000-000000000000}"/>
          </ac:spMkLst>
        </pc:spChg>
        <pc:spChg chg="add del">
          <ac:chgData name="Snyder, Jenise" userId="42288d52-7886-4d1c-91b8-12c7dd988bd4" providerId="ADAL" clId="{5B3A1D87-FADA-4BF1-B560-44E76038CCA8}" dt="2023-03-24T02:22:31.068" v="2345" actId="478"/>
          <ac:spMkLst>
            <pc:docMk/>
            <pc:sldMk cId="0" sldId="315"/>
            <ac:spMk id="27660" creationId="{00000000-0000-0000-0000-000000000000}"/>
          </ac:spMkLst>
        </pc:spChg>
        <pc:spChg chg="add del">
          <ac:chgData name="Snyder, Jenise" userId="42288d52-7886-4d1c-91b8-12c7dd988bd4" providerId="ADAL" clId="{5B3A1D87-FADA-4BF1-B560-44E76038CCA8}" dt="2023-03-24T02:22:31.068" v="2345" actId="478"/>
          <ac:spMkLst>
            <pc:docMk/>
            <pc:sldMk cId="0" sldId="315"/>
            <ac:spMk id="27661" creationId="{00000000-0000-0000-0000-000000000000}"/>
          </ac:spMkLst>
        </pc:spChg>
        <pc:spChg chg="add del">
          <ac:chgData name="Snyder, Jenise" userId="42288d52-7886-4d1c-91b8-12c7dd988bd4" providerId="ADAL" clId="{5B3A1D87-FADA-4BF1-B560-44E76038CCA8}" dt="2023-03-24T02:22:31.068" v="2345" actId="478"/>
          <ac:spMkLst>
            <pc:docMk/>
            <pc:sldMk cId="0" sldId="315"/>
            <ac:spMk id="27662" creationId="{00000000-0000-0000-0000-000000000000}"/>
          </ac:spMkLst>
        </pc:spChg>
        <pc:spChg chg="add del">
          <ac:chgData name="Snyder, Jenise" userId="42288d52-7886-4d1c-91b8-12c7dd988bd4" providerId="ADAL" clId="{5B3A1D87-FADA-4BF1-B560-44E76038CCA8}" dt="2023-03-24T02:22:31.068" v="2345" actId="478"/>
          <ac:spMkLst>
            <pc:docMk/>
            <pc:sldMk cId="0" sldId="315"/>
            <ac:spMk id="27663" creationId="{00000000-0000-0000-0000-000000000000}"/>
          </ac:spMkLst>
        </pc:spChg>
        <pc:spChg chg="add del">
          <ac:chgData name="Snyder, Jenise" userId="42288d52-7886-4d1c-91b8-12c7dd988bd4" providerId="ADAL" clId="{5B3A1D87-FADA-4BF1-B560-44E76038CCA8}" dt="2023-03-24T02:22:31.068" v="2345" actId="478"/>
          <ac:spMkLst>
            <pc:docMk/>
            <pc:sldMk cId="0" sldId="315"/>
            <ac:spMk id="27664" creationId="{00000000-0000-0000-0000-000000000000}"/>
          </ac:spMkLst>
        </pc:spChg>
        <pc:spChg chg="add del">
          <ac:chgData name="Snyder, Jenise" userId="42288d52-7886-4d1c-91b8-12c7dd988bd4" providerId="ADAL" clId="{5B3A1D87-FADA-4BF1-B560-44E76038CCA8}" dt="2023-03-24T02:22:31.068" v="2345" actId="478"/>
          <ac:spMkLst>
            <pc:docMk/>
            <pc:sldMk cId="0" sldId="315"/>
            <ac:spMk id="27665" creationId="{00000000-0000-0000-0000-000000000000}"/>
          </ac:spMkLst>
        </pc:spChg>
        <pc:spChg chg="add del">
          <ac:chgData name="Snyder, Jenise" userId="42288d52-7886-4d1c-91b8-12c7dd988bd4" providerId="ADAL" clId="{5B3A1D87-FADA-4BF1-B560-44E76038CCA8}" dt="2023-03-24T02:22:31.068" v="2345" actId="478"/>
          <ac:spMkLst>
            <pc:docMk/>
            <pc:sldMk cId="0" sldId="315"/>
            <ac:spMk id="27666" creationId="{00000000-0000-0000-0000-000000000000}"/>
          </ac:spMkLst>
        </pc:spChg>
        <pc:spChg chg="add del">
          <ac:chgData name="Snyder, Jenise" userId="42288d52-7886-4d1c-91b8-12c7dd988bd4" providerId="ADAL" clId="{5B3A1D87-FADA-4BF1-B560-44E76038CCA8}" dt="2023-03-24T02:22:31.068" v="2345" actId="478"/>
          <ac:spMkLst>
            <pc:docMk/>
            <pc:sldMk cId="0" sldId="315"/>
            <ac:spMk id="27667" creationId="{00000000-0000-0000-0000-000000000000}"/>
          </ac:spMkLst>
        </pc:spChg>
        <pc:spChg chg="add del">
          <ac:chgData name="Snyder, Jenise" userId="42288d52-7886-4d1c-91b8-12c7dd988bd4" providerId="ADAL" clId="{5B3A1D87-FADA-4BF1-B560-44E76038CCA8}" dt="2023-03-24T02:22:31.068" v="2345" actId="478"/>
          <ac:spMkLst>
            <pc:docMk/>
            <pc:sldMk cId="0" sldId="315"/>
            <ac:spMk id="27668" creationId="{00000000-0000-0000-0000-000000000000}"/>
          </ac:spMkLst>
        </pc:spChg>
        <pc:spChg chg="add del mod ord">
          <ac:chgData name="Snyder, Jenise" userId="42288d52-7886-4d1c-91b8-12c7dd988bd4" providerId="ADAL" clId="{5B3A1D87-FADA-4BF1-B560-44E76038CCA8}" dt="2023-03-24T02:29:04.029" v="2485" actId="478"/>
          <ac:spMkLst>
            <pc:docMk/>
            <pc:sldMk cId="0" sldId="315"/>
            <ac:spMk id="27669" creationId="{5E6B876E-C858-E2BF-C13B-11EC8BD9B205}"/>
          </ac:spMkLst>
        </pc:spChg>
        <pc:spChg chg="add del mod ord">
          <ac:chgData name="Snyder, Jenise" userId="42288d52-7886-4d1c-91b8-12c7dd988bd4" providerId="ADAL" clId="{5B3A1D87-FADA-4BF1-B560-44E76038CCA8}" dt="2023-03-24T02:29:04.029" v="2485" actId="478"/>
          <ac:spMkLst>
            <pc:docMk/>
            <pc:sldMk cId="0" sldId="315"/>
            <ac:spMk id="27670" creationId="{315D2CB7-035E-91E2-F298-38F9A1818FEA}"/>
          </ac:spMkLst>
        </pc:spChg>
        <pc:spChg chg="add del mod ord">
          <ac:chgData name="Snyder, Jenise" userId="42288d52-7886-4d1c-91b8-12c7dd988bd4" providerId="ADAL" clId="{5B3A1D87-FADA-4BF1-B560-44E76038CCA8}" dt="2023-03-24T02:29:04.029" v="2485" actId="478"/>
          <ac:spMkLst>
            <pc:docMk/>
            <pc:sldMk cId="0" sldId="315"/>
            <ac:spMk id="27671" creationId="{7904C9D4-4B72-72C0-C0D5-B1CC36B2FA01}"/>
          </ac:spMkLst>
        </pc:spChg>
        <pc:grpChg chg="add del mod">
          <ac:chgData name="Snyder, Jenise" userId="42288d52-7886-4d1c-91b8-12c7dd988bd4" providerId="ADAL" clId="{5B3A1D87-FADA-4BF1-B560-44E76038CCA8}" dt="2023-03-24T02:16:20.848" v="2171" actId="478"/>
          <ac:grpSpMkLst>
            <pc:docMk/>
            <pc:sldMk cId="0" sldId="315"/>
            <ac:grpSpMk id="6" creationId="{B74C4670-485C-AC12-CCB3-4A82BDAD9619}"/>
          </ac:grpSpMkLst>
        </pc:grpChg>
        <pc:grpChg chg="add del mod">
          <ac:chgData name="Snyder, Jenise" userId="42288d52-7886-4d1c-91b8-12c7dd988bd4" providerId="ADAL" clId="{5B3A1D87-FADA-4BF1-B560-44E76038CCA8}" dt="2023-03-24T02:18:31.322" v="2191" actId="478"/>
          <ac:grpSpMkLst>
            <pc:docMk/>
            <pc:sldMk cId="0" sldId="315"/>
            <ac:grpSpMk id="8" creationId="{7AE58108-51B6-542F-0D61-FF0B3F736C86}"/>
          </ac:grpSpMkLst>
        </pc:grpChg>
        <pc:grpChg chg="add mod">
          <ac:chgData name="Snyder, Jenise" userId="42288d52-7886-4d1c-91b8-12c7dd988bd4" providerId="ADAL" clId="{5B3A1D87-FADA-4BF1-B560-44E76038CCA8}" dt="2023-03-24T02:39:06.751" v="2788" actId="207"/>
          <ac:grpSpMkLst>
            <pc:docMk/>
            <pc:sldMk cId="0" sldId="315"/>
            <ac:grpSpMk id="11" creationId="{576F7498-F11F-29BF-F831-5DC534A7DE5A}"/>
          </ac:grpSpMkLst>
        </pc:grpChg>
        <pc:grpChg chg="add mod">
          <ac:chgData name="Snyder, Jenise" userId="42288d52-7886-4d1c-91b8-12c7dd988bd4" providerId="ADAL" clId="{5B3A1D87-FADA-4BF1-B560-44E76038CCA8}" dt="2023-03-24T02:29:37.267" v="2490" actId="1076"/>
          <ac:grpSpMkLst>
            <pc:docMk/>
            <pc:sldMk cId="0" sldId="315"/>
            <ac:grpSpMk id="15" creationId="{58647091-A4B0-C303-E006-C8666AF615C5}"/>
          </ac:grpSpMkLst>
        </pc:grpChg>
        <pc:grpChg chg="add del mod">
          <ac:chgData name="Snyder, Jenise" userId="42288d52-7886-4d1c-91b8-12c7dd988bd4" providerId="ADAL" clId="{5B3A1D87-FADA-4BF1-B560-44E76038CCA8}" dt="2023-03-24T02:19:02.103" v="2229" actId="478"/>
          <ac:grpSpMkLst>
            <pc:docMk/>
            <pc:sldMk cId="0" sldId="315"/>
            <ac:grpSpMk id="18" creationId="{3A75A65B-6BD8-0B3E-E160-198715FF4EEE}"/>
          </ac:grpSpMkLst>
        </pc:grpChg>
        <pc:grpChg chg="add del mod">
          <ac:chgData name="Snyder, Jenise" userId="42288d52-7886-4d1c-91b8-12c7dd988bd4" providerId="ADAL" clId="{5B3A1D87-FADA-4BF1-B560-44E76038CCA8}" dt="2023-03-24T02:18:59" v="2228" actId="478"/>
          <ac:grpSpMkLst>
            <pc:docMk/>
            <pc:sldMk cId="0" sldId="315"/>
            <ac:grpSpMk id="21" creationId="{537ED076-883F-3039-7B6D-6C3B89F1355D}"/>
          </ac:grpSpMkLst>
        </pc:grpChg>
        <pc:graphicFrameChg chg="add del mod modGraphic">
          <ac:chgData name="Snyder, Jenise" userId="42288d52-7886-4d1c-91b8-12c7dd988bd4" providerId="ADAL" clId="{5B3A1D87-FADA-4BF1-B560-44E76038CCA8}" dt="2023-03-24T02:29:37.267" v="2490" actId="1076"/>
          <ac:graphicFrameMkLst>
            <pc:docMk/>
            <pc:sldMk cId="0" sldId="315"/>
            <ac:graphicFrameMk id="2" creationId="{58B98C67-DAFB-D179-B1BA-8CD2D4FEFB25}"/>
          </ac:graphicFrameMkLst>
        </pc:graphicFrameChg>
        <pc:picChg chg="del">
          <ac:chgData name="Snyder, Jenise" userId="42288d52-7886-4d1c-91b8-12c7dd988bd4" providerId="ADAL" clId="{5B3A1D87-FADA-4BF1-B560-44E76038CCA8}" dt="2023-03-24T02:22:15.583" v="2342" actId="478"/>
          <ac:picMkLst>
            <pc:docMk/>
            <pc:sldMk cId="0" sldId="315"/>
            <ac:picMk id="27650" creationId="{00000000-0000-0000-0000-000000000000}"/>
          </ac:picMkLst>
        </pc:picChg>
      </pc:sldChg>
      <pc:sldChg chg="del">
        <pc:chgData name="Snyder, Jenise" userId="42288d52-7886-4d1c-91b8-12c7dd988bd4" providerId="ADAL" clId="{5B3A1D87-FADA-4BF1-B560-44E76038CCA8}" dt="2023-03-23T19:40:45.530" v="26" actId="47"/>
        <pc:sldMkLst>
          <pc:docMk/>
          <pc:sldMk cId="3547199511" sldId="321"/>
        </pc:sldMkLst>
      </pc:sldChg>
      <pc:sldChg chg="addSp delSp modSp mod">
        <pc:chgData name="Snyder, Jenise" userId="42288d52-7886-4d1c-91b8-12c7dd988bd4" providerId="ADAL" clId="{5B3A1D87-FADA-4BF1-B560-44E76038CCA8}" dt="2023-03-23T20:02:12.832" v="927" actId="1076"/>
        <pc:sldMkLst>
          <pc:docMk/>
          <pc:sldMk cId="0" sldId="322"/>
        </pc:sldMkLst>
        <pc:spChg chg="mod">
          <ac:chgData name="Snyder, Jenise" userId="42288d52-7886-4d1c-91b8-12c7dd988bd4" providerId="ADAL" clId="{5B3A1D87-FADA-4BF1-B560-44E76038CCA8}" dt="2023-03-23T19:47:40.180" v="94" actId="404"/>
          <ac:spMkLst>
            <pc:docMk/>
            <pc:sldMk cId="0" sldId="322"/>
            <ac:spMk id="2" creationId="{00000000-0000-0000-0000-000000000000}"/>
          </ac:spMkLst>
        </pc:spChg>
        <pc:spChg chg="add mod">
          <ac:chgData name="Snyder, Jenise" userId="42288d52-7886-4d1c-91b8-12c7dd988bd4" providerId="ADAL" clId="{5B3A1D87-FADA-4BF1-B560-44E76038CCA8}" dt="2023-03-23T20:02:12.832" v="927" actId="1076"/>
          <ac:spMkLst>
            <pc:docMk/>
            <pc:sldMk cId="0" sldId="322"/>
            <ac:spMk id="3" creationId="{6FA96723-91BB-380A-7B0D-8FB225F429E6}"/>
          </ac:spMkLst>
        </pc:spChg>
        <pc:picChg chg="del">
          <ac:chgData name="Snyder, Jenise" userId="42288d52-7886-4d1c-91b8-12c7dd988bd4" providerId="ADAL" clId="{5B3A1D87-FADA-4BF1-B560-44E76038CCA8}" dt="2023-03-23T20:01:59.220" v="917" actId="478"/>
          <ac:picMkLst>
            <pc:docMk/>
            <pc:sldMk cId="0" sldId="322"/>
            <ac:picMk id="5" creationId="{00000000-0000-0000-0000-000000000000}"/>
          </ac:picMkLst>
        </pc:picChg>
      </pc:sldChg>
      <pc:sldChg chg="addSp delSp modSp mod delAnim modAnim">
        <pc:chgData name="Snyder, Jenise" userId="42288d52-7886-4d1c-91b8-12c7dd988bd4" providerId="ADAL" clId="{5B3A1D87-FADA-4BF1-B560-44E76038CCA8}" dt="2023-03-23T20:29:57.091" v="1928" actId="27636"/>
        <pc:sldMkLst>
          <pc:docMk/>
          <pc:sldMk cId="0" sldId="323"/>
        </pc:sldMkLst>
        <pc:spChg chg="mod">
          <ac:chgData name="Snyder, Jenise" userId="42288d52-7886-4d1c-91b8-12c7dd988bd4" providerId="ADAL" clId="{5B3A1D87-FADA-4BF1-B560-44E76038CCA8}" dt="2023-03-23T19:47:11.150" v="92" actId="2711"/>
          <ac:spMkLst>
            <pc:docMk/>
            <pc:sldMk cId="0" sldId="323"/>
            <ac:spMk id="2" creationId="{00000000-0000-0000-0000-000000000000}"/>
          </ac:spMkLst>
        </pc:spChg>
        <pc:spChg chg="add mod">
          <ac:chgData name="Snyder, Jenise" userId="42288d52-7886-4d1c-91b8-12c7dd988bd4" providerId="ADAL" clId="{5B3A1D87-FADA-4BF1-B560-44E76038CCA8}" dt="2023-03-23T20:01:48.004" v="914" actId="20577"/>
          <ac:spMkLst>
            <pc:docMk/>
            <pc:sldMk cId="0" sldId="323"/>
            <ac:spMk id="3" creationId="{481B1035-6A5F-565B-4800-0E7E29F58570}"/>
          </ac:spMkLst>
        </pc:spChg>
        <pc:spChg chg="add mod">
          <ac:chgData name="Snyder, Jenise" userId="42288d52-7886-4d1c-91b8-12c7dd988bd4" providerId="ADAL" clId="{5B3A1D87-FADA-4BF1-B560-44E76038CCA8}" dt="2023-03-23T20:01:50.872" v="916" actId="20577"/>
          <ac:spMkLst>
            <pc:docMk/>
            <pc:sldMk cId="0" sldId="323"/>
            <ac:spMk id="4" creationId="{8A409663-98C6-C9E6-EC3E-D0B74FCBA0E7}"/>
          </ac:spMkLst>
        </pc:spChg>
        <pc:spChg chg="mod">
          <ac:chgData name="Snyder, Jenise" userId="42288d52-7886-4d1c-91b8-12c7dd988bd4" providerId="ADAL" clId="{5B3A1D87-FADA-4BF1-B560-44E76038CCA8}" dt="2023-03-23T20:29:57.091" v="1928" actId="27636"/>
          <ac:spMkLst>
            <pc:docMk/>
            <pc:sldMk cId="0" sldId="323"/>
            <ac:spMk id="24578" creationId="{00000000-0000-0000-0000-000000000000}"/>
          </ac:spMkLst>
        </pc:spChg>
        <pc:picChg chg="del">
          <ac:chgData name="Snyder, Jenise" userId="42288d52-7886-4d1c-91b8-12c7dd988bd4" providerId="ADAL" clId="{5B3A1D87-FADA-4BF1-B560-44E76038CCA8}" dt="2023-03-23T20:01:16.793" v="883" actId="478"/>
          <ac:picMkLst>
            <pc:docMk/>
            <pc:sldMk cId="0" sldId="323"/>
            <ac:picMk id="5" creationId="{00000000-0000-0000-0000-000000000000}"/>
          </ac:picMkLst>
        </pc:picChg>
        <pc:picChg chg="del mod">
          <ac:chgData name="Snyder, Jenise" userId="42288d52-7886-4d1c-91b8-12c7dd988bd4" providerId="ADAL" clId="{5B3A1D87-FADA-4BF1-B560-44E76038CCA8}" dt="2023-03-23T20:01:24.008" v="885" actId="478"/>
          <ac:picMkLst>
            <pc:docMk/>
            <pc:sldMk cId="0" sldId="323"/>
            <ac:picMk id="6" creationId="{00000000-0000-0000-0000-000000000000}"/>
          </ac:picMkLst>
        </pc:picChg>
      </pc:sldChg>
      <pc:sldChg chg="add del">
        <pc:chgData name="Snyder, Jenise" userId="42288d52-7886-4d1c-91b8-12c7dd988bd4" providerId="ADAL" clId="{5B3A1D87-FADA-4BF1-B560-44E76038CCA8}" dt="2023-03-23T21:13:39.726" v="1972" actId="47"/>
        <pc:sldMkLst>
          <pc:docMk/>
          <pc:sldMk cId="0" sldId="324"/>
        </pc:sldMkLst>
      </pc:sldChg>
      <pc:sldChg chg="delSp modSp add del mod">
        <pc:chgData name="Snyder, Jenise" userId="42288d52-7886-4d1c-91b8-12c7dd988bd4" providerId="ADAL" clId="{5B3A1D87-FADA-4BF1-B560-44E76038CCA8}" dt="2023-03-24T02:32:23.483" v="2514" actId="47"/>
        <pc:sldMkLst>
          <pc:docMk/>
          <pc:sldMk cId="0" sldId="326"/>
        </pc:sldMkLst>
        <pc:spChg chg="mod">
          <ac:chgData name="Snyder, Jenise" userId="42288d52-7886-4d1c-91b8-12c7dd988bd4" providerId="ADAL" clId="{5B3A1D87-FADA-4BF1-B560-44E76038CCA8}" dt="2023-03-23T19:50:20.494" v="100" actId="2711"/>
          <ac:spMkLst>
            <pc:docMk/>
            <pc:sldMk cId="0" sldId="326"/>
            <ac:spMk id="2" creationId="{00000000-0000-0000-0000-000000000000}"/>
          </ac:spMkLst>
        </pc:spChg>
        <pc:spChg chg="mod">
          <ac:chgData name="Snyder, Jenise" userId="42288d52-7886-4d1c-91b8-12c7dd988bd4" providerId="ADAL" clId="{5B3A1D87-FADA-4BF1-B560-44E76038CCA8}" dt="2023-03-23T20:26:46.305" v="1914" actId="20577"/>
          <ac:spMkLst>
            <pc:docMk/>
            <pc:sldMk cId="0" sldId="326"/>
            <ac:spMk id="34" creationId="{00000000-0000-0000-0000-000000000000}"/>
          </ac:spMkLst>
        </pc:spChg>
        <pc:picChg chg="del">
          <ac:chgData name="Snyder, Jenise" userId="42288d52-7886-4d1c-91b8-12c7dd988bd4" providerId="ADAL" clId="{5B3A1D87-FADA-4BF1-B560-44E76038CCA8}" dt="2023-03-23T20:26:11.201" v="1899" actId="478"/>
          <ac:picMkLst>
            <pc:docMk/>
            <pc:sldMk cId="0" sldId="326"/>
            <ac:picMk id="32" creationId="{00000000-0000-0000-0000-000000000000}"/>
          </ac:picMkLst>
        </pc:picChg>
      </pc:sldChg>
      <pc:sldChg chg="addSp delSp modSp add del mod">
        <pc:chgData name="Snyder, Jenise" userId="42288d52-7886-4d1c-91b8-12c7dd988bd4" providerId="ADAL" clId="{5B3A1D87-FADA-4BF1-B560-44E76038CCA8}" dt="2023-03-24T02:37:56.060" v="2778" actId="1076"/>
        <pc:sldMkLst>
          <pc:docMk/>
          <pc:sldMk cId="0" sldId="327"/>
        </pc:sldMkLst>
        <pc:spChg chg="mod">
          <ac:chgData name="Snyder, Jenise" userId="42288d52-7886-4d1c-91b8-12c7dd988bd4" providerId="ADAL" clId="{5B3A1D87-FADA-4BF1-B560-44E76038CCA8}" dt="2023-03-24T02:33:37.725" v="2517" actId="27636"/>
          <ac:spMkLst>
            <pc:docMk/>
            <pc:sldMk cId="0" sldId="327"/>
            <ac:spMk id="2" creationId="{00000000-0000-0000-0000-000000000000}"/>
          </ac:spMkLst>
        </pc:spChg>
        <pc:spChg chg="add mod">
          <ac:chgData name="Snyder, Jenise" userId="42288d52-7886-4d1c-91b8-12c7dd988bd4" providerId="ADAL" clId="{5B3A1D87-FADA-4BF1-B560-44E76038CCA8}" dt="2023-03-24T02:37:56.060" v="2778" actId="1076"/>
          <ac:spMkLst>
            <pc:docMk/>
            <pc:sldMk cId="0" sldId="327"/>
            <ac:spMk id="5" creationId="{70C0BAE4-8BF4-B149-EE9B-03FDBBE9CA11}"/>
          </ac:spMkLst>
        </pc:spChg>
        <pc:spChg chg="add mod">
          <ac:chgData name="Snyder, Jenise" userId="42288d52-7886-4d1c-91b8-12c7dd988bd4" providerId="ADAL" clId="{5B3A1D87-FADA-4BF1-B560-44E76038CCA8}" dt="2023-03-24T02:37:52.613" v="2777" actId="1076"/>
          <ac:spMkLst>
            <pc:docMk/>
            <pc:sldMk cId="0" sldId="327"/>
            <ac:spMk id="11" creationId="{7693C980-36D8-1DC2-405D-BD788522998A}"/>
          </ac:spMkLst>
        </pc:spChg>
        <pc:spChg chg="add mod">
          <ac:chgData name="Snyder, Jenise" userId="42288d52-7886-4d1c-91b8-12c7dd988bd4" providerId="ADAL" clId="{5B3A1D87-FADA-4BF1-B560-44E76038CCA8}" dt="2023-03-24T02:37:48.475" v="2776" actId="1076"/>
          <ac:spMkLst>
            <pc:docMk/>
            <pc:sldMk cId="0" sldId="327"/>
            <ac:spMk id="12" creationId="{4F9264A5-7BD4-3031-F5B6-550E7F8AF0C0}"/>
          </ac:spMkLst>
        </pc:spChg>
        <pc:spChg chg="add mod">
          <ac:chgData name="Snyder, Jenise" userId="42288d52-7886-4d1c-91b8-12c7dd988bd4" providerId="ADAL" clId="{5B3A1D87-FADA-4BF1-B560-44E76038CCA8}" dt="2023-03-24T02:37:41.292" v="2774" actId="1076"/>
          <ac:spMkLst>
            <pc:docMk/>
            <pc:sldMk cId="0" sldId="327"/>
            <ac:spMk id="13" creationId="{3E86451E-D4B8-B09C-7F34-C9DFE80473D9}"/>
          </ac:spMkLst>
        </pc:spChg>
        <pc:spChg chg="add mod">
          <ac:chgData name="Snyder, Jenise" userId="42288d52-7886-4d1c-91b8-12c7dd988bd4" providerId="ADAL" clId="{5B3A1D87-FADA-4BF1-B560-44E76038CCA8}" dt="2023-03-24T02:37:44.392" v="2775" actId="1076"/>
          <ac:spMkLst>
            <pc:docMk/>
            <pc:sldMk cId="0" sldId="327"/>
            <ac:spMk id="14" creationId="{F983B863-EACF-4838-3304-33EBF889D7C5}"/>
          </ac:spMkLst>
        </pc:spChg>
        <pc:picChg chg="del">
          <ac:chgData name="Snyder, Jenise" userId="42288d52-7886-4d1c-91b8-12c7dd988bd4" providerId="ADAL" clId="{5B3A1D87-FADA-4BF1-B560-44E76038CCA8}" dt="2023-03-24T02:34:33.208" v="2547" actId="478"/>
          <ac:picMkLst>
            <pc:docMk/>
            <pc:sldMk cId="0" sldId="327"/>
            <ac:picMk id="4" creationId="{00000000-0000-0000-0000-000000000000}"/>
          </ac:picMkLst>
        </pc:picChg>
        <pc:picChg chg="del">
          <ac:chgData name="Snyder, Jenise" userId="42288d52-7886-4d1c-91b8-12c7dd988bd4" providerId="ADAL" clId="{5B3A1D87-FADA-4BF1-B560-44E76038CCA8}" dt="2023-03-24T02:36:06.675" v="2655" actId="478"/>
          <ac:picMkLst>
            <pc:docMk/>
            <pc:sldMk cId="0" sldId="327"/>
            <ac:picMk id="6" creationId="{00000000-0000-0000-0000-000000000000}"/>
          </ac:picMkLst>
        </pc:picChg>
        <pc:picChg chg="del">
          <ac:chgData name="Snyder, Jenise" userId="42288d52-7886-4d1c-91b8-12c7dd988bd4" providerId="ADAL" clId="{5B3A1D87-FADA-4BF1-B560-44E76038CCA8}" dt="2023-03-24T02:36:43.717" v="2708" actId="478"/>
          <ac:picMkLst>
            <pc:docMk/>
            <pc:sldMk cId="0" sldId="327"/>
            <ac:picMk id="7" creationId="{00000000-0000-0000-0000-000000000000}"/>
          </ac:picMkLst>
        </pc:picChg>
        <pc:picChg chg="del">
          <ac:chgData name="Snyder, Jenise" userId="42288d52-7886-4d1c-91b8-12c7dd988bd4" providerId="ADAL" clId="{5B3A1D87-FADA-4BF1-B560-44E76038CCA8}" dt="2023-03-24T02:35:07.102" v="2570" actId="478"/>
          <ac:picMkLst>
            <pc:docMk/>
            <pc:sldMk cId="0" sldId="327"/>
            <ac:picMk id="8" creationId="{00000000-0000-0000-0000-000000000000}"/>
          </ac:picMkLst>
        </pc:picChg>
        <pc:picChg chg="del">
          <ac:chgData name="Snyder, Jenise" userId="42288d52-7886-4d1c-91b8-12c7dd988bd4" providerId="ADAL" clId="{5B3A1D87-FADA-4BF1-B560-44E76038CCA8}" dt="2023-03-24T02:34:41.456" v="2549" actId="478"/>
          <ac:picMkLst>
            <pc:docMk/>
            <pc:sldMk cId="0" sldId="327"/>
            <ac:picMk id="9" creationId="{00000000-0000-0000-0000-000000000000}"/>
          </ac:picMkLst>
        </pc:picChg>
      </pc:sldChg>
      <pc:sldChg chg="del">
        <pc:chgData name="Snyder, Jenise" userId="42288d52-7886-4d1c-91b8-12c7dd988bd4" providerId="ADAL" clId="{5B3A1D87-FADA-4BF1-B560-44E76038CCA8}" dt="2023-03-23T19:42:24.953" v="69" actId="47"/>
        <pc:sldMkLst>
          <pc:docMk/>
          <pc:sldMk cId="0" sldId="328"/>
        </pc:sldMkLst>
      </pc:sldChg>
      <pc:sldChg chg="del">
        <pc:chgData name="Snyder, Jenise" userId="42288d52-7886-4d1c-91b8-12c7dd988bd4" providerId="ADAL" clId="{5B3A1D87-FADA-4BF1-B560-44E76038CCA8}" dt="2023-03-23T19:40:38.279" v="23" actId="47"/>
        <pc:sldMkLst>
          <pc:docMk/>
          <pc:sldMk cId="818077591" sldId="329"/>
        </pc:sldMkLst>
      </pc:sldChg>
      <pc:sldChg chg="del">
        <pc:chgData name="Snyder, Jenise" userId="42288d52-7886-4d1c-91b8-12c7dd988bd4" providerId="ADAL" clId="{5B3A1D87-FADA-4BF1-B560-44E76038CCA8}" dt="2023-03-23T19:40:38.843" v="24" actId="47"/>
        <pc:sldMkLst>
          <pc:docMk/>
          <pc:sldMk cId="818077591" sldId="330"/>
        </pc:sldMkLst>
      </pc:sldChg>
      <pc:sldChg chg="del">
        <pc:chgData name="Snyder, Jenise" userId="42288d52-7886-4d1c-91b8-12c7dd988bd4" providerId="ADAL" clId="{5B3A1D87-FADA-4BF1-B560-44E76038CCA8}" dt="2023-03-23T19:42:09.450" v="29" actId="47"/>
        <pc:sldMkLst>
          <pc:docMk/>
          <pc:sldMk cId="39255591" sldId="331"/>
        </pc:sldMkLst>
      </pc:sldChg>
      <pc:sldChg chg="del">
        <pc:chgData name="Snyder, Jenise" userId="42288d52-7886-4d1c-91b8-12c7dd988bd4" providerId="ADAL" clId="{5B3A1D87-FADA-4BF1-B560-44E76038CCA8}" dt="2023-03-23T19:42:09.891" v="30" actId="47"/>
        <pc:sldMkLst>
          <pc:docMk/>
          <pc:sldMk cId="396191506" sldId="332"/>
        </pc:sldMkLst>
      </pc:sldChg>
      <pc:sldChg chg="del">
        <pc:chgData name="Snyder, Jenise" userId="42288d52-7886-4d1c-91b8-12c7dd988bd4" providerId="ADAL" clId="{5B3A1D87-FADA-4BF1-B560-44E76038CCA8}" dt="2023-03-23T19:42:10.303" v="31" actId="47"/>
        <pc:sldMkLst>
          <pc:docMk/>
          <pc:sldMk cId="111906246" sldId="333"/>
        </pc:sldMkLst>
      </pc:sldChg>
      <pc:sldChg chg="del">
        <pc:chgData name="Snyder, Jenise" userId="42288d52-7886-4d1c-91b8-12c7dd988bd4" providerId="ADAL" clId="{5B3A1D87-FADA-4BF1-B560-44E76038CCA8}" dt="2023-03-23T19:42:10.655" v="32" actId="47"/>
        <pc:sldMkLst>
          <pc:docMk/>
          <pc:sldMk cId="3695073774" sldId="334"/>
        </pc:sldMkLst>
      </pc:sldChg>
      <pc:sldChg chg="del">
        <pc:chgData name="Snyder, Jenise" userId="42288d52-7886-4d1c-91b8-12c7dd988bd4" providerId="ADAL" clId="{5B3A1D87-FADA-4BF1-B560-44E76038CCA8}" dt="2023-03-23T19:42:11.330" v="34" actId="47"/>
        <pc:sldMkLst>
          <pc:docMk/>
          <pc:sldMk cId="599202569" sldId="336"/>
        </pc:sldMkLst>
      </pc:sldChg>
      <pc:sldChg chg="del">
        <pc:chgData name="Snyder, Jenise" userId="42288d52-7886-4d1c-91b8-12c7dd988bd4" providerId="ADAL" clId="{5B3A1D87-FADA-4BF1-B560-44E76038CCA8}" dt="2023-03-23T19:42:11.620" v="35" actId="47"/>
        <pc:sldMkLst>
          <pc:docMk/>
          <pc:sldMk cId="2649295070" sldId="337"/>
        </pc:sldMkLst>
      </pc:sldChg>
      <pc:sldChg chg="del">
        <pc:chgData name="Snyder, Jenise" userId="42288d52-7886-4d1c-91b8-12c7dd988bd4" providerId="ADAL" clId="{5B3A1D87-FADA-4BF1-B560-44E76038CCA8}" dt="2023-03-23T19:42:11.908" v="36" actId="47"/>
        <pc:sldMkLst>
          <pc:docMk/>
          <pc:sldMk cId="1278873527" sldId="338"/>
        </pc:sldMkLst>
      </pc:sldChg>
      <pc:sldChg chg="del">
        <pc:chgData name="Snyder, Jenise" userId="42288d52-7886-4d1c-91b8-12c7dd988bd4" providerId="ADAL" clId="{5B3A1D87-FADA-4BF1-B560-44E76038CCA8}" dt="2023-03-23T19:42:12.209" v="37" actId="47"/>
        <pc:sldMkLst>
          <pc:docMk/>
          <pc:sldMk cId="736927749" sldId="339"/>
        </pc:sldMkLst>
      </pc:sldChg>
      <pc:sldChg chg="del">
        <pc:chgData name="Snyder, Jenise" userId="42288d52-7886-4d1c-91b8-12c7dd988bd4" providerId="ADAL" clId="{5B3A1D87-FADA-4BF1-B560-44E76038CCA8}" dt="2023-03-23T19:42:12.480" v="38" actId="47"/>
        <pc:sldMkLst>
          <pc:docMk/>
          <pc:sldMk cId="19524495" sldId="340"/>
        </pc:sldMkLst>
      </pc:sldChg>
      <pc:sldChg chg="del">
        <pc:chgData name="Snyder, Jenise" userId="42288d52-7886-4d1c-91b8-12c7dd988bd4" providerId="ADAL" clId="{5B3A1D87-FADA-4BF1-B560-44E76038CCA8}" dt="2023-03-23T19:42:13.309" v="41" actId="47"/>
        <pc:sldMkLst>
          <pc:docMk/>
          <pc:sldMk cId="3393054813" sldId="341"/>
        </pc:sldMkLst>
      </pc:sldChg>
      <pc:sldChg chg="del">
        <pc:chgData name="Snyder, Jenise" userId="42288d52-7886-4d1c-91b8-12c7dd988bd4" providerId="ADAL" clId="{5B3A1D87-FADA-4BF1-B560-44E76038CCA8}" dt="2023-03-23T19:42:13.596" v="42" actId="47"/>
        <pc:sldMkLst>
          <pc:docMk/>
          <pc:sldMk cId="35429987" sldId="342"/>
        </pc:sldMkLst>
      </pc:sldChg>
      <pc:sldChg chg="del">
        <pc:chgData name="Snyder, Jenise" userId="42288d52-7886-4d1c-91b8-12c7dd988bd4" providerId="ADAL" clId="{5B3A1D87-FADA-4BF1-B560-44E76038CCA8}" dt="2023-03-23T19:42:13.868" v="43" actId="47"/>
        <pc:sldMkLst>
          <pc:docMk/>
          <pc:sldMk cId="1628062449" sldId="343"/>
        </pc:sldMkLst>
      </pc:sldChg>
      <pc:sldChg chg="del">
        <pc:chgData name="Snyder, Jenise" userId="42288d52-7886-4d1c-91b8-12c7dd988bd4" providerId="ADAL" clId="{5B3A1D87-FADA-4BF1-B560-44E76038CCA8}" dt="2023-03-23T19:42:14.107" v="44" actId="47"/>
        <pc:sldMkLst>
          <pc:docMk/>
          <pc:sldMk cId="2046712298" sldId="344"/>
        </pc:sldMkLst>
      </pc:sldChg>
      <pc:sldChg chg="del">
        <pc:chgData name="Snyder, Jenise" userId="42288d52-7886-4d1c-91b8-12c7dd988bd4" providerId="ADAL" clId="{5B3A1D87-FADA-4BF1-B560-44E76038CCA8}" dt="2023-03-23T19:42:14.382" v="45" actId="47"/>
        <pc:sldMkLst>
          <pc:docMk/>
          <pc:sldMk cId="2581329776" sldId="345"/>
        </pc:sldMkLst>
      </pc:sldChg>
      <pc:sldChg chg="del">
        <pc:chgData name="Snyder, Jenise" userId="42288d52-7886-4d1c-91b8-12c7dd988bd4" providerId="ADAL" clId="{5B3A1D87-FADA-4BF1-B560-44E76038CCA8}" dt="2023-03-23T19:42:14.654" v="46" actId="47"/>
        <pc:sldMkLst>
          <pc:docMk/>
          <pc:sldMk cId="1652388529" sldId="346"/>
        </pc:sldMkLst>
      </pc:sldChg>
      <pc:sldChg chg="del">
        <pc:chgData name="Snyder, Jenise" userId="42288d52-7886-4d1c-91b8-12c7dd988bd4" providerId="ADAL" clId="{5B3A1D87-FADA-4BF1-B560-44E76038CCA8}" dt="2023-03-23T19:42:14.901" v="47" actId="47"/>
        <pc:sldMkLst>
          <pc:docMk/>
          <pc:sldMk cId="1044734186" sldId="347"/>
        </pc:sldMkLst>
      </pc:sldChg>
      <pc:sldChg chg="del">
        <pc:chgData name="Snyder, Jenise" userId="42288d52-7886-4d1c-91b8-12c7dd988bd4" providerId="ADAL" clId="{5B3A1D87-FADA-4BF1-B560-44E76038CCA8}" dt="2023-03-23T19:42:15.475" v="49" actId="47"/>
        <pc:sldMkLst>
          <pc:docMk/>
          <pc:sldMk cId="2157864848" sldId="348"/>
        </pc:sldMkLst>
      </pc:sldChg>
      <pc:sldChg chg="del">
        <pc:chgData name="Snyder, Jenise" userId="42288d52-7886-4d1c-91b8-12c7dd988bd4" providerId="ADAL" clId="{5B3A1D87-FADA-4BF1-B560-44E76038CCA8}" dt="2023-03-23T19:42:16.901" v="50" actId="47"/>
        <pc:sldMkLst>
          <pc:docMk/>
          <pc:sldMk cId="3030555221" sldId="349"/>
        </pc:sldMkLst>
      </pc:sldChg>
      <pc:sldChg chg="del">
        <pc:chgData name="Snyder, Jenise" userId="42288d52-7886-4d1c-91b8-12c7dd988bd4" providerId="ADAL" clId="{5B3A1D87-FADA-4BF1-B560-44E76038CCA8}" dt="2023-03-23T19:42:18.475" v="51" actId="47"/>
        <pc:sldMkLst>
          <pc:docMk/>
          <pc:sldMk cId="2625520513" sldId="350"/>
        </pc:sldMkLst>
      </pc:sldChg>
      <pc:sldChg chg="del">
        <pc:chgData name="Snyder, Jenise" userId="42288d52-7886-4d1c-91b8-12c7dd988bd4" providerId="ADAL" clId="{5B3A1D87-FADA-4BF1-B560-44E76038CCA8}" dt="2023-03-23T19:42:18.968" v="52" actId="47"/>
        <pc:sldMkLst>
          <pc:docMk/>
          <pc:sldMk cId="1013003255" sldId="351"/>
        </pc:sldMkLst>
      </pc:sldChg>
      <pc:sldChg chg="del">
        <pc:chgData name="Snyder, Jenise" userId="42288d52-7886-4d1c-91b8-12c7dd988bd4" providerId="ADAL" clId="{5B3A1D87-FADA-4BF1-B560-44E76038CCA8}" dt="2023-03-23T19:42:19.283" v="53" actId="47"/>
        <pc:sldMkLst>
          <pc:docMk/>
          <pc:sldMk cId="899933829" sldId="352"/>
        </pc:sldMkLst>
      </pc:sldChg>
      <pc:sldChg chg="del">
        <pc:chgData name="Snyder, Jenise" userId="42288d52-7886-4d1c-91b8-12c7dd988bd4" providerId="ADAL" clId="{5B3A1D87-FADA-4BF1-B560-44E76038CCA8}" dt="2023-03-23T19:42:19.678" v="54" actId="47"/>
        <pc:sldMkLst>
          <pc:docMk/>
          <pc:sldMk cId="1190556788" sldId="353"/>
        </pc:sldMkLst>
      </pc:sldChg>
      <pc:sldChg chg="del">
        <pc:chgData name="Snyder, Jenise" userId="42288d52-7886-4d1c-91b8-12c7dd988bd4" providerId="ADAL" clId="{5B3A1D87-FADA-4BF1-B560-44E76038CCA8}" dt="2023-03-23T19:42:20.319" v="55" actId="47"/>
        <pc:sldMkLst>
          <pc:docMk/>
          <pc:sldMk cId="1852202262" sldId="354"/>
        </pc:sldMkLst>
      </pc:sldChg>
      <pc:sldChg chg="del">
        <pc:chgData name="Snyder, Jenise" userId="42288d52-7886-4d1c-91b8-12c7dd988bd4" providerId="ADAL" clId="{5B3A1D87-FADA-4BF1-B560-44E76038CCA8}" dt="2023-03-23T19:42:20.757" v="56" actId="47"/>
        <pc:sldMkLst>
          <pc:docMk/>
          <pc:sldMk cId="1502742748" sldId="355"/>
        </pc:sldMkLst>
      </pc:sldChg>
      <pc:sldChg chg="del">
        <pc:chgData name="Snyder, Jenise" userId="42288d52-7886-4d1c-91b8-12c7dd988bd4" providerId="ADAL" clId="{5B3A1D87-FADA-4BF1-B560-44E76038CCA8}" dt="2023-03-23T19:42:21.143" v="57" actId="47"/>
        <pc:sldMkLst>
          <pc:docMk/>
          <pc:sldMk cId="3579127978" sldId="356"/>
        </pc:sldMkLst>
      </pc:sldChg>
      <pc:sldChg chg="del">
        <pc:chgData name="Snyder, Jenise" userId="42288d52-7886-4d1c-91b8-12c7dd988bd4" providerId="ADAL" clId="{5B3A1D87-FADA-4BF1-B560-44E76038CCA8}" dt="2023-03-23T19:42:21.554" v="58" actId="47"/>
        <pc:sldMkLst>
          <pc:docMk/>
          <pc:sldMk cId="2136805179" sldId="357"/>
        </pc:sldMkLst>
      </pc:sldChg>
      <pc:sldChg chg="del">
        <pc:chgData name="Snyder, Jenise" userId="42288d52-7886-4d1c-91b8-12c7dd988bd4" providerId="ADAL" clId="{5B3A1D87-FADA-4BF1-B560-44E76038CCA8}" dt="2023-03-23T19:42:21.892" v="59" actId="47"/>
        <pc:sldMkLst>
          <pc:docMk/>
          <pc:sldMk cId="700956490" sldId="358"/>
        </pc:sldMkLst>
      </pc:sldChg>
      <pc:sldChg chg="del">
        <pc:chgData name="Snyder, Jenise" userId="42288d52-7886-4d1c-91b8-12c7dd988bd4" providerId="ADAL" clId="{5B3A1D87-FADA-4BF1-B560-44E76038CCA8}" dt="2023-03-23T19:42:22.137" v="60" actId="47"/>
        <pc:sldMkLst>
          <pc:docMk/>
          <pc:sldMk cId="1301027980" sldId="359"/>
        </pc:sldMkLst>
      </pc:sldChg>
      <pc:sldChg chg="del">
        <pc:chgData name="Snyder, Jenise" userId="42288d52-7886-4d1c-91b8-12c7dd988bd4" providerId="ADAL" clId="{5B3A1D87-FADA-4BF1-B560-44E76038CCA8}" dt="2023-03-23T19:42:22.350" v="61" actId="47"/>
        <pc:sldMkLst>
          <pc:docMk/>
          <pc:sldMk cId="3169452203" sldId="360"/>
        </pc:sldMkLst>
      </pc:sldChg>
      <pc:sldChg chg="del">
        <pc:chgData name="Snyder, Jenise" userId="42288d52-7886-4d1c-91b8-12c7dd988bd4" providerId="ADAL" clId="{5B3A1D87-FADA-4BF1-B560-44E76038CCA8}" dt="2023-03-23T19:42:22.774" v="63" actId="47"/>
        <pc:sldMkLst>
          <pc:docMk/>
          <pc:sldMk cId="2560644552" sldId="362"/>
        </pc:sldMkLst>
      </pc:sldChg>
      <pc:sldChg chg="del">
        <pc:chgData name="Snyder, Jenise" userId="42288d52-7886-4d1c-91b8-12c7dd988bd4" providerId="ADAL" clId="{5B3A1D87-FADA-4BF1-B560-44E76038CCA8}" dt="2023-03-23T19:42:22.950" v="64" actId="47"/>
        <pc:sldMkLst>
          <pc:docMk/>
          <pc:sldMk cId="3510594409" sldId="363"/>
        </pc:sldMkLst>
      </pc:sldChg>
      <pc:sldChg chg="del">
        <pc:chgData name="Snyder, Jenise" userId="42288d52-7886-4d1c-91b8-12c7dd988bd4" providerId="ADAL" clId="{5B3A1D87-FADA-4BF1-B560-44E76038CCA8}" dt="2023-03-23T19:42:23.168" v="65" actId="47"/>
        <pc:sldMkLst>
          <pc:docMk/>
          <pc:sldMk cId="2907663207" sldId="364"/>
        </pc:sldMkLst>
      </pc:sldChg>
      <pc:sldChg chg="del">
        <pc:chgData name="Snyder, Jenise" userId="42288d52-7886-4d1c-91b8-12c7dd988bd4" providerId="ADAL" clId="{5B3A1D87-FADA-4BF1-B560-44E76038CCA8}" dt="2023-03-23T19:42:23.621" v="66" actId="47"/>
        <pc:sldMkLst>
          <pc:docMk/>
          <pc:sldMk cId="885259018" sldId="365"/>
        </pc:sldMkLst>
      </pc:sldChg>
      <pc:sldChg chg="del">
        <pc:chgData name="Snyder, Jenise" userId="42288d52-7886-4d1c-91b8-12c7dd988bd4" providerId="ADAL" clId="{5B3A1D87-FADA-4BF1-B560-44E76038CCA8}" dt="2023-03-23T19:42:24.010" v="67" actId="47"/>
        <pc:sldMkLst>
          <pc:docMk/>
          <pc:sldMk cId="773986645" sldId="366"/>
        </pc:sldMkLst>
      </pc:sldChg>
      <pc:sldChg chg="del">
        <pc:chgData name="Snyder, Jenise" userId="42288d52-7886-4d1c-91b8-12c7dd988bd4" providerId="ADAL" clId="{5B3A1D87-FADA-4BF1-B560-44E76038CCA8}" dt="2023-03-23T19:42:24.562" v="68" actId="47"/>
        <pc:sldMkLst>
          <pc:docMk/>
          <pc:sldMk cId="3550145942" sldId="367"/>
        </pc:sldMkLst>
      </pc:sldChg>
      <pc:sldChg chg="del">
        <pc:chgData name="Snyder, Jenise" userId="42288d52-7886-4d1c-91b8-12c7dd988bd4" providerId="ADAL" clId="{5B3A1D87-FADA-4BF1-B560-44E76038CCA8}" dt="2023-03-23T19:42:12.738" v="39" actId="47"/>
        <pc:sldMkLst>
          <pc:docMk/>
          <pc:sldMk cId="2936053412" sldId="368"/>
        </pc:sldMkLst>
      </pc:sldChg>
      <pc:sldChg chg="del">
        <pc:chgData name="Snyder, Jenise" userId="42288d52-7886-4d1c-91b8-12c7dd988bd4" providerId="ADAL" clId="{5B3A1D87-FADA-4BF1-B560-44E76038CCA8}" dt="2023-03-23T19:42:13.020" v="40" actId="47"/>
        <pc:sldMkLst>
          <pc:docMk/>
          <pc:sldMk cId="663879213" sldId="369"/>
        </pc:sldMkLst>
      </pc:sldChg>
      <pc:sldChg chg="modSp add del mod">
        <pc:chgData name="Snyder, Jenise" userId="42288d52-7886-4d1c-91b8-12c7dd988bd4" providerId="ADAL" clId="{5B3A1D87-FADA-4BF1-B560-44E76038CCA8}" dt="2023-03-23T20:17:54.943" v="1260" actId="20577"/>
        <pc:sldMkLst>
          <pc:docMk/>
          <pc:sldMk cId="3852016776" sldId="371"/>
        </pc:sldMkLst>
        <pc:spChg chg="mod">
          <ac:chgData name="Snyder, Jenise" userId="42288d52-7886-4d1c-91b8-12c7dd988bd4" providerId="ADAL" clId="{5B3A1D87-FADA-4BF1-B560-44E76038CCA8}" dt="2023-03-23T19:49:02.786" v="97" actId="2711"/>
          <ac:spMkLst>
            <pc:docMk/>
            <pc:sldMk cId="3852016776" sldId="371"/>
            <ac:spMk id="2" creationId="{00000000-0000-0000-0000-000000000000}"/>
          </ac:spMkLst>
        </pc:spChg>
        <pc:spChg chg="mod">
          <ac:chgData name="Snyder, Jenise" userId="42288d52-7886-4d1c-91b8-12c7dd988bd4" providerId="ADAL" clId="{5B3A1D87-FADA-4BF1-B560-44E76038CCA8}" dt="2023-03-23T20:17:54.943" v="1260" actId="20577"/>
          <ac:spMkLst>
            <pc:docMk/>
            <pc:sldMk cId="3852016776" sldId="371"/>
            <ac:spMk id="4" creationId="{00000000-0000-0000-0000-000000000000}"/>
          </ac:spMkLst>
        </pc:spChg>
      </pc:sldChg>
      <pc:sldChg chg="del">
        <pc:chgData name="Snyder, Jenise" userId="42288d52-7886-4d1c-91b8-12c7dd988bd4" providerId="ADAL" clId="{5B3A1D87-FADA-4BF1-B560-44E76038CCA8}" dt="2023-03-23T19:43:11.073" v="83" actId="47"/>
        <pc:sldMkLst>
          <pc:docMk/>
          <pc:sldMk cId="0" sldId="372"/>
        </pc:sldMkLst>
      </pc:sldChg>
      <pc:sldChg chg="addSp delSp modSp mod">
        <pc:chgData name="Snyder, Jenise" userId="42288d52-7886-4d1c-91b8-12c7dd988bd4" providerId="ADAL" clId="{5B3A1D87-FADA-4BF1-B560-44E76038CCA8}" dt="2023-03-23T20:16:47.139" v="1220" actId="20577"/>
        <pc:sldMkLst>
          <pc:docMk/>
          <pc:sldMk cId="0" sldId="373"/>
        </pc:sldMkLst>
        <pc:spChg chg="mod">
          <ac:chgData name="Snyder, Jenise" userId="42288d52-7886-4d1c-91b8-12c7dd988bd4" providerId="ADAL" clId="{5B3A1D87-FADA-4BF1-B560-44E76038CCA8}" dt="2023-03-23T19:47:59.132" v="95" actId="2711"/>
          <ac:spMkLst>
            <pc:docMk/>
            <pc:sldMk cId="0" sldId="373"/>
            <ac:spMk id="3" creationId="{00000000-0000-0000-0000-000000000000}"/>
          </ac:spMkLst>
        </pc:spChg>
        <pc:spChg chg="add mod">
          <ac:chgData name="Snyder, Jenise" userId="42288d52-7886-4d1c-91b8-12c7dd988bd4" providerId="ADAL" clId="{5B3A1D87-FADA-4BF1-B560-44E76038CCA8}" dt="2023-03-23T20:05:16.286" v="1128" actId="313"/>
          <ac:spMkLst>
            <pc:docMk/>
            <pc:sldMk cId="0" sldId="373"/>
            <ac:spMk id="8" creationId="{3EE74FF7-EC01-3D35-1035-3477F725CAB2}"/>
          </ac:spMkLst>
        </pc:spChg>
        <pc:spChg chg="add mod">
          <ac:chgData name="Snyder, Jenise" userId="42288d52-7886-4d1c-91b8-12c7dd988bd4" providerId="ADAL" clId="{5B3A1D87-FADA-4BF1-B560-44E76038CCA8}" dt="2023-03-23T20:16:27.198" v="1198" actId="20577"/>
          <ac:spMkLst>
            <pc:docMk/>
            <pc:sldMk cId="0" sldId="373"/>
            <ac:spMk id="9" creationId="{38BE7923-DCA2-00C9-AB05-AF72D5E9E745}"/>
          </ac:spMkLst>
        </pc:spChg>
        <pc:spChg chg="add mod">
          <ac:chgData name="Snyder, Jenise" userId="42288d52-7886-4d1c-91b8-12c7dd988bd4" providerId="ADAL" clId="{5B3A1D87-FADA-4BF1-B560-44E76038CCA8}" dt="2023-03-23T20:16:47.139" v="1220" actId="20577"/>
          <ac:spMkLst>
            <pc:docMk/>
            <pc:sldMk cId="0" sldId="373"/>
            <ac:spMk id="10" creationId="{FC63AB51-02D4-4442-374E-258BB6E72C37}"/>
          </ac:spMkLst>
        </pc:spChg>
        <pc:picChg chg="del">
          <ac:chgData name="Snyder, Jenise" userId="42288d52-7886-4d1c-91b8-12c7dd988bd4" providerId="ADAL" clId="{5B3A1D87-FADA-4BF1-B560-44E76038CCA8}" dt="2023-03-23T20:15:56.969" v="1191" actId="478"/>
          <ac:picMkLst>
            <pc:docMk/>
            <pc:sldMk cId="0" sldId="373"/>
            <ac:picMk id="5" creationId="{00000000-0000-0000-0000-000000000000}"/>
          </ac:picMkLst>
        </pc:picChg>
        <pc:picChg chg="del">
          <ac:chgData name="Snyder, Jenise" userId="42288d52-7886-4d1c-91b8-12c7dd988bd4" providerId="ADAL" clId="{5B3A1D87-FADA-4BF1-B560-44E76038CCA8}" dt="2023-03-23T20:04:51.155" v="1101" actId="478"/>
          <ac:picMkLst>
            <pc:docMk/>
            <pc:sldMk cId="0" sldId="373"/>
            <ac:picMk id="6" creationId="{00000000-0000-0000-0000-000000000000}"/>
          </ac:picMkLst>
        </pc:picChg>
        <pc:picChg chg="del mod">
          <ac:chgData name="Snyder, Jenise" userId="42288d52-7886-4d1c-91b8-12c7dd988bd4" providerId="ADAL" clId="{5B3A1D87-FADA-4BF1-B560-44E76038CCA8}" dt="2023-03-23T20:15:54.344" v="1190" actId="478"/>
          <ac:picMkLst>
            <pc:docMk/>
            <pc:sldMk cId="0" sldId="373"/>
            <ac:picMk id="7" creationId="{00000000-0000-0000-0000-000000000000}"/>
          </ac:picMkLst>
        </pc:picChg>
      </pc:sldChg>
      <pc:sldChg chg="addSp delSp modSp add del mod modNotesTx">
        <pc:chgData name="Snyder, Jenise" userId="42288d52-7886-4d1c-91b8-12c7dd988bd4" providerId="ADAL" clId="{5B3A1D87-FADA-4BF1-B560-44E76038CCA8}" dt="2023-03-23T20:23:04.188" v="1726" actId="20577"/>
        <pc:sldMkLst>
          <pc:docMk/>
          <pc:sldMk cId="3852016776" sldId="374"/>
        </pc:sldMkLst>
        <pc:spChg chg="mod">
          <ac:chgData name="Snyder, Jenise" userId="42288d52-7886-4d1c-91b8-12c7dd988bd4" providerId="ADAL" clId="{5B3A1D87-FADA-4BF1-B560-44E76038CCA8}" dt="2023-03-23T19:49:29.077" v="98" actId="2711"/>
          <ac:spMkLst>
            <pc:docMk/>
            <pc:sldMk cId="3852016776" sldId="374"/>
            <ac:spMk id="2" creationId="{00000000-0000-0000-0000-000000000000}"/>
          </ac:spMkLst>
        </pc:spChg>
        <pc:spChg chg="mod">
          <ac:chgData name="Snyder, Jenise" userId="42288d52-7886-4d1c-91b8-12c7dd988bd4" providerId="ADAL" clId="{5B3A1D87-FADA-4BF1-B560-44E76038CCA8}" dt="2023-03-23T20:20:12.595" v="1345" actId="20577"/>
          <ac:spMkLst>
            <pc:docMk/>
            <pc:sldMk cId="3852016776" sldId="374"/>
            <ac:spMk id="4" creationId="{00000000-0000-0000-0000-000000000000}"/>
          </ac:spMkLst>
        </pc:spChg>
        <pc:spChg chg="add del mod">
          <ac:chgData name="Snyder, Jenise" userId="42288d52-7886-4d1c-91b8-12c7dd988bd4" providerId="ADAL" clId="{5B3A1D87-FADA-4BF1-B560-44E76038CCA8}" dt="2023-03-23T20:20:19.592" v="1346" actId="478"/>
          <ac:spMkLst>
            <pc:docMk/>
            <pc:sldMk cId="3852016776" sldId="374"/>
            <ac:spMk id="5" creationId="{D7D9A934-DFA2-19AB-4363-5804417E5B5E}"/>
          </ac:spMkLst>
        </pc:spChg>
        <pc:spChg chg="add mod">
          <ac:chgData name="Snyder, Jenise" userId="42288d52-7886-4d1c-91b8-12c7dd988bd4" providerId="ADAL" clId="{5B3A1D87-FADA-4BF1-B560-44E76038CCA8}" dt="2023-03-23T20:21:47.744" v="1445" actId="14100"/>
          <ac:spMkLst>
            <pc:docMk/>
            <pc:sldMk cId="3852016776" sldId="374"/>
            <ac:spMk id="6" creationId="{55D0CE70-639B-C7D3-9E6A-CE13C9AA0AD5}"/>
          </ac:spMkLst>
        </pc:spChg>
        <pc:spChg chg="add mod">
          <ac:chgData name="Snyder, Jenise" userId="42288d52-7886-4d1c-91b8-12c7dd988bd4" providerId="ADAL" clId="{5B3A1D87-FADA-4BF1-B560-44E76038CCA8}" dt="2023-03-23T20:21:37.285" v="1444" actId="20577"/>
          <ac:spMkLst>
            <pc:docMk/>
            <pc:sldMk cId="3852016776" sldId="374"/>
            <ac:spMk id="7" creationId="{F3D058FB-AC07-2E94-3869-31579BA524A3}"/>
          </ac:spMkLst>
        </pc:spChg>
        <pc:picChg chg="del mod">
          <ac:chgData name="Snyder, Jenise" userId="42288d52-7886-4d1c-91b8-12c7dd988bd4" providerId="ADAL" clId="{5B3A1D87-FADA-4BF1-B560-44E76038CCA8}" dt="2023-03-23T20:21:18.523" v="1435" actId="478"/>
          <ac:picMkLst>
            <pc:docMk/>
            <pc:sldMk cId="3852016776" sldId="374"/>
            <ac:picMk id="14" creationId="{00000000-0000-0000-0000-000000000000}"/>
          </ac:picMkLst>
        </pc:picChg>
        <pc:picChg chg="del mod">
          <ac:chgData name="Snyder, Jenise" userId="42288d52-7886-4d1c-91b8-12c7dd988bd4" providerId="ADAL" clId="{5B3A1D87-FADA-4BF1-B560-44E76038CCA8}" dt="2023-03-23T20:21:13.585" v="1432" actId="478"/>
          <ac:picMkLst>
            <pc:docMk/>
            <pc:sldMk cId="3852016776" sldId="374"/>
            <ac:picMk id="15" creationId="{00000000-0000-0000-0000-000000000000}"/>
          </ac:picMkLst>
        </pc:picChg>
      </pc:sldChg>
      <pc:sldChg chg="del">
        <pc:chgData name="Snyder, Jenise" userId="42288d52-7886-4d1c-91b8-12c7dd988bd4" providerId="ADAL" clId="{5B3A1D87-FADA-4BF1-B560-44E76038CCA8}" dt="2023-03-23T19:42:00.243" v="28" actId="47"/>
        <pc:sldMkLst>
          <pc:docMk/>
          <pc:sldMk cId="0" sldId="375"/>
        </pc:sldMkLst>
      </pc:sldChg>
      <pc:sldChg chg="modSp add mod">
        <pc:chgData name="Snyder, Jenise" userId="42288d52-7886-4d1c-91b8-12c7dd988bd4" providerId="ADAL" clId="{5B3A1D87-FADA-4BF1-B560-44E76038CCA8}" dt="2023-03-23T20:04:28.376" v="1097" actId="20577"/>
        <pc:sldMkLst>
          <pc:docMk/>
          <pc:sldMk cId="2660550457" sldId="375"/>
        </pc:sldMkLst>
        <pc:spChg chg="mod">
          <ac:chgData name="Snyder, Jenise" userId="42288d52-7886-4d1c-91b8-12c7dd988bd4" providerId="ADAL" clId="{5B3A1D87-FADA-4BF1-B560-44E76038CCA8}" dt="2023-03-23T20:04:28.376" v="1097" actId="20577"/>
          <ac:spMkLst>
            <pc:docMk/>
            <pc:sldMk cId="2660550457" sldId="375"/>
            <ac:spMk id="3" creationId="{EDF21FE8-3795-2471-89E7-634AF2FA0197}"/>
          </ac:spMkLst>
        </pc:spChg>
      </pc:sldChg>
      <pc:sldChg chg="add del">
        <pc:chgData name="Snyder, Jenise" userId="42288d52-7886-4d1c-91b8-12c7dd988bd4" providerId="ADAL" clId="{5B3A1D87-FADA-4BF1-B560-44E76038CCA8}" dt="2023-03-23T20:04:42.072" v="1100"/>
        <pc:sldMkLst>
          <pc:docMk/>
          <pc:sldMk cId="2018482602" sldId="376"/>
        </pc:sldMkLst>
      </pc:sldChg>
      <pc:sldChg chg="new del">
        <pc:chgData name="Snyder, Jenise" userId="42288d52-7886-4d1c-91b8-12c7dd988bd4" providerId="ADAL" clId="{5B3A1D87-FADA-4BF1-B560-44E76038CCA8}" dt="2023-03-23T20:17:37.073" v="1245" actId="47"/>
        <pc:sldMkLst>
          <pc:docMk/>
          <pc:sldMk cId="3428691388" sldId="376"/>
        </pc:sldMkLst>
      </pc:sldChg>
      <pc:sldChg chg="addSp delSp modSp add mod">
        <pc:chgData name="Snyder, Jenise" userId="42288d52-7886-4d1c-91b8-12c7dd988bd4" providerId="ADAL" clId="{5B3A1D87-FADA-4BF1-B560-44E76038CCA8}" dt="2023-03-23T20:17:33.171" v="1244" actId="478"/>
        <pc:sldMkLst>
          <pc:docMk/>
          <pc:sldMk cId="780246528" sldId="377"/>
        </pc:sldMkLst>
        <pc:spChg chg="mod">
          <ac:chgData name="Snyder, Jenise" userId="42288d52-7886-4d1c-91b8-12c7dd988bd4" providerId="ADAL" clId="{5B3A1D87-FADA-4BF1-B560-44E76038CCA8}" dt="2023-03-23T20:17:21.460" v="1240" actId="20577"/>
          <ac:spMkLst>
            <pc:docMk/>
            <pc:sldMk cId="780246528" sldId="377"/>
            <ac:spMk id="3" creationId="{00000000-0000-0000-0000-000000000000}"/>
          </ac:spMkLst>
        </pc:spChg>
        <pc:spChg chg="del">
          <ac:chgData name="Snyder, Jenise" userId="42288d52-7886-4d1c-91b8-12c7dd988bd4" providerId="ADAL" clId="{5B3A1D87-FADA-4BF1-B560-44E76038CCA8}" dt="2023-03-23T20:17:33.171" v="1244" actId="478"/>
          <ac:spMkLst>
            <pc:docMk/>
            <pc:sldMk cId="780246528" sldId="377"/>
            <ac:spMk id="4" creationId="{00000000-0000-0000-0000-000000000000}"/>
          </ac:spMkLst>
        </pc:spChg>
        <pc:spChg chg="add mod">
          <ac:chgData name="Snyder, Jenise" userId="42288d52-7886-4d1c-91b8-12c7dd988bd4" providerId="ADAL" clId="{5B3A1D87-FADA-4BF1-B560-44E76038CCA8}" dt="2023-03-23T20:17:33.171" v="1244" actId="478"/>
          <ac:spMkLst>
            <pc:docMk/>
            <pc:sldMk cId="780246528" sldId="377"/>
            <ac:spMk id="6" creationId="{AA0EFFAD-FE1E-D664-9169-C4F56EEAD67C}"/>
          </ac:spMkLst>
        </pc:spChg>
        <pc:spChg chg="del">
          <ac:chgData name="Snyder, Jenise" userId="42288d52-7886-4d1c-91b8-12c7dd988bd4" providerId="ADAL" clId="{5B3A1D87-FADA-4BF1-B560-44E76038CCA8}" dt="2023-03-23T20:17:30.074" v="1243" actId="478"/>
          <ac:spMkLst>
            <pc:docMk/>
            <pc:sldMk cId="780246528" sldId="377"/>
            <ac:spMk id="8" creationId="{3EE74FF7-EC01-3D35-1035-3477F725CAB2}"/>
          </ac:spMkLst>
        </pc:spChg>
        <pc:spChg chg="del">
          <ac:chgData name="Snyder, Jenise" userId="42288d52-7886-4d1c-91b8-12c7dd988bd4" providerId="ADAL" clId="{5B3A1D87-FADA-4BF1-B560-44E76038CCA8}" dt="2023-03-23T20:17:27.768" v="1242" actId="478"/>
          <ac:spMkLst>
            <pc:docMk/>
            <pc:sldMk cId="780246528" sldId="377"/>
            <ac:spMk id="9" creationId="{38BE7923-DCA2-00C9-AB05-AF72D5E9E745}"/>
          </ac:spMkLst>
        </pc:spChg>
        <pc:spChg chg="del">
          <ac:chgData name="Snyder, Jenise" userId="42288d52-7886-4d1c-91b8-12c7dd988bd4" providerId="ADAL" clId="{5B3A1D87-FADA-4BF1-B560-44E76038CCA8}" dt="2023-03-23T20:17:24.873" v="1241" actId="478"/>
          <ac:spMkLst>
            <pc:docMk/>
            <pc:sldMk cId="780246528" sldId="377"/>
            <ac:spMk id="10" creationId="{FC63AB51-02D4-4442-374E-258BB6E72C37}"/>
          </ac:spMkLst>
        </pc:spChg>
      </pc:sldChg>
      <pc:sldChg chg="addSp delSp modSp add mod modAnim">
        <pc:chgData name="Snyder, Jenise" userId="42288d52-7886-4d1c-91b8-12c7dd988bd4" providerId="ADAL" clId="{5B3A1D87-FADA-4BF1-B560-44E76038CCA8}" dt="2023-03-24T02:32:20.245" v="2513" actId="20577"/>
        <pc:sldMkLst>
          <pc:docMk/>
          <pc:sldMk cId="780035597" sldId="378"/>
        </pc:sldMkLst>
        <pc:spChg chg="add mod">
          <ac:chgData name="Snyder, Jenise" userId="42288d52-7886-4d1c-91b8-12c7dd988bd4" providerId="ADAL" clId="{5B3A1D87-FADA-4BF1-B560-44E76038CCA8}" dt="2023-03-24T02:30:31.602" v="2495" actId="1076"/>
          <ac:spMkLst>
            <pc:docMk/>
            <pc:sldMk cId="780035597" sldId="378"/>
            <ac:spMk id="3" creationId="{382B6A38-4444-A659-8F73-4C13E333E2CD}"/>
          </ac:spMkLst>
        </pc:spChg>
        <pc:spChg chg="add del mod">
          <ac:chgData name="Snyder, Jenise" userId="42288d52-7886-4d1c-91b8-12c7dd988bd4" providerId="ADAL" clId="{5B3A1D87-FADA-4BF1-B560-44E76038CCA8}" dt="2023-03-24T02:30:47.679" v="2497"/>
          <ac:spMkLst>
            <pc:docMk/>
            <pc:sldMk cId="780035597" sldId="378"/>
            <ac:spMk id="5" creationId="{B7587ECB-B590-B55C-7B99-568EE7999D25}"/>
          </ac:spMkLst>
        </pc:spChg>
        <pc:spChg chg="add del mod">
          <ac:chgData name="Snyder, Jenise" userId="42288d52-7886-4d1c-91b8-12c7dd988bd4" providerId="ADAL" clId="{5B3A1D87-FADA-4BF1-B560-44E76038CCA8}" dt="2023-03-24T02:30:47.679" v="2497"/>
          <ac:spMkLst>
            <pc:docMk/>
            <pc:sldMk cId="780035597" sldId="378"/>
            <ac:spMk id="6" creationId="{FF27B016-4BCA-60DB-184E-4F2DA11F164A}"/>
          </ac:spMkLst>
        </pc:spChg>
        <pc:spChg chg="add mod">
          <ac:chgData name="Snyder, Jenise" userId="42288d52-7886-4d1c-91b8-12c7dd988bd4" providerId="ADAL" clId="{5B3A1D87-FADA-4BF1-B560-44E76038CCA8}" dt="2023-03-24T02:32:10.540" v="2512" actId="14100"/>
          <ac:spMkLst>
            <pc:docMk/>
            <pc:sldMk cId="780035597" sldId="378"/>
            <ac:spMk id="8" creationId="{C9E1D93E-F5B1-EE63-3B89-0F2CC0AB0AAB}"/>
          </ac:spMkLst>
        </pc:spChg>
        <pc:spChg chg="mod">
          <ac:chgData name="Snyder, Jenise" userId="42288d52-7886-4d1c-91b8-12c7dd988bd4" providerId="ADAL" clId="{5B3A1D87-FADA-4BF1-B560-44E76038CCA8}" dt="2023-03-24T02:32:20.245" v="2513" actId="20577"/>
          <ac:spMkLst>
            <pc:docMk/>
            <pc:sldMk cId="780035597" sldId="378"/>
            <ac:spMk id="23" creationId="{00000000-0000-0000-0000-000000000000}"/>
          </ac:spMkLst>
        </pc:spChg>
      </pc:sldChg>
      <pc:sldChg chg="del">
        <pc:chgData name="Snyder, Jenise" userId="42288d52-7886-4d1c-91b8-12c7dd988bd4" providerId="ADAL" clId="{5B3A1D87-FADA-4BF1-B560-44E76038CCA8}" dt="2023-03-23T19:42:10.999" v="33" actId="47"/>
        <pc:sldMkLst>
          <pc:docMk/>
          <pc:sldMk cId="3695073774" sldId="378"/>
        </pc:sldMkLst>
      </pc:sldChg>
      <pc:sldChg chg="del">
        <pc:chgData name="Snyder, Jenise" userId="42288d52-7886-4d1c-91b8-12c7dd988bd4" providerId="ADAL" clId="{5B3A1D87-FADA-4BF1-B560-44E76038CCA8}" dt="2023-03-23T19:42:15.185" v="48" actId="47"/>
        <pc:sldMkLst>
          <pc:docMk/>
          <pc:sldMk cId="3030555221" sldId="379"/>
        </pc:sldMkLst>
      </pc:sldChg>
      <pc:sldChg chg="del">
        <pc:chgData name="Snyder, Jenise" userId="42288d52-7886-4d1c-91b8-12c7dd988bd4" providerId="ADAL" clId="{5B3A1D87-FADA-4BF1-B560-44E76038CCA8}" dt="2023-03-23T19:42:22.548" v="62" actId="47"/>
        <pc:sldMkLst>
          <pc:docMk/>
          <pc:sldMk cId="3169452203" sldId="38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2138C-1377-E944-8D8D-E4A6436CE1D0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5198D-7105-5E4C-BBF3-E31A13F041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126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BC995-DA8B-954B-AE92-DDABA02A6728}" type="datetimeFigureOut">
              <a:rPr lang="en-US" smtClean="0"/>
              <a:pPr/>
              <a:t>3/23/2023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C7BB6-747B-1C4C-9AB0-18B3236F1F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564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F4D5D6-380F-E041-8BBD-E498A5CCD1DF}" type="slidenum">
              <a:rPr lang="en-US"/>
              <a:pPr/>
              <a:t>5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 sz="1100" dirty="0">
                <a:solidFill>
                  <a:srgbClr val="333399"/>
                </a:solidFill>
                <a:latin typeface="Times New Roman" charset="0"/>
              </a:rPr>
              <a:t>Figure 6.6 A prokaryotic cell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ask the students if they are parents or have children they take care of, which playground would it be easier to protect little ones from dangers outside the playground (like a plasma membrane).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2C7BB6-747B-1C4C-9AB0-18B3236F1F6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66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9C8BC2-3B38-1244-BB12-CA147C88099E}" type="slidenum">
              <a:rPr lang="en-US"/>
              <a:pPr/>
              <a:t>16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 sz="1100" dirty="0">
                <a:solidFill>
                  <a:srgbClr val="333399"/>
                </a:solidFill>
                <a:latin typeface="Times New Roman" charset="0"/>
              </a:rPr>
              <a:t>Figure 6.8 Geometric relationships between surface area and volume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9C8BC2-3B38-1244-BB12-CA147C88099E}" type="slidenum">
              <a:rPr lang="en-US"/>
              <a:pPr/>
              <a:t>17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 sz="1100" dirty="0">
                <a:solidFill>
                  <a:srgbClr val="333399"/>
                </a:solidFill>
                <a:latin typeface="Times New Roman" charset="0"/>
              </a:rPr>
              <a:t>Figure 6.8 Geometric relationships between surface area and volume</a:t>
            </a:r>
          </a:p>
        </p:txBody>
      </p:sp>
    </p:spTree>
    <p:extLst>
      <p:ext uri="{BB962C8B-B14F-4D97-AF65-F5344CB8AC3E}">
        <p14:creationId xmlns:p14="http://schemas.microsoft.com/office/powerpoint/2010/main" val="3689426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211F-5562-B846-9DB3-61E19AC87FD4}" type="datetime1">
              <a:rPr lang="en-US" smtClean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8935-E557-A942-8433-8A9C87DF8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42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B4C3-4D39-C248-ADD6-4E32E3C1EFB9}" type="datetime1">
              <a:rPr lang="en-US" smtClean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8935-E557-A942-8433-8A9C87DF8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6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468D6-015D-7C4D-BB8A-5FCB626A073D}" type="datetime1">
              <a:rPr lang="en-US" smtClean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8935-E557-A942-8433-8A9C87DF8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8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3AD560-0D5E-934B-B673-F9F7AD86BBFE}" type="datetime1">
              <a:rPr lang="en-US" smtClean="0"/>
              <a:pPr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24098935-E557-A942-8433-8A9C87DF8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Eras Medium ITC" panose="020B06020305040208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845D-4F93-FC40-A63E-E528175C1760}" type="datetime1">
              <a:rPr lang="en-US" smtClean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8935-E557-A942-8433-8A9C87DF8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65DB-76E2-814F-AF2E-F3EFF02B9575}" type="datetime1">
              <a:rPr lang="en-US" smtClean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8935-E557-A942-8433-8A9C87DF8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4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8E49-A1A6-5D49-9F8A-EC52082F2381}" type="datetime1">
              <a:rPr lang="en-US" smtClean="0"/>
              <a:pPr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8935-E557-A942-8433-8A9C87DF8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48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DC4E-ADBA-1948-B2DC-DCF6105616F5}" type="datetime1">
              <a:rPr lang="en-US" smtClean="0"/>
              <a:pPr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8935-E557-A942-8433-8A9C87DF8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4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99CA-7433-4247-8FA4-BAC2C685CE2F}" type="datetime1">
              <a:rPr lang="en-US" smtClean="0"/>
              <a:pPr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8935-E557-A942-8433-8A9C87DF8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71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7D87-4D91-0E44-8B8B-DD6E9DEF5492}" type="datetime1">
              <a:rPr lang="en-US" smtClean="0"/>
              <a:pPr/>
              <a:t>3/23/2023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8935-E557-A942-8433-8A9C87DF8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7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A451-278B-604D-A7A6-0382479CD17B}" type="datetime1">
              <a:rPr lang="en-US" smtClean="0"/>
              <a:pPr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8935-E557-A942-8433-8A9C87DF8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6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9BFB-925F-5642-BD7D-AD01485405CC}" type="datetime1">
              <a:rPr lang="en-US" smtClean="0"/>
              <a:pPr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8935-E557-A942-8433-8A9C87DF8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21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6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09004"/>
            <a:ext cx="8229600" cy="5217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AD560-0D5E-934B-B673-F9F7AD86BBFE}" type="datetime1">
              <a:rPr lang="en-US" smtClean="0"/>
              <a:pPr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98935-E557-A942-8433-8A9C87DF8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5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rgbClr val="558ED5"/>
          </a:solidFill>
          <a:latin typeface="AppleGothic"/>
          <a:ea typeface="AppleGothic"/>
          <a:cs typeface="Palatin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SzPct val="85000"/>
        <a:buFont typeface="Courier New"/>
        <a:buChar char="o"/>
        <a:defRPr sz="2400" kern="1200">
          <a:solidFill>
            <a:schemeClr val="tx2">
              <a:lumMod val="60000"/>
              <a:lumOff val="40000"/>
            </a:schemeClr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SzPct val="75000"/>
        <a:buFont typeface="Wingdings" charset="2"/>
        <a:buChar char=""/>
        <a:defRPr sz="2000" kern="1200">
          <a:solidFill>
            <a:schemeClr val="accent3">
              <a:lumMod val="75000"/>
            </a:schemeClr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28205"/>
          </a:xfrm>
        </p:spPr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Introduction to the Cell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39020"/>
            <a:ext cx="91440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8BFBB0-3442-498C-CCED-E632F49D8A3A}"/>
              </a:ext>
            </a:extLst>
          </p:cNvPr>
          <p:cNvSpPr txBox="1"/>
          <p:nvPr/>
        </p:nvSpPr>
        <p:spPr>
          <a:xfrm>
            <a:off x="979273" y="1884550"/>
            <a:ext cx="7185454" cy="39703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Picture of a fluorescent micrograph of </a:t>
            </a:r>
            <a:r>
              <a:rPr lang="en-US" dirty="0" err="1"/>
              <a:t>eukaryoptic</a:t>
            </a:r>
            <a:r>
              <a:rPr lang="en-US" dirty="0"/>
              <a:t> cells with stained DNA and </a:t>
            </a:r>
            <a:r>
              <a:rPr lang="en-US" dirty="0" err="1"/>
              <a:t>cytroskeleton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8935-E557-A942-8433-8A9C87DF871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4578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0" y="1065665"/>
            <a:ext cx="5334000" cy="5792335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900" dirty="0"/>
              <a:t>Each </a:t>
            </a:r>
            <a:r>
              <a:rPr lang="en-US" sz="2900" dirty="0" err="1"/>
              <a:t>phospholipid</a:t>
            </a:r>
            <a:r>
              <a:rPr lang="en-US" sz="2900" dirty="0"/>
              <a:t> is composed of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500" dirty="0"/>
              <a:t>Phosphate (head)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500" dirty="0"/>
              <a:t>2 fatty acids (tails)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attached by a glycerol molecule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Phosphate head is polar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soluble in water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Hydrophilic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Fatty acids tails are non-polar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insoluble in water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hydrophobic</a:t>
            </a:r>
          </a:p>
          <a:p>
            <a:pPr eaLnBrk="1" hangingPunct="1"/>
            <a:endParaRPr lang="en-US" sz="2400" dirty="0">
              <a:latin typeface="Georgia"/>
              <a:cs typeface="Georg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406900" cy="106566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Plasma Membrane: </a:t>
            </a:r>
            <a:r>
              <a:rPr lang="en-US" sz="3100" dirty="0">
                <a:latin typeface="Century Gothic" panose="020B0502020202020204" pitchFamily="34" charset="0"/>
              </a:rPr>
              <a:t>Phospholipid Structure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A96723-91BB-380A-7B0D-8FB225F429E6}"/>
              </a:ext>
            </a:extLst>
          </p:cNvPr>
          <p:cNvSpPr txBox="1"/>
          <p:nvPr/>
        </p:nvSpPr>
        <p:spPr>
          <a:xfrm>
            <a:off x="5518437" y="1305341"/>
            <a:ext cx="2853266" cy="42473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Labelled diagram of a single phospholipid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8935-E557-A942-8433-8A9C87DF871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F21FE8-3795-2471-89E7-634AF2FA0197}"/>
              </a:ext>
            </a:extLst>
          </p:cNvPr>
          <p:cNvSpPr txBox="1"/>
          <p:nvPr/>
        </p:nvSpPr>
        <p:spPr>
          <a:xfrm>
            <a:off x="807308" y="1555036"/>
            <a:ext cx="7498492" cy="39703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Diagram of a plasma membrane with labelled phospholipid structures and hydrophobic and hydrophilic sections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550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Why are cells small?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09004"/>
            <a:ext cx="9144000" cy="1709149"/>
          </a:xfrm>
        </p:spPr>
        <p:txBody>
          <a:bodyPr>
            <a:normAutofit/>
          </a:bodyPr>
          <a:lstStyle/>
          <a:p>
            <a:r>
              <a:rPr lang="en-US" dirty="0"/>
              <a:t>Why are unicellular organisms small?</a:t>
            </a:r>
          </a:p>
          <a:p>
            <a:r>
              <a:rPr lang="en-US" dirty="0"/>
              <a:t>Why are large organisms multi-cellular?</a:t>
            </a:r>
          </a:p>
          <a:p>
            <a:pPr lvl="1"/>
            <a:r>
              <a:rPr lang="en-US" dirty="0"/>
              <a:t>Why aren’t they just 1 giant cell?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8935-E557-A942-8433-8A9C87DF871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E74FF7-EC01-3D35-1035-3477F725CAB2}"/>
              </a:ext>
            </a:extLst>
          </p:cNvPr>
          <p:cNvSpPr txBox="1"/>
          <p:nvPr/>
        </p:nvSpPr>
        <p:spPr>
          <a:xfrm>
            <a:off x="852039" y="3083155"/>
            <a:ext cx="2853266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Gif of “The Blob”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BE7923-DCA2-00C9-AB05-AF72D5E9E745}"/>
              </a:ext>
            </a:extLst>
          </p:cNvPr>
          <p:cNvSpPr txBox="1"/>
          <p:nvPr/>
        </p:nvSpPr>
        <p:spPr>
          <a:xfrm>
            <a:off x="5065693" y="3083155"/>
            <a:ext cx="2853266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/>
              <a:t>Light micrograph of unicellular green algae 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63AB51-02D4-4442-374E-258BB6E72C37}"/>
              </a:ext>
            </a:extLst>
          </p:cNvPr>
          <p:cNvSpPr txBox="1"/>
          <p:nvPr/>
        </p:nvSpPr>
        <p:spPr>
          <a:xfrm>
            <a:off x="5065693" y="4722655"/>
            <a:ext cx="2853266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/>
              <a:t>Light micrograph of multicellular cellular green algae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6626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0" y="796936"/>
                <a:ext cx="9144000" cy="6061064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/>
                  <a:t>It is the plasma membrane that limits the size of cells</a:t>
                </a:r>
              </a:p>
              <a:p>
                <a:endParaRPr lang="en-US" dirty="0"/>
              </a:p>
              <a:p>
                <a:r>
                  <a:rPr lang="en-US" dirty="0"/>
                  <a:t>The membrane supports cellular processes</a:t>
                </a:r>
              </a:p>
              <a:p>
                <a:pPr lvl="1"/>
                <a:r>
                  <a:rPr lang="en-US" dirty="0"/>
                  <a:t>ex: metabolism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The cell’s </a:t>
                </a:r>
                <a:r>
                  <a:rPr lang="en-US" u="sng" dirty="0"/>
                  <a:t>surface area to volume ratio </a:t>
                </a:r>
                <a:r>
                  <a:rPr lang="en-US" dirty="0"/>
                  <a:t>is critical</a:t>
                </a:r>
              </a:p>
              <a:p>
                <a:pPr lvl="1"/>
                <a:r>
                  <a:rPr lang="en-US" dirty="0"/>
                  <a:t>Surface area refers to the area of the plasma membrane</a:t>
                </a:r>
              </a:p>
              <a:p>
                <a:pPr lvl="1"/>
                <a:r>
                  <a:rPr lang="en-US" dirty="0"/>
                  <a:t>Volume refers to the volume of the contents of the cell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Surface area of a sphere: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l-GR" i="1" smtClean="0"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Volume of a sphere: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Surface </a:t>
                </a:r>
                <a:r>
                  <a:rPr lang="en-US" dirty="0" err="1"/>
                  <a:t>area:volume</a:t>
                </a:r>
                <a:r>
                  <a:rPr lang="en-US" dirty="0"/>
                  <a:t> = A/V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2662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96936"/>
                <a:ext cx="9144000" cy="6061064"/>
              </a:xfrm>
              <a:blipFill>
                <a:blip r:embed="rId2"/>
                <a:stretch>
                  <a:fillRect l="-1000" t="-10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8935-E557-A942-8433-8A9C87DF871B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7035800" y="5006749"/>
            <a:ext cx="1651000" cy="1629829"/>
            <a:chOff x="4085168" y="4533904"/>
            <a:chExt cx="1651000" cy="1629829"/>
          </a:xfrm>
        </p:grpSpPr>
        <p:sp>
          <p:nvSpPr>
            <p:cNvPr id="11" name="Oval 10"/>
            <p:cNvSpPr/>
            <p:nvPr/>
          </p:nvSpPr>
          <p:spPr>
            <a:xfrm>
              <a:off x="4085168" y="4533904"/>
              <a:ext cx="1651000" cy="16298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893733" y="5393267"/>
              <a:ext cx="842435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893733" y="5099333"/>
              <a:ext cx="6688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R=1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027746" y="5006749"/>
            <a:ext cx="1651000" cy="1629829"/>
            <a:chOff x="4085168" y="4533904"/>
            <a:chExt cx="1651000" cy="1629829"/>
          </a:xfrm>
          <a:noFill/>
        </p:grpSpPr>
        <p:sp>
          <p:nvSpPr>
            <p:cNvPr id="15" name="Oval 14"/>
            <p:cNvSpPr/>
            <p:nvPr/>
          </p:nvSpPr>
          <p:spPr>
            <a:xfrm>
              <a:off x="4085168" y="4533904"/>
              <a:ext cx="1651000" cy="1629829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893733" y="5393267"/>
              <a:ext cx="842435" cy="158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893733" y="5099333"/>
              <a:ext cx="668867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R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Plasma Membrane and Size Restrictions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Group Activity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8935-E557-A942-8433-8A9C87DF871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0EFFAD-FE1E-D664-9169-C4F56EEAD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46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Plasma Membrane and Size Restrictions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09004"/>
            <a:ext cx="9144000" cy="377045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It is the plasma membrane that limits the size of cells</a:t>
            </a:r>
          </a:p>
          <a:p>
            <a:endParaRPr lang="en-US" dirty="0"/>
          </a:p>
          <a:p>
            <a:r>
              <a:rPr lang="en-US" dirty="0"/>
              <a:t>The membrane supports cellular processes</a:t>
            </a:r>
          </a:p>
          <a:p>
            <a:pPr lvl="1"/>
            <a:r>
              <a:rPr lang="en-US" dirty="0"/>
              <a:t>ex: metabolism</a:t>
            </a:r>
          </a:p>
          <a:p>
            <a:pPr lvl="1"/>
            <a:endParaRPr lang="en-US" dirty="0"/>
          </a:p>
          <a:p>
            <a:r>
              <a:rPr lang="en-US" dirty="0"/>
              <a:t>The cell’s surface area to volume ratio is critical</a:t>
            </a:r>
          </a:p>
          <a:p>
            <a:endParaRPr lang="en-US" dirty="0"/>
          </a:p>
          <a:p>
            <a:r>
              <a:rPr lang="en-US" b="1" dirty="0"/>
              <a:t>Small cells </a:t>
            </a:r>
            <a:r>
              <a:rPr lang="en-US" dirty="0"/>
              <a:t>have a </a:t>
            </a:r>
            <a:r>
              <a:rPr lang="en-US" u="sng" dirty="0"/>
              <a:t>greater surface area relative to volume</a:t>
            </a:r>
          </a:p>
          <a:p>
            <a:pPr lvl="1"/>
            <a:r>
              <a:rPr lang="en-US" dirty="0"/>
              <a:t>more plasma membrane to support the interior workings of the cell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8935-E557-A942-8433-8A9C87DF871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90133" y="5223933"/>
            <a:ext cx="321734" cy="31326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634067" y="5393267"/>
            <a:ext cx="177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34067" y="5085433"/>
            <a:ext cx="668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R=0.1</a:t>
            </a:r>
          </a:p>
        </p:txBody>
      </p:sp>
      <p:grpSp>
        <p:nvGrpSpPr>
          <p:cNvPr id="8" name="Group 17"/>
          <p:cNvGrpSpPr/>
          <p:nvPr/>
        </p:nvGrpSpPr>
        <p:grpSpPr>
          <a:xfrm>
            <a:off x="4085168" y="4533904"/>
            <a:ext cx="1651000" cy="1629829"/>
            <a:chOff x="4085168" y="4533904"/>
            <a:chExt cx="1651000" cy="1629829"/>
          </a:xfrm>
        </p:grpSpPr>
        <p:sp>
          <p:nvSpPr>
            <p:cNvPr id="9" name="Oval 8"/>
            <p:cNvSpPr/>
            <p:nvPr/>
          </p:nvSpPr>
          <p:spPr>
            <a:xfrm>
              <a:off x="4085168" y="4533904"/>
              <a:ext cx="1651000" cy="16298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4893733" y="5393267"/>
              <a:ext cx="842435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893733" y="5099333"/>
              <a:ext cx="6688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R=1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302934" y="4925546"/>
            <a:ext cx="1473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= 0.126</a:t>
            </a:r>
          </a:p>
          <a:p>
            <a:r>
              <a:rPr lang="en-US" dirty="0"/>
              <a:t>V = 0.004</a:t>
            </a:r>
          </a:p>
          <a:p>
            <a:r>
              <a:rPr lang="en-US" b="1" dirty="0"/>
              <a:t>A:V = 30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94395" y="4925546"/>
            <a:ext cx="1473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= 12.66</a:t>
            </a:r>
          </a:p>
          <a:p>
            <a:r>
              <a:rPr lang="en-US" dirty="0"/>
              <a:t>V = 4.19</a:t>
            </a:r>
          </a:p>
          <a:p>
            <a:r>
              <a:rPr lang="en-US" b="1" dirty="0"/>
              <a:t>A:V = 3</a:t>
            </a:r>
          </a:p>
        </p:txBody>
      </p:sp>
    </p:spTree>
    <p:extLst>
      <p:ext uri="{BB962C8B-B14F-4D97-AF65-F5344CB8AC3E}">
        <p14:creationId xmlns:p14="http://schemas.microsoft.com/office/powerpoint/2010/main" val="3852016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Plasma Membrane and Size Restrictions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09004"/>
            <a:ext cx="9144000" cy="594899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Having a </a:t>
            </a:r>
            <a:r>
              <a:rPr lang="en-US" u="sng" dirty="0"/>
              <a:t>greater surface area relative to volume is </a:t>
            </a:r>
            <a:r>
              <a:rPr lang="en-US" dirty="0"/>
              <a:t>beneficial</a:t>
            </a:r>
          </a:p>
          <a:p>
            <a:pPr lvl="1"/>
            <a:r>
              <a:rPr lang="en-US" dirty="0"/>
              <a:t>more plasma membrane to support the interior workings of the cell (include protection)</a:t>
            </a:r>
          </a:p>
          <a:p>
            <a:pPr lvl="1"/>
            <a:r>
              <a:rPr lang="en-US" dirty="0"/>
              <a:t>Beneficial to be a small cell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Given the size limitations of cells, how can biota increase their size?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8935-E557-A942-8433-8A9C87DF871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D0CE70-639B-C7D3-9E6A-CE13C9AA0AD5}"/>
              </a:ext>
            </a:extLst>
          </p:cNvPr>
          <p:cNvSpPr txBox="1"/>
          <p:nvPr/>
        </p:nvSpPr>
        <p:spPr>
          <a:xfrm>
            <a:off x="852038" y="3083155"/>
            <a:ext cx="3028561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Picture of a small playground which is fenced in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D058FB-AC07-2E94-3869-31579BA524A3}"/>
              </a:ext>
            </a:extLst>
          </p:cNvPr>
          <p:cNvSpPr txBox="1"/>
          <p:nvPr/>
        </p:nvSpPr>
        <p:spPr>
          <a:xfrm>
            <a:off x="5263401" y="3083155"/>
            <a:ext cx="2853266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Picture of a large playground which is fenced in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01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Line 11"/>
          <p:cNvSpPr>
            <a:spLocks noChangeShapeType="1"/>
          </p:cNvSpPr>
          <p:nvPr/>
        </p:nvSpPr>
        <p:spPr bwMode="auto">
          <a:xfrm rot="10800000" flipH="1">
            <a:off x="6076950" y="3809860"/>
            <a:ext cx="3175" cy="298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sm" len="sm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5" name="Line 12"/>
          <p:cNvSpPr>
            <a:spLocks noChangeShapeType="1"/>
          </p:cNvSpPr>
          <p:nvPr/>
        </p:nvSpPr>
        <p:spPr bwMode="auto">
          <a:xfrm rot="10800000" flipV="1">
            <a:off x="6083300" y="3161227"/>
            <a:ext cx="3175" cy="288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sm" len="sm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8935-E557-A942-8433-8A9C87DF871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2" name="Title 2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5775325" cy="75882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Plasma Membrane and Size Restrictions</a:t>
            </a:r>
          </a:p>
        </p:txBody>
      </p:sp>
      <p:sp>
        <p:nvSpPr>
          <p:cNvPr id="23" name="Content Placeholder 22"/>
          <p:cNvSpPr>
            <a:spLocks noGrp="1"/>
          </p:cNvSpPr>
          <p:nvPr>
            <p:ph sz="quarter" idx="4294967295"/>
          </p:nvPr>
        </p:nvSpPr>
        <p:spPr>
          <a:xfrm>
            <a:off x="0" y="1279524"/>
            <a:ext cx="5562785" cy="2895611"/>
          </a:xfrm>
        </p:spPr>
        <p:txBody>
          <a:bodyPr>
            <a:normAutofit/>
          </a:bodyPr>
          <a:lstStyle/>
          <a:p>
            <a:r>
              <a:rPr lang="en-US" sz="2400" dirty="0"/>
              <a:t>Larger organisms don’t just have 1 large cell</a:t>
            </a:r>
          </a:p>
          <a:p>
            <a:r>
              <a:rPr lang="en-US" sz="2400" dirty="0"/>
              <a:t>Multiple small cells to create a larger organism</a:t>
            </a:r>
          </a:p>
          <a:p>
            <a:pPr lvl="1"/>
            <a:r>
              <a:rPr lang="en-US" sz="2000" dirty="0" err="1"/>
              <a:t>Multicellularity</a:t>
            </a:r>
            <a:endParaRPr lang="en-US" sz="2000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8B98C67-DAFB-D179-B1BA-8CD2D4FEFB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952136"/>
              </p:ext>
            </p:extLst>
          </p:nvPr>
        </p:nvGraphicFramePr>
        <p:xfrm>
          <a:off x="1989137" y="4337171"/>
          <a:ext cx="6998344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2333">
                  <a:extLst>
                    <a:ext uri="{9D8B030D-6E8A-4147-A177-3AD203B41FA5}">
                      <a16:colId xmlns:a16="http://schemas.microsoft.com/office/drawing/2014/main" val="2798641903"/>
                    </a:ext>
                  </a:extLst>
                </a:gridCol>
                <a:gridCol w="1375719">
                  <a:extLst>
                    <a:ext uri="{9D8B030D-6E8A-4147-A177-3AD203B41FA5}">
                      <a16:colId xmlns:a16="http://schemas.microsoft.com/office/drawing/2014/main" val="4265891731"/>
                    </a:ext>
                  </a:extLst>
                </a:gridCol>
                <a:gridCol w="1276865">
                  <a:extLst>
                    <a:ext uri="{9D8B030D-6E8A-4147-A177-3AD203B41FA5}">
                      <a16:colId xmlns:a16="http://schemas.microsoft.com/office/drawing/2014/main" val="3597635377"/>
                    </a:ext>
                  </a:extLst>
                </a:gridCol>
                <a:gridCol w="1573427">
                  <a:extLst>
                    <a:ext uri="{9D8B030D-6E8A-4147-A177-3AD203B41FA5}">
                      <a16:colId xmlns:a16="http://schemas.microsoft.com/office/drawing/2014/main" val="37455592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Total Surface Area (A)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750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79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Total Volume (V)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745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Surface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Area:volume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(SA/V)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1.2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492184"/>
                  </a:ext>
                </a:extLst>
              </a:tr>
            </a:tbl>
          </a:graphicData>
        </a:graphic>
      </p:graphicFrame>
      <p:sp>
        <p:nvSpPr>
          <p:cNvPr id="4" name="Cube 3">
            <a:extLst>
              <a:ext uri="{FF2B5EF4-FFF2-40B4-BE49-F238E27FC236}">
                <a16:creationId xmlns:a16="http://schemas.microsoft.com/office/drawing/2014/main" id="{57C274ED-AF0D-02F2-FE6D-1044F2D4AFA3}"/>
              </a:ext>
            </a:extLst>
          </p:cNvPr>
          <p:cNvSpPr/>
          <p:nvPr/>
        </p:nvSpPr>
        <p:spPr>
          <a:xfrm>
            <a:off x="6120843" y="2775760"/>
            <a:ext cx="1411845" cy="1395554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8633D8-F793-90D0-1632-001C93AC0751}"/>
              </a:ext>
            </a:extLst>
          </p:cNvPr>
          <p:cNvSpPr txBox="1"/>
          <p:nvPr/>
        </p:nvSpPr>
        <p:spPr>
          <a:xfrm>
            <a:off x="5904743" y="3518635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entury Gothic" panose="020B0502020202020204" pitchFamily="34" charset="0"/>
              </a:rPr>
              <a:t>5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6F7498-F11F-29BF-F831-5DC534A7DE5A}"/>
              </a:ext>
            </a:extLst>
          </p:cNvPr>
          <p:cNvGrpSpPr/>
          <p:nvPr/>
        </p:nvGrpSpPr>
        <p:grpSpPr>
          <a:xfrm>
            <a:off x="5143563" y="3831201"/>
            <a:ext cx="419222" cy="274320"/>
            <a:chOff x="4976930" y="2438529"/>
            <a:chExt cx="915754" cy="314970"/>
          </a:xfrm>
        </p:grpSpPr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C779ADBA-3E95-1AD5-FAC8-0E49DEDE6B76}"/>
                </a:ext>
              </a:extLst>
            </p:cNvPr>
            <p:cNvSpPr/>
            <p:nvPr/>
          </p:nvSpPr>
          <p:spPr>
            <a:xfrm>
              <a:off x="5293456" y="2438529"/>
              <a:ext cx="599228" cy="314970"/>
            </a:xfrm>
            <a:prstGeom prst="cub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4B83E72-343F-EB67-6DEF-CE9D0525E886}"/>
                </a:ext>
              </a:extLst>
            </p:cNvPr>
            <p:cNvSpPr txBox="1"/>
            <p:nvPr/>
          </p:nvSpPr>
          <p:spPr>
            <a:xfrm>
              <a:off x="4976930" y="2476500"/>
              <a:ext cx="2712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8647091-A4B0-C303-E006-C8666AF615C5}"/>
              </a:ext>
            </a:extLst>
          </p:cNvPr>
          <p:cNvGrpSpPr/>
          <p:nvPr/>
        </p:nvGrpSpPr>
        <p:grpSpPr>
          <a:xfrm>
            <a:off x="7573406" y="3892584"/>
            <a:ext cx="419222" cy="274320"/>
            <a:chOff x="4976930" y="2438529"/>
            <a:chExt cx="915754" cy="314970"/>
          </a:xfrm>
        </p:grpSpPr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3E4C59B3-7C54-A3B3-DBB9-86F22FCB83F3}"/>
                </a:ext>
              </a:extLst>
            </p:cNvPr>
            <p:cNvSpPr/>
            <p:nvPr/>
          </p:nvSpPr>
          <p:spPr>
            <a:xfrm>
              <a:off x="5293456" y="2438529"/>
              <a:ext cx="599228" cy="314970"/>
            </a:xfrm>
            <a:prstGeom prst="cub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0527AC-33A1-A673-9D91-88540AD744C3}"/>
                </a:ext>
              </a:extLst>
            </p:cNvPr>
            <p:cNvSpPr txBox="1"/>
            <p:nvPr/>
          </p:nvSpPr>
          <p:spPr>
            <a:xfrm>
              <a:off x="4976930" y="2476500"/>
              <a:ext cx="2712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latin typeface="Century Gothic" panose="020B0502020202020204" pitchFamily="34" charset="0"/>
                </a:rPr>
                <a:t>1</a:t>
              </a:r>
            </a:p>
          </p:txBody>
        </p:sp>
      </p:grpSp>
      <p:sp>
        <p:nvSpPr>
          <p:cNvPr id="19" name="Cube 18">
            <a:extLst>
              <a:ext uri="{FF2B5EF4-FFF2-40B4-BE49-F238E27FC236}">
                <a16:creationId xmlns:a16="http://schemas.microsoft.com/office/drawing/2014/main" id="{F1C0DE11-8916-9E67-8954-A6EE97C3C298}"/>
              </a:ext>
            </a:extLst>
          </p:cNvPr>
          <p:cNvSpPr/>
          <p:nvPr/>
        </p:nvSpPr>
        <p:spPr>
          <a:xfrm>
            <a:off x="7953088" y="3896700"/>
            <a:ext cx="274320" cy="27432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ube 28">
            <a:extLst>
              <a:ext uri="{FF2B5EF4-FFF2-40B4-BE49-F238E27FC236}">
                <a16:creationId xmlns:a16="http://schemas.microsoft.com/office/drawing/2014/main" id="{CE7A98C3-D1E8-8DB3-B7A6-DC4E3E03A901}"/>
              </a:ext>
            </a:extLst>
          </p:cNvPr>
          <p:cNvSpPr/>
          <p:nvPr/>
        </p:nvSpPr>
        <p:spPr>
          <a:xfrm>
            <a:off x="8193246" y="3900816"/>
            <a:ext cx="274320" cy="27432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ube 31">
            <a:extLst>
              <a:ext uri="{FF2B5EF4-FFF2-40B4-BE49-F238E27FC236}">
                <a16:creationId xmlns:a16="http://schemas.microsoft.com/office/drawing/2014/main" id="{66FB082C-DEA5-97AD-A433-9EC18E017E2F}"/>
              </a:ext>
            </a:extLst>
          </p:cNvPr>
          <p:cNvSpPr/>
          <p:nvPr/>
        </p:nvSpPr>
        <p:spPr>
          <a:xfrm>
            <a:off x="8433404" y="3896700"/>
            <a:ext cx="274320" cy="27432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ube 32">
            <a:extLst>
              <a:ext uri="{FF2B5EF4-FFF2-40B4-BE49-F238E27FC236}">
                <a16:creationId xmlns:a16="http://schemas.microsoft.com/office/drawing/2014/main" id="{FCAD6B32-3D67-1D74-0B40-2FA28CB02C17}"/>
              </a:ext>
            </a:extLst>
          </p:cNvPr>
          <p:cNvSpPr/>
          <p:nvPr/>
        </p:nvSpPr>
        <p:spPr>
          <a:xfrm>
            <a:off x="8677611" y="3887274"/>
            <a:ext cx="274320" cy="27432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ube 33">
            <a:extLst>
              <a:ext uri="{FF2B5EF4-FFF2-40B4-BE49-F238E27FC236}">
                <a16:creationId xmlns:a16="http://schemas.microsoft.com/office/drawing/2014/main" id="{D6573DBF-253A-9C9F-E534-9A7DE564B7E9}"/>
              </a:ext>
            </a:extLst>
          </p:cNvPr>
          <p:cNvSpPr/>
          <p:nvPr/>
        </p:nvSpPr>
        <p:spPr>
          <a:xfrm>
            <a:off x="7718308" y="3623906"/>
            <a:ext cx="274320" cy="319154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ube 34">
            <a:extLst>
              <a:ext uri="{FF2B5EF4-FFF2-40B4-BE49-F238E27FC236}">
                <a16:creationId xmlns:a16="http://schemas.microsoft.com/office/drawing/2014/main" id="{F131E7FA-5A2C-177A-9CF6-199230880962}"/>
              </a:ext>
            </a:extLst>
          </p:cNvPr>
          <p:cNvSpPr/>
          <p:nvPr/>
        </p:nvSpPr>
        <p:spPr>
          <a:xfrm>
            <a:off x="7718308" y="3387321"/>
            <a:ext cx="274320" cy="319154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ube 35">
            <a:extLst>
              <a:ext uri="{FF2B5EF4-FFF2-40B4-BE49-F238E27FC236}">
                <a16:creationId xmlns:a16="http://schemas.microsoft.com/office/drawing/2014/main" id="{B69564B7-0F28-134D-1DD6-5BAAE85A739E}"/>
              </a:ext>
            </a:extLst>
          </p:cNvPr>
          <p:cNvSpPr/>
          <p:nvPr/>
        </p:nvSpPr>
        <p:spPr>
          <a:xfrm>
            <a:off x="7717072" y="3197365"/>
            <a:ext cx="274320" cy="27432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D2C737B9-6AF9-94CF-5900-2893E3F26336}"/>
              </a:ext>
            </a:extLst>
          </p:cNvPr>
          <p:cNvSpPr/>
          <p:nvPr/>
        </p:nvSpPr>
        <p:spPr>
          <a:xfrm>
            <a:off x="6100776" y="2143965"/>
            <a:ext cx="2886705" cy="42481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F9957A9-458B-49F5-9A48-653ECC945B45}"/>
              </a:ext>
            </a:extLst>
          </p:cNvPr>
          <p:cNvSpPr txBox="1"/>
          <p:nvPr/>
        </p:nvSpPr>
        <p:spPr>
          <a:xfrm>
            <a:off x="6602959" y="1564208"/>
            <a:ext cx="2272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Surface area increases</a:t>
            </a:r>
          </a:p>
          <a:p>
            <a:r>
              <a:rPr lang="en-US" dirty="0"/>
              <a:t>Volume is constant </a:t>
            </a:r>
          </a:p>
        </p:txBody>
      </p:sp>
      <p:sp>
        <p:nvSpPr>
          <p:cNvPr id="39" name="Cube 38">
            <a:extLst>
              <a:ext uri="{FF2B5EF4-FFF2-40B4-BE49-F238E27FC236}">
                <a16:creationId xmlns:a16="http://schemas.microsoft.com/office/drawing/2014/main" id="{F442E21C-DB77-DACE-E93A-0CCE942A101F}"/>
              </a:ext>
            </a:extLst>
          </p:cNvPr>
          <p:cNvSpPr/>
          <p:nvPr/>
        </p:nvSpPr>
        <p:spPr>
          <a:xfrm>
            <a:off x="7712410" y="2970950"/>
            <a:ext cx="274320" cy="27432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ube 42">
            <a:extLst>
              <a:ext uri="{FF2B5EF4-FFF2-40B4-BE49-F238E27FC236}">
                <a16:creationId xmlns:a16="http://schemas.microsoft.com/office/drawing/2014/main" id="{5B82ED98-6D86-CFD9-D0F8-1855E4EA339A}"/>
              </a:ext>
            </a:extLst>
          </p:cNvPr>
          <p:cNvSpPr/>
          <p:nvPr/>
        </p:nvSpPr>
        <p:spPr>
          <a:xfrm>
            <a:off x="7970093" y="3618973"/>
            <a:ext cx="274320" cy="319154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ube 43">
            <a:extLst>
              <a:ext uri="{FF2B5EF4-FFF2-40B4-BE49-F238E27FC236}">
                <a16:creationId xmlns:a16="http://schemas.microsoft.com/office/drawing/2014/main" id="{11A0AFF7-CD5E-CD60-CDA6-2FE820C114EE}"/>
              </a:ext>
            </a:extLst>
          </p:cNvPr>
          <p:cNvSpPr/>
          <p:nvPr/>
        </p:nvSpPr>
        <p:spPr>
          <a:xfrm>
            <a:off x="7970093" y="3382388"/>
            <a:ext cx="274320" cy="319154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ube 44">
            <a:extLst>
              <a:ext uri="{FF2B5EF4-FFF2-40B4-BE49-F238E27FC236}">
                <a16:creationId xmlns:a16="http://schemas.microsoft.com/office/drawing/2014/main" id="{02612CB0-7517-90DD-1AC4-73F56965CCB9}"/>
              </a:ext>
            </a:extLst>
          </p:cNvPr>
          <p:cNvSpPr/>
          <p:nvPr/>
        </p:nvSpPr>
        <p:spPr>
          <a:xfrm>
            <a:off x="7968857" y="3192432"/>
            <a:ext cx="274320" cy="27432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ube 45">
            <a:extLst>
              <a:ext uri="{FF2B5EF4-FFF2-40B4-BE49-F238E27FC236}">
                <a16:creationId xmlns:a16="http://schemas.microsoft.com/office/drawing/2014/main" id="{6F61F8F4-DC6A-8CAC-C46B-1C35A116C957}"/>
              </a:ext>
            </a:extLst>
          </p:cNvPr>
          <p:cNvSpPr/>
          <p:nvPr/>
        </p:nvSpPr>
        <p:spPr>
          <a:xfrm>
            <a:off x="7964195" y="2966017"/>
            <a:ext cx="274320" cy="27432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ube 46">
            <a:extLst>
              <a:ext uri="{FF2B5EF4-FFF2-40B4-BE49-F238E27FC236}">
                <a16:creationId xmlns:a16="http://schemas.microsoft.com/office/drawing/2014/main" id="{2249103D-EFC9-6BDF-D190-B6BA58C2CE01}"/>
              </a:ext>
            </a:extLst>
          </p:cNvPr>
          <p:cNvSpPr/>
          <p:nvPr/>
        </p:nvSpPr>
        <p:spPr>
          <a:xfrm>
            <a:off x="8204665" y="3623906"/>
            <a:ext cx="274320" cy="319154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ube 47">
            <a:extLst>
              <a:ext uri="{FF2B5EF4-FFF2-40B4-BE49-F238E27FC236}">
                <a16:creationId xmlns:a16="http://schemas.microsoft.com/office/drawing/2014/main" id="{BED37116-13A8-F212-4D24-4E89815DDB8E}"/>
              </a:ext>
            </a:extLst>
          </p:cNvPr>
          <p:cNvSpPr/>
          <p:nvPr/>
        </p:nvSpPr>
        <p:spPr>
          <a:xfrm>
            <a:off x="8204665" y="3387321"/>
            <a:ext cx="274320" cy="319154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ube 48">
            <a:extLst>
              <a:ext uri="{FF2B5EF4-FFF2-40B4-BE49-F238E27FC236}">
                <a16:creationId xmlns:a16="http://schemas.microsoft.com/office/drawing/2014/main" id="{605320D6-F2A5-249B-7FF5-C15BECB6811F}"/>
              </a:ext>
            </a:extLst>
          </p:cNvPr>
          <p:cNvSpPr/>
          <p:nvPr/>
        </p:nvSpPr>
        <p:spPr>
          <a:xfrm>
            <a:off x="8203429" y="3197365"/>
            <a:ext cx="274320" cy="27432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ube 49">
            <a:extLst>
              <a:ext uri="{FF2B5EF4-FFF2-40B4-BE49-F238E27FC236}">
                <a16:creationId xmlns:a16="http://schemas.microsoft.com/office/drawing/2014/main" id="{F8348F2B-BA5C-8434-090C-32CD553FC063}"/>
              </a:ext>
            </a:extLst>
          </p:cNvPr>
          <p:cNvSpPr/>
          <p:nvPr/>
        </p:nvSpPr>
        <p:spPr>
          <a:xfrm>
            <a:off x="8198767" y="2970950"/>
            <a:ext cx="274320" cy="27432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Cube 50">
            <a:extLst>
              <a:ext uri="{FF2B5EF4-FFF2-40B4-BE49-F238E27FC236}">
                <a16:creationId xmlns:a16="http://schemas.microsoft.com/office/drawing/2014/main" id="{F01B62A8-4207-FBCC-ACAA-7421E5389DE6}"/>
              </a:ext>
            </a:extLst>
          </p:cNvPr>
          <p:cNvSpPr/>
          <p:nvPr/>
        </p:nvSpPr>
        <p:spPr>
          <a:xfrm>
            <a:off x="8447422" y="3628022"/>
            <a:ext cx="274320" cy="319154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Cube 51">
            <a:extLst>
              <a:ext uri="{FF2B5EF4-FFF2-40B4-BE49-F238E27FC236}">
                <a16:creationId xmlns:a16="http://schemas.microsoft.com/office/drawing/2014/main" id="{3DD4E236-3849-B261-EBAC-6504F8B1485C}"/>
              </a:ext>
            </a:extLst>
          </p:cNvPr>
          <p:cNvSpPr/>
          <p:nvPr/>
        </p:nvSpPr>
        <p:spPr>
          <a:xfrm>
            <a:off x="8447422" y="3391437"/>
            <a:ext cx="274320" cy="319154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ube 52">
            <a:extLst>
              <a:ext uri="{FF2B5EF4-FFF2-40B4-BE49-F238E27FC236}">
                <a16:creationId xmlns:a16="http://schemas.microsoft.com/office/drawing/2014/main" id="{56BCFEF8-2CD9-5CBD-2B2E-5C1EDBC66356}"/>
              </a:ext>
            </a:extLst>
          </p:cNvPr>
          <p:cNvSpPr/>
          <p:nvPr/>
        </p:nvSpPr>
        <p:spPr>
          <a:xfrm>
            <a:off x="8446186" y="3201481"/>
            <a:ext cx="274320" cy="27432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ube 53">
            <a:extLst>
              <a:ext uri="{FF2B5EF4-FFF2-40B4-BE49-F238E27FC236}">
                <a16:creationId xmlns:a16="http://schemas.microsoft.com/office/drawing/2014/main" id="{11DB09AD-7743-7942-6A65-ED5319A35553}"/>
              </a:ext>
            </a:extLst>
          </p:cNvPr>
          <p:cNvSpPr/>
          <p:nvPr/>
        </p:nvSpPr>
        <p:spPr>
          <a:xfrm>
            <a:off x="8441524" y="2975066"/>
            <a:ext cx="274320" cy="27432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ube 54">
            <a:extLst>
              <a:ext uri="{FF2B5EF4-FFF2-40B4-BE49-F238E27FC236}">
                <a16:creationId xmlns:a16="http://schemas.microsoft.com/office/drawing/2014/main" id="{5492169D-FC7E-822F-B9F5-4BF7ECF030CD}"/>
              </a:ext>
            </a:extLst>
          </p:cNvPr>
          <p:cNvSpPr/>
          <p:nvPr/>
        </p:nvSpPr>
        <p:spPr>
          <a:xfrm>
            <a:off x="8692698" y="3615844"/>
            <a:ext cx="274320" cy="319154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Cube 55">
            <a:extLst>
              <a:ext uri="{FF2B5EF4-FFF2-40B4-BE49-F238E27FC236}">
                <a16:creationId xmlns:a16="http://schemas.microsoft.com/office/drawing/2014/main" id="{0DB61DDC-5A0B-5BD4-D535-8D36CB1FCBB6}"/>
              </a:ext>
            </a:extLst>
          </p:cNvPr>
          <p:cNvSpPr/>
          <p:nvPr/>
        </p:nvSpPr>
        <p:spPr>
          <a:xfrm>
            <a:off x="8692698" y="3379259"/>
            <a:ext cx="274320" cy="319154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ube 56">
            <a:extLst>
              <a:ext uri="{FF2B5EF4-FFF2-40B4-BE49-F238E27FC236}">
                <a16:creationId xmlns:a16="http://schemas.microsoft.com/office/drawing/2014/main" id="{7CE62C4B-6C72-A57F-394C-A395ECD46D6F}"/>
              </a:ext>
            </a:extLst>
          </p:cNvPr>
          <p:cNvSpPr/>
          <p:nvPr/>
        </p:nvSpPr>
        <p:spPr>
          <a:xfrm>
            <a:off x="8691462" y="3189303"/>
            <a:ext cx="274320" cy="27432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Cube 57">
            <a:extLst>
              <a:ext uri="{FF2B5EF4-FFF2-40B4-BE49-F238E27FC236}">
                <a16:creationId xmlns:a16="http://schemas.microsoft.com/office/drawing/2014/main" id="{7A88B9FB-3535-327B-8258-1DCE4CDBBC88}"/>
              </a:ext>
            </a:extLst>
          </p:cNvPr>
          <p:cNvSpPr/>
          <p:nvPr/>
        </p:nvSpPr>
        <p:spPr>
          <a:xfrm>
            <a:off x="8686800" y="2954650"/>
            <a:ext cx="274320" cy="27432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Line 11"/>
          <p:cNvSpPr>
            <a:spLocks noChangeShapeType="1"/>
          </p:cNvSpPr>
          <p:nvPr/>
        </p:nvSpPr>
        <p:spPr bwMode="auto">
          <a:xfrm rot="10800000" flipH="1">
            <a:off x="6076950" y="3809860"/>
            <a:ext cx="3175" cy="298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sm" len="sm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5" name="Line 12"/>
          <p:cNvSpPr>
            <a:spLocks noChangeShapeType="1"/>
          </p:cNvSpPr>
          <p:nvPr/>
        </p:nvSpPr>
        <p:spPr bwMode="auto">
          <a:xfrm rot="10800000" flipV="1">
            <a:off x="6083300" y="3161227"/>
            <a:ext cx="3175" cy="288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sm" len="sm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8935-E557-A942-8433-8A9C87DF871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2" name="Title 2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5775325" cy="75882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Plasma Membrane and Size Restrictions</a:t>
            </a:r>
          </a:p>
        </p:txBody>
      </p:sp>
      <p:sp>
        <p:nvSpPr>
          <p:cNvPr id="23" name="Content Placeholder 22"/>
          <p:cNvSpPr>
            <a:spLocks noGrp="1"/>
          </p:cNvSpPr>
          <p:nvPr>
            <p:ph sz="quarter" idx="4294967295"/>
          </p:nvPr>
        </p:nvSpPr>
        <p:spPr>
          <a:xfrm>
            <a:off x="0" y="1279525"/>
            <a:ext cx="6060058" cy="218722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Having a </a:t>
            </a:r>
            <a:r>
              <a:rPr lang="en-US" u="sng" dirty="0"/>
              <a:t>greater surface area relative to volume is </a:t>
            </a:r>
            <a:r>
              <a:rPr lang="en-US" dirty="0"/>
              <a:t>beneficial, to take advantage of this, organisms have evolved to </a:t>
            </a:r>
          </a:p>
          <a:p>
            <a:pPr lvl="1"/>
            <a:r>
              <a:rPr lang="en-US" dirty="0"/>
              <a:t>smaller cells</a:t>
            </a:r>
          </a:p>
          <a:p>
            <a:pPr lvl="1"/>
            <a:r>
              <a:rPr lang="en-US" dirty="0"/>
              <a:t>Have cells with thin projections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8B98C67-DAFB-D179-B1BA-8CD2D4FEFB25}"/>
              </a:ext>
            </a:extLst>
          </p:cNvPr>
          <p:cNvGraphicFramePr>
            <a:graphicFrameLocks noGrp="1"/>
          </p:cNvGraphicFramePr>
          <p:nvPr/>
        </p:nvGraphicFramePr>
        <p:xfrm>
          <a:off x="1989137" y="4337171"/>
          <a:ext cx="6998344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2333">
                  <a:extLst>
                    <a:ext uri="{9D8B030D-6E8A-4147-A177-3AD203B41FA5}">
                      <a16:colId xmlns:a16="http://schemas.microsoft.com/office/drawing/2014/main" val="2798641903"/>
                    </a:ext>
                  </a:extLst>
                </a:gridCol>
                <a:gridCol w="1375719">
                  <a:extLst>
                    <a:ext uri="{9D8B030D-6E8A-4147-A177-3AD203B41FA5}">
                      <a16:colId xmlns:a16="http://schemas.microsoft.com/office/drawing/2014/main" val="4265891731"/>
                    </a:ext>
                  </a:extLst>
                </a:gridCol>
                <a:gridCol w="1276865">
                  <a:extLst>
                    <a:ext uri="{9D8B030D-6E8A-4147-A177-3AD203B41FA5}">
                      <a16:colId xmlns:a16="http://schemas.microsoft.com/office/drawing/2014/main" val="3597635377"/>
                    </a:ext>
                  </a:extLst>
                </a:gridCol>
                <a:gridCol w="1573427">
                  <a:extLst>
                    <a:ext uri="{9D8B030D-6E8A-4147-A177-3AD203B41FA5}">
                      <a16:colId xmlns:a16="http://schemas.microsoft.com/office/drawing/2014/main" val="37455592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Total Surface Area (A)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750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79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Total Volume (V)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745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Surface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Area:volume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(SA/V)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1.2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492184"/>
                  </a:ext>
                </a:extLst>
              </a:tr>
            </a:tbl>
          </a:graphicData>
        </a:graphic>
      </p:graphicFrame>
      <p:sp>
        <p:nvSpPr>
          <p:cNvPr id="4" name="Cube 3">
            <a:extLst>
              <a:ext uri="{FF2B5EF4-FFF2-40B4-BE49-F238E27FC236}">
                <a16:creationId xmlns:a16="http://schemas.microsoft.com/office/drawing/2014/main" id="{57C274ED-AF0D-02F2-FE6D-1044F2D4AFA3}"/>
              </a:ext>
            </a:extLst>
          </p:cNvPr>
          <p:cNvSpPr/>
          <p:nvPr/>
        </p:nvSpPr>
        <p:spPr>
          <a:xfrm>
            <a:off x="6120843" y="2775760"/>
            <a:ext cx="1411845" cy="1395554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8633D8-F793-90D0-1632-001C93AC0751}"/>
              </a:ext>
            </a:extLst>
          </p:cNvPr>
          <p:cNvSpPr txBox="1"/>
          <p:nvPr/>
        </p:nvSpPr>
        <p:spPr>
          <a:xfrm>
            <a:off x="5904743" y="3518635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entury Gothic" panose="020B0502020202020204" pitchFamily="34" charset="0"/>
              </a:rPr>
              <a:t>5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6F7498-F11F-29BF-F831-5DC534A7DE5A}"/>
              </a:ext>
            </a:extLst>
          </p:cNvPr>
          <p:cNvGrpSpPr/>
          <p:nvPr/>
        </p:nvGrpSpPr>
        <p:grpSpPr>
          <a:xfrm>
            <a:off x="5143563" y="3831201"/>
            <a:ext cx="419222" cy="274320"/>
            <a:chOff x="4976930" y="2438529"/>
            <a:chExt cx="915754" cy="314970"/>
          </a:xfrm>
        </p:grpSpPr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C779ADBA-3E95-1AD5-FAC8-0E49DEDE6B76}"/>
                </a:ext>
              </a:extLst>
            </p:cNvPr>
            <p:cNvSpPr/>
            <p:nvPr/>
          </p:nvSpPr>
          <p:spPr>
            <a:xfrm>
              <a:off x="5293456" y="2438529"/>
              <a:ext cx="599228" cy="314970"/>
            </a:xfrm>
            <a:prstGeom prst="cub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4B83E72-343F-EB67-6DEF-CE9D0525E886}"/>
                </a:ext>
              </a:extLst>
            </p:cNvPr>
            <p:cNvSpPr txBox="1"/>
            <p:nvPr/>
          </p:nvSpPr>
          <p:spPr>
            <a:xfrm>
              <a:off x="4976930" y="2476500"/>
              <a:ext cx="2712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8647091-A4B0-C303-E006-C8666AF615C5}"/>
              </a:ext>
            </a:extLst>
          </p:cNvPr>
          <p:cNvGrpSpPr/>
          <p:nvPr/>
        </p:nvGrpSpPr>
        <p:grpSpPr>
          <a:xfrm>
            <a:off x="7573406" y="3892584"/>
            <a:ext cx="419222" cy="274320"/>
            <a:chOff x="4976930" y="2438529"/>
            <a:chExt cx="915754" cy="314970"/>
          </a:xfrm>
        </p:grpSpPr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3E4C59B3-7C54-A3B3-DBB9-86F22FCB83F3}"/>
                </a:ext>
              </a:extLst>
            </p:cNvPr>
            <p:cNvSpPr/>
            <p:nvPr/>
          </p:nvSpPr>
          <p:spPr>
            <a:xfrm>
              <a:off x="5293456" y="2438529"/>
              <a:ext cx="599228" cy="314970"/>
            </a:xfrm>
            <a:prstGeom prst="cub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0527AC-33A1-A673-9D91-88540AD744C3}"/>
                </a:ext>
              </a:extLst>
            </p:cNvPr>
            <p:cNvSpPr txBox="1"/>
            <p:nvPr/>
          </p:nvSpPr>
          <p:spPr>
            <a:xfrm>
              <a:off x="4976930" y="2476500"/>
              <a:ext cx="2712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latin typeface="Century Gothic" panose="020B0502020202020204" pitchFamily="34" charset="0"/>
                </a:rPr>
                <a:t>1</a:t>
              </a:r>
            </a:p>
          </p:txBody>
        </p:sp>
      </p:grpSp>
      <p:sp>
        <p:nvSpPr>
          <p:cNvPr id="19" name="Cube 18">
            <a:extLst>
              <a:ext uri="{FF2B5EF4-FFF2-40B4-BE49-F238E27FC236}">
                <a16:creationId xmlns:a16="http://schemas.microsoft.com/office/drawing/2014/main" id="{F1C0DE11-8916-9E67-8954-A6EE97C3C298}"/>
              </a:ext>
            </a:extLst>
          </p:cNvPr>
          <p:cNvSpPr/>
          <p:nvPr/>
        </p:nvSpPr>
        <p:spPr>
          <a:xfrm>
            <a:off x="7953088" y="3896700"/>
            <a:ext cx="274320" cy="27432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ube 28">
            <a:extLst>
              <a:ext uri="{FF2B5EF4-FFF2-40B4-BE49-F238E27FC236}">
                <a16:creationId xmlns:a16="http://schemas.microsoft.com/office/drawing/2014/main" id="{CE7A98C3-D1E8-8DB3-B7A6-DC4E3E03A901}"/>
              </a:ext>
            </a:extLst>
          </p:cNvPr>
          <p:cNvSpPr/>
          <p:nvPr/>
        </p:nvSpPr>
        <p:spPr>
          <a:xfrm>
            <a:off x="8193246" y="3900816"/>
            <a:ext cx="274320" cy="27432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ube 31">
            <a:extLst>
              <a:ext uri="{FF2B5EF4-FFF2-40B4-BE49-F238E27FC236}">
                <a16:creationId xmlns:a16="http://schemas.microsoft.com/office/drawing/2014/main" id="{66FB082C-DEA5-97AD-A433-9EC18E017E2F}"/>
              </a:ext>
            </a:extLst>
          </p:cNvPr>
          <p:cNvSpPr/>
          <p:nvPr/>
        </p:nvSpPr>
        <p:spPr>
          <a:xfrm>
            <a:off x="8433404" y="3896700"/>
            <a:ext cx="274320" cy="27432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ube 32">
            <a:extLst>
              <a:ext uri="{FF2B5EF4-FFF2-40B4-BE49-F238E27FC236}">
                <a16:creationId xmlns:a16="http://schemas.microsoft.com/office/drawing/2014/main" id="{FCAD6B32-3D67-1D74-0B40-2FA28CB02C17}"/>
              </a:ext>
            </a:extLst>
          </p:cNvPr>
          <p:cNvSpPr/>
          <p:nvPr/>
        </p:nvSpPr>
        <p:spPr>
          <a:xfrm>
            <a:off x="8677611" y="3887274"/>
            <a:ext cx="274320" cy="27432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ube 33">
            <a:extLst>
              <a:ext uri="{FF2B5EF4-FFF2-40B4-BE49-F238E27FC236}">
                <a16:creationId xmlns:a16="http://schemas.microsoft.com/office/drawing/2014/main" id="{D6573DBF-253A-9C9F-E534-9A7DE564B7E9}"/>
              </a:ext>
            </a:extLst>
          </p:cNvPr>
          <p:cNvSpPr/>
          <p:nvPr/>
        </p:nvSpPr>
        <p:spPr>
          <a:xfrm>
            <a:off x="7718308" y="3623906"/>
            <a:ext cx="274320" cy="319154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ube 34">
            <a:extLst>
              <a:ext uri="{FF2B5EF4-FFF2-40B4-BE49-F238E27FC236}">
                <a16:creationId xmlns:a16="http://schemas.microsoft.com/office/drawing/2014/main" id="{F131E7FA-5A2C-177A-9CF6-199230880962}"/>
              </a:ext>
            </a:extLst>
          </p:cNvPr>
          <p:cNvSpPr/>
          <p:nvPr/>
        </p:nvSpPr>
        <p:spPr>
          <a:xfrm>
            <a:off x="7718308" y="3387321"/>
            <a:ext cx="274320" cy="319154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ube 35">
            <a:extLst>
              <a:ext uri="{FF2B5EF4-FFF2-40B4-BE49-F238E27FC236}">
                <a16:creationId xmlns:a16="http://schemas.microsoft.com/office/drawing/2014/main" id="{B69564B7-0F28-134D-1DD6-5BAAE85A739E}"/>
              </a:ext>
            </a:extLst>
          </p:cNvPr>
          <p:cNvSpPr/>
          <p:nvPr/>
        </p:nvSpPr>
        <p:spPr>
          <a:xfrm>
            <a:off x="7717072" y="3197365"/>
            <a:ext cx="274320" cy="27432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D2C737B9-6AF9-94CF-5900-2893E3F26336}"/>
              </a:ext>
            </a:extLst>
          </p:cNvPr>
          <p:cNvSpPr/>
          <p:nvPr/>
        </p:nvSpPr>
        <p:spPr>
          <a:xfrm>
            <a:off x="6100776" y="2143965"/>
            <a:ext cx="2886705" cy="42481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F9957A9-458B-49F5-9A48-653ECC945B45}"/>
              </a:ext>
            </a:extLst>
          </p:cNvPr>
          <p:cNvSpPr txBox="1"/>
          <p:nvPr/>
        </p:nvSpPr>
        <p:spPr>
          <a:xfrm>
            <a:off x="6602959" y="1564208"/>
            <a:ext cx="2272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Surface area increases</a:t>
            </a:r>
          </a:p>
          <a:p>
            <a:r>
              <a:rPr lang="en-US" dirty="0"/>
              <a:t>Volume is constant </a:t>
            </a:r>
          </a:p>
        </p:txBody>
      </p:sp>
      <p:sp>
        <p:nvSpPr>
          <p:cNvPr id="39" name="Cube 38">
            <a:extLst>
              <a:ext uri="{FF2B5EF4-FFF2-40B4-BE49-F238E27FC236}">
                <a16:creationId xmlns:a16="http://schemas.microsoft.com/office/drawing/2014/main" id="{F442E21C-DB77-DACE-E93A-0CCE942A101F}"/>
              </a:ext>
            </a:extLst>
          </p:cNvPr>
          <p:cNvSpPr/>
          <p:nvPr/>
        </p:nvSpPr>
        <p:spPr>
          <a:xfrm>
            <a:off x="7712410" y="2970950"/>
            <a:ext cx="274320" cy="27432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ube 42">
            <a:extLst>
              <a:ext uri="{FF2B5EF4-FFF2-40B4-BE49-F238E27FC236}">
                <a16:creationId xmlns:a16="http://schemas.microsoft.com/office/drawing/2014/main" id="{5B82ED98-6D86-CFD9-D0F8-1855E4EA339A}"/>
              </a:ext>
            </a:extLst>
          </p:cNvPr>
          <p:cNvSpPr/>
          <p:nvPr/>
        </p:nvSpPr>
        <p:spPr>
          <a:xfrm>
            <a:off x="7970093" y="3618973"/>
            <a:ext cx="274320" cy="319154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ube 43">
            <a:extLst>
              <a:ext uri="{FF2B5EF4-FFF2-40B4-BE49-F238E27FC236}">
                <a16:creationId xmlns:a16="http://schemas.microsoft.com/office/drawing/2014/main" id="{11A0AFF7-CD5E-CD60-CDA6-2FE820C114EE}"/>
              </a:ext>
            </a:extLst>
          </p:cNvPr>
          <p:cNvSpPr/>
          <p:nvPr/>
        </p:nvSpPr>
        <p:spPr>
          <a:xfrm>
            <a:off x="7970093" y="3382388"/>
            <a:ext cx="274320" cy="319154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ube 44">
            <a:extLst>
              <a:ext uri="{FF2B5EF4-FFF2-40B4-BE49-F238E27FC236}">
                <a16:creationId xmlns:a16="http://schemas.microsoft.com/office/drawing/2014/main" id="{02612CB0-7517-90DD-1AC4-73F56965CCB9}"/>
              </a:ext>
            </a:extLst>
          </p:cNvPr>
          <p:cNvSpPr/>
          <p:nvPr/>
        </p:nvSpPr>
        <p:spPr>
          <a:xfrm>
            <a:off x="7968857" y="3192432"/>
            <a:ext cx="274320" cy="27432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ube 45">
            <a:extLst>
              <a:ext uri="{FF2B5EF4-FFF2-40B4-BE49-F238E27FC236}">
                <a16:creationId xmlns:a16="http://schemas.microsoft.com/office/drawing/2014/main" id="{6F61F8F4-DC6A-8CAC-C46B-1C35A116C957}"/>
              </a:ext>
            </a:extLst>
          </p:cNvPr>
          <p:cNvSpPr/>
          <p:nvPr/>
        </p:nvSpPr>
        <p:spPr>
          <a:xfrm>
            <a:off x="7964195" y="2966017"/>
            <a:ext cx="274320" cy="27432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ube 46">
            <a:extLst>
              <a:ext uri="{FF2B5EF4-FFF2-40B4-BE49-F238E27FC236}">
                <a16:creationId xmlns:a16="http://schemas.microsoft.com/office/drawing/2014/main" id="{2249103D-EFC9-6BDF-D190-B6BA58C2CE01}"/>
              </a:ext>
            </a:extLst>
          </p:cNvPr>
          <p:cNvSpPr/>
          <p:nvPr/>
        </p:nvSpPr>
        <p:spPr>
          <a:xfrm>
            <a:off x="8204665" y="3623906"/>
            <a:ext cx="274320" cy="319154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ube 47">
            <a:extLst>
              <a:ext uri="{FF2B5EF4-FFF2-40B4-BE49-F238E27FC236}">
                <a16:creationId xmlns:a16="http://schemas.microsoft.com/office/drawing/2014/main" id="{BED37116-13A8-F212-4D24-4E89815DDB8E}"/>
              </a:ext>
            </a:extLst>
          </p:cNvPr>
          <p:cNvSpPr/>
          <p:nvPr/>
        </p:nvSpPr>
        <p:spPr>
          <a:xfrm>
            <a:off x="8204665" y="3387321"/>
            <a:ext cx="274320" cy="319154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ube 48">
            <a:extLst>
              <a:ext uri="{FF2B5EF4-FFF2-40B4-BE49-F238E27FC236}">
                <a16:creationId xmlns:a16="http://schemas.microsoft.com/office/drawing/2014/main" id="{605320D6-F2A5-249B-7FF5-C15BECB6811F}"/>
              </a:ext>
            </a:extLst>
          </p:cNvPr>
          <p:cNvSpPr/>
          <p:nvPr/>
        </p:nvSpPr>
        <p:spPr>
          <a:xfrm>
            <a:off x="8203429" y="3197365"/>
            <a:ext cx="274320" cy="27432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ube 49">
            <a:extLst>
              <a:ext uri="{FF2B5EF4-FFF2-40B4-BE49-F238E27FC236}">
                <a16:creationId xmlns:a16="http://schemas.microsoft.com/office/drawing/2014/main" id="{F8348F2B-BA5C-8434-090C-32CD553FC063}"/>
              </a:ext>
            </a:extLst>
          </p:cNvPr>
          <p:cNvSpPr/>
          <p:nvPr/>
        </p:nvSpPr>
        <p:spPr>
          <a:xfrm>
            <a:off x="8198767" y="2970950"/>
            <a:ext cx="274320" cy="27432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Cube 50">
            <a:extLst>
              <a:ext uri="{FF2B5EF4-FFF2-40B4-BE49-F238E27FC236}">
                <a16:creationId xmlns:a16="http://schemas.microsoft.com/office/drawing/2014/main" id="{F01B62A8-4207-FBCC-ACAA-7421E5389DE6}"/>
              </a:ext>
            </a:extLst>
          </p:cNvPr>
          <p:cNvSpPr/>
          <p:nvPr/>
        </p:nvSpPr>
        <p:spPr>
          <a:xfrm>
            <a:off x="8447422" y="3628022"/>
            <a:ext cx="274320" cy="319154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Cube 51">
            <a:extLst>
              <a:ext uri="{FF2B5EF4-FFF2-40B4-BE49-F238E27FC236}">
                <a16:creationId xmlns:a16="http://schemas.microsoft.com/office/drawing/2014/main" id="{3DD4E236-3849-B261-EBAC-6504F8B1485C}"/>
              </a:ext>
            </a:extLst>
          </p:cNvPr>
          <p:cNvSpPr/>
          <p:nvPr/>
        </p:nvSpPr>
        <p:spPr>
          <a:xfrm>
            <a:off x="8447422" y="3391437"/>
            <a:ext cx="274320" cy="319154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ube 52">
            <a:extLst>
              <a:ext uri="{FF2B5EF4-FFF2-40B4-BE49-F238E27FC236}">
                <a16:creationId xmlns:a16="http://schemas.microsoft.com/office/drawing/2014/main" id="{56BCFEF8-2CD9-5CBD-2B2E-5C1EDBC66356}"/>
              </a:ext>
            </a:extLst>
          </p:cNvPr>
          <p:cNvSpPr/>
          <p:nvPr/>
        </p:nvSpPr>
        <p:spPr>
          <a:xfrm>
            <a:off x="8446186" y="3201481"/>
            <a:ext cx="274320" cy="27432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ube 53">
            <a:extLst>
              <a:ext uri="{FF2B5EF4-FFF2-40B4-BE49-F238E27FC236}">
                <a16:creationId xmlns:a16="http://schemas.microsoft.com/office/drawing/2014/main" id="{11DB09AD-7743-7942-6A65-ED5319A35553}"/>
              </a:ext>
            </a:extLst>
          </p:cNvPr>
          <p:cNvSpPr/>
          <p:nvPr/>
        </p:nvSpPr>
        <p:spPr>
          <a:xfrm>
            <a:off x="8441524" y="2975066"/>
            <a:ext cx="274320" cy="27432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ube 54">
            <a:extLst>
              <a:ext uri="{FF2B5EF4-FFF2-40B4-BE49-F238E27FC236}">
                <a16:creationId xmlns:a16="http://schemas.microsoft.com/office/drawing/2014/main" id="{5492169D-FC7E-822F-B9F5-4BF7ECF030CD}"/>
              </a:ext>
            </a:extLst>
          </p:cNvPr>
          <p:cNvSpPr/>
          <p:nvPr/>
        </p:nvSpPr>
        <p:spPr>
          <a:xfrm>
            <a:off x="8692698" y="3615844"/>
            <a:ext cx="274320" cy="319154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Cube 55">
            <a:extLst>
              <a:ext uri="{FF2B5EF4-FFF2-40B4-BE49-F238E27FC236}">
                <a16:creationId xmlns:a16="http://schemas.microsoft.com/office/drawing/2014/main" id="{0DB61DDC-5A0B-5BD4-D535-8D36CB1FCBB6}"/>
              </a:ext>
            </a:extLst>
          </p:cNvPr>
          <p:cNvSpPr/>
          <p:nvPr/>
        </p:nvSpPr>
        <p:spPr>
          <a:xfrm>
            <a:off x="8692698" y="3379259"/>
            <a:ext cx="274320" cy="319154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ube 56">
            <a:extLst>
              <a:ext uri="{FF2B5EF4-FFF2-40B4-BE49-F238E27FC236}">
                <a16:creationId xmlns:a16="http://schemas.microsoft.com/office/drawing/2014/main" id="{7CE62C4B-6C72-A57F-394C-A395ECD46D6F}"/>
              </a:ext>
            </a:extLst>
          </p:cNvPr>
          <p:cNvSpPr/>
          <p:nvPr/>
        </p:nvSpPr>
        <p:spPr>
          <a:xfrm>
            <a:off x="8691462" y="3189303"/>
            <a:ext cx="274320" cy="27432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Cube 57">
            <a:extLst>
              <a:ext uri="{FF2B5EF4-FFF2-40B4-BE49-F238E27FC236}">
                <a16:creationId xmlns:a16="http://schemas.microsoft.com/office/drawing/2014/main" id="{7A88B9FB-3535-327B-8258-1DCE4CDBBC88}"/>
              </a:ext>
            </a:extLst>
          </p:cNvPr>
          <p:cNvSpPr/>
          <p:nvPr/>
        </p:nvSpPr>
        <p:spPr>
          <a:xfrm>
            <a:off x="8686800" y="2954650"/>
            <a:ext cx="274320" cy="27432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2B6A38-4444-A659-8F73-4C13E333E2CD}"/>
              </a:ext>
            </a:extLst>
          </p:cNvPr>
          <p:cNvSpPr txBox="1"/>
          <p:nvPr/>
        </p:nvSpPr>
        <p:spPr>
          <a:xfrm>
            <a:off x="332067" y="3613500"/>
            <a:ext cx="15132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Picture/Diagram of neuron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Right Arrow 32">
            <a:extLst>
              <a:ext uri="{FF2B5EF4-FFF2-40B4-BE49-F238E27FC236}">
                <a16:creationId xmlns:a16="http://schemas.microsoft.com/office/drawing/2014/main" id="{C9E1D93E-F5B1-EE63-3B89-0F2CC0AB0AAB}"/>
              </a:ext>
            </a:extLst>
          </p:cNvPr>
          <p:cNvSpPr/>
          <p:nvPr/>
        </p:nvSpPr>
        <p:spPr>
          <a:xfrm rot="5400000">
            <a:off x="541915" y="3552332"/>
            <a:ext cx="811142" cy="48935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3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Increasing A:V at other hierarchical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" y="923577"/>
            <a:ext cx="6697782" cy="5175471"/>
          </a:xfrm>
        </p:spPr>
        <p:txBody>
          <a:bodyPr>
            <a:normAutofit/>
          </a:bodyPr>
          <a:lstStyle/>
          <a:p>
            <a:r>
              <a:rPr lang="en-US" sz="2400" dirty="0"/>
              <a:t>Increasing A:V is not limited to cellular level</a:t>
            </a:r>
          </a:p>
          <a:p>
            <a:r>
              <a:rPr lang="en-US" sz="2400" dirty="0"/>
              <a:t>Also seen in organelles, organs and whole organisms</a:t>
            </a:r>
          </a:p>
          <a:p>
            <a:pPr lvl="1"/>
            <a:r>
              <a:rPr lang="en-US" sz="2000" dirty="0"/>
              <a:t>Organelles: endoplasmic reticulum (ER)</a:t>
            </a:r>
          </a:p>
          <a:p>
            <a:pPr lvl="1"/>
            <a:r>
              <a:rPr lang="en-US" sz="2000" dirty="0"/>
              <a:t>Organs: stomach, intestines</a:t>
            </a:r>
          </a:p>
          <a:p>
            <a:pPr lvl="1"/>
            <a:r>
              <a:rPr lang="en-US" sz="2000" dirty="0"/>
              <a:t>Organism morphology: ears, leaves, stigmas, gills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8935-E557-A942-8433-8A9C87DF871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C0BAE4-8BF4-B149-EE9B-03FDBBE9CA11}"/>
              </a:ext>
            </a:extLst>
          </p:cNvPr>
          <p:cNvSpPr txBox="1"/>
          <p:nvPr/>
        </p:nvSpPr>
        <p:spPr>
          <a:xfrm>
            <a:off x="109389" y="4855206"/>
            <a:ext cx="1957065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Picture of microvilli in intestine</a:t>
            </a:r>
          </a:p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93C980-36D8-1DC2-405D-BD788522998A}"/>
              </a:ext>
            </a:extLst>
          </p:cNvPr>
          <p:cNvSpPr txBox="1"/>
          <p:nvPr/>
        </p:nvSpPr>
        <p:spPr>
          <a:xfrm>
            <a:off x="2292699" y="4852782"/>
            <a:ext cx="1957065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Picture of fish gills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9264A5-7BD4-3031-F5B6-550E7F8AF0C0}"/>
              </a:ext>
            </a:extLst>
          </p:cNvPr>
          <p:cNvSpPr txBox="1"/>
          <p:nvPr/>
        </p:nvSpPr>
        <p:spPr>
          <a:xfrm>
            <a:off x="4540745" y="4852782"/>
            <a:ext cx="1957065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/>
              <a:t>Picture of highly dissected leaved aquatic plant like </a:t>
            </a:r>
            <a:r>
              <a:rPr lang="en-US" i="1" dirty="0" err="1"/>
              <a:t>Myriophyllum</a:t>
            </a:r>
            <a:endParaRPr lang="en-US" i="1" dirty="0"/>
          </a:p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86451E-D4B8-B09C-7F34-C9DFE80473D9}"/>
              </a:ext>
            </a:extLst>
          </p:cNvPr>
          <p:cNvSpPr txBox="1"/>
          <p:nvPr/>
        </p:nvSpPr>
        <p:spPr>
          <a:xfrm>
            <a:off x="6796129" y="2961736"/>
            <a:ext cx="1957065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Picture of </a:t>
            </a:r>
            <a:r>
              <a:rPr lang="en-US" dirty="0" err="1"/>
              <a:t>fennic</a:t>
            </a:r>
            <a:r>
              <a:rPr lang="en-US" dirty="0"/>
              <a:t> fox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83B863-EACF-4838-3304-33EBF889D7C5}"/>
              </a:ext>
            </a:extLst>
          </p:cNvPr>
          <p:cNvSpPr txBox="1"/>
          <p:nvPr/>
        </p:nvSpPr>
        <p:spPr>
          <a:xfrm>
            <a:off x="6808563" y="4852782"/>
            <a:ext cx="1957065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/>
              <a:t>Picture of wind-pollinated plant stigmas like a grass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Overview of Cellular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9004"/>
            <a:ext cx="9144000" cy="5948996"/>
          </a:xfrm>
        </p:spPr>
        <p:txBody>
          <a:bodyPr>
            <a:normAutofit/>
          </a:bodyPr>
          <a:lstStyle/>
          <a:p>
            <a:r>
              <a:rPr lang="en-US" dirty="0"/>
              <a:t>All organisms are made of a cell or cells</a:t>
            </a:r>
          </a:p>
          <a:p>
            <a:endParaRPr lang="en-US" dirty="0"/>
          </a:p>
          <a:p>
            <a:r>
              <a:rPr lang="en-US" dirty="0"/>
              <a:t>Life arises from structural order, reflects</a:t>
            </a:r>
          </a:p>
          <a:p>
            <a:pPr lvl="1"/>
            <a:r>
              <a:rPr lang="en-US" dirty="0"/>
              <a:t>Emergent properties</a:t>
            </a:r>
          </a:p>
          <a:p>
            <a:pPr lvl="1"/>
            <a:r>
              <a:rPr lang="en-US" dirty="0"/>
              <a:t>Correlation between structure and function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All cells are related by their descent from earlier cells</a:t>
            </a:r>
          </a:p>
          <a:p>
            <a:pPr lvl="1"/>
            <a:r>
              <a:rPr lang="en-US" dirty="0"/>
              <a:t>evolution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8935-E557-A942-8433-8A9C87DF871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54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Comparing types of cells:</a:t>
            </a:r>
            <a:br>
              <a:rPr lang="en-US" dirty="0">
                <a:latin typeface="Century Gothic" panose="020B0502020202020204" pitchFamily="34" charset="0"/>
              </a:rPr>
            </a:br>
            <a:r>
              <a:rPr lang="en-US" dirty="0">
                <a:latin typeface="Century Gothic" panose="020B0502020202020204" pitchFamily="34" charset="0"/>
              </a:rPr>
              <a:t>prokaryotic </a:t>
            </a:r>
            <a:r>
              <a:rPr lang="en-US" dirty="0" err="1">
                <a:latin typeface="Century Gothic" panose="020B0502020202020204" pitchFamily="34" charset="0"/>
              </a:rPr>
              <a:t>vs</a:t>
            </a:r>
            <a:r>
              <a:rPr lang="en-US" dirty="0">
                <a:latin typeface="Century Gothic" panose="020B0502020202020204" pitchFamily="34" charset="0"/>
              </a:rPr>
              <a:t> eukaryotic cells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8935-E557-A942-8433-8A9C87DF871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0" y="923577"/>
            <a:ext cx="4549775" cy="591260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Basic features of ALL cells: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Plasma “cell” Membrane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Cytoplasm is the interior</a:t>
            </a:r>
          </a:p>
          <a:p>
            <a:pPr lvl="2"/>
            <a:r>
              <a:rPr lang="en-US" dirty="0"/>
              <a:t>Within the plasma membrane</a:t>
            </a:r>
          </a:p>
          <a:p>
            <a:pPr lvl="2"/>
            <a:endParaRPr lang="en-US" dirty="0"/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Cytosol</a:t>
            </a:r>
            <a:r>
              <a:rPr lang="en-US" dirty="0"/>
              <a:t> </a:t>
            </a:r>
            <a:r>
              <a:rPr lang="en-US" dirty="0" err="1"/>
              <a:t>semifluid</a:t>
            </a:r>
            <a:r>
              <a:rPr lang="en-US" dirty="0"/>
              <a:t> substance suspends things inside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  <a:p>
            <a:pPr marL="651510" lvl="1" indent="-457200">
              <a:buFont typeface="+mj-lt"/>
              <a:buAutoNum type="arabicPeriod"/>
            </a:pPr>
            <a:r>
              <a:rPr lang="en-US" dirty="0"/>
              <a:t>DNA/Chromosomes</a:t>
            </a:r>
          </a:p>
          <a:p>
            <a:pPr lvl="2"/>
            <a:r>
              <a:rPr lang="en-US" dirty="0"/>
              <a:t>carry genes</a:t>
            </a:r>
          </a:p>
          <a:p>
            <a:pPr lvl="2"/>
            <a:endParaRPr lang="en-US" dirty="0"/>
          </a:p>
          <a:p>
            <a:pPr marL="651510" lvl="1" indent="-457200">
              <a:buFont typeface="+mj-lt"/>
              <a:buAutoNum type="arabicPeriod"/>
            </a:pPr>
            <a:r>
              <a:rPr lang="en-US" dirty="0" err="1"/>
              <a:t>Ribosomes</a:t>
            </a:r>
            <a:endParaRPr lang="en-US" dirty="0"/>
          </a:p>
          <a:p>
            <a:pPr lvl="2"/>
            <a:r>
              <a:rPr lang="en-US" dirty="0"/>
              <a:t>make proteins</a:t>
            </a:r>
          </a:p>
          <a:p>
            <a:pPr lvl="2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319608-9647-3D75-283E-CFC07022DC80}"/>
              </a:ext>
            </a:extLst>
          </p:cNvPr>
          <p:cNvSpPr txBox="1"/>
          <p:nvPr/>
        </p:nvSpPr>
        <p:spPr>
          <a:xfrm>
            <a:off x="5452534" y="1555036"/>
            <a:ext cx="2853266" cy="50783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Picture of Transmission Electron Micrograph (TEM) of Eukaryotic and Prokaryotic Cells with structure labels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6935"/>
            <a:ext cx="5021659" cy="6061065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Eukaryotic cells </a:t>
            </a:r>
            <a:r>
              <a:rPr lang="en-US" dirty="0"/>
              <a:t>have membrane-enclosed structures called </a:t>
            </a:r>
            <a:r>
              <a:rPr lang="en-US" b="1" dirty="0"/>
              <a:t>organelles</a:t>
            </a:r>
          </a:p>
          <a:p>
            <a:pPr lvl="1"/>
            <a:r>
              <a:rPr lang="en-US" dirty="0"/>
              <a:t>Largest is usually the nucleus</a:t>
            </a:r>
          </a:p>
          <a:p>
            <a:pPr lvl="1"/>
            <a:r>
              <a:rPr lang="en-US" dirty="0"/>
              <a:t>Who: members of Domain </a:t>
            </a:r>
            <a:r>
              <a:rPr lang="en-US" dirty="0" err="1"/>
              <a:t>Eukarya</a:t>
            </a:r>
            <a:endParaRPr lang="en-US" dirty="0"/>
          </a:p>
          <a:p>
            <a:pPr lvl="2"/>
            <a:r>
              <a:rPr lang="en-US" dirty="0"/>
              <a:t>Plants, animals, fungi, and more </a:t>
            </a:r>
          </a:p>
          <a:p>
            <a:r>
              <a:rPr lang="en-US" b="1" dirty="0"/>
              <a:t>Prokaryotic cells </a:t>
            </a:r>
            <a:r>
              <a:rPr lang="en-US" dirty="0"/>
              <a:t>do not membrane-enclosed structures</a:t>
            </a:r>
          </a:p>
          <a:p>
            <a:pPr lvl="1"/>
            <a:r>
              <a:rPr lang="en-US" dirty="0"/>
              <a:t>No nucleus</a:t>
            </a:r>
          </a:p>
          <a:p>
            <a:pPr lvl="1"/>
            <a:r>
              <a:rPr lang="en-US" dirty="0"/>
              <a:t>Simpler and usually smaller</a:t>
            </a:r>
          </a:p>
          <a:p>
            <a:pPr lvl="1"/>
            <a:r>
              <a:rPr lang="en-US" dirty="0"/>
              <a:t>Who: Members of Domains Bacteria and </a:t>
            </a:r>
            <a:r>
              <a:rPr lang="en-US" dirty="0" err="1"/>
              <a:t>Archaea</a:t>
            </a:r>
            <a:endParaRPr lang="en-US" dirty="0"/>
          </a:p>
          <a:p>
            <a:endParaRPr lang="en-US" dirty="0"/>
          </a:p>
        </p:txBody>
      </p:sp>
      <p:sp>
        <p:nvSpPr>
          <p:cNvPr id="2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9693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Comparing types of cells:</a:t>
            </a:r>
            <a:br>
              <a:rPr lang="en-US" dirty="0">
                <a:latin typeface="Century Gothic" panose="020B0502020202020204" pitchFamily="34" charset="0"/>
              </a:rPr>
            </a:br>
            <a:r>
              <a:rPr lang="en-US" dirty="0">
                <a:latin typeface="Century Gothic" panose="020B0502020202020204" pitchFamily="34" charset="0"/>
              </a:rPr>
              <a:t>prokaryotic </a:t>
            </a:r>
            <a:r>
              <a:rPr lang="en-US" dirty="0" err="1">
                <a:latin typeface="Century Gothic" panose="020B0502020202020204" pitchFamily="34" charset="0"/>
              </a:rPr>
              <a:t>vs</a:t>
            </a:r>
            <a:r>
              <a:rPr lang="en-US" dirty="0">
                <a:latin typeface="Century Gothic" panose="020B0502020202020204" pitchFamily="34" charset="0"/>
              </a:rPr>
              <a:t> eukaryotic cells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287609-DF4C-886D-6ED3-374F2573986F}"/>
              </a:ext>
            </a:extLst>
          </p:cNvPr>
          <p:cNvSpPr txBox="1"/>
          <p:nvPr/>
        </p:nvSpPr>
        <p:spPr>
          <a:xfrm>
            <a:off x="5452534" y="1555036"/>
            <a:ext cx="2853266" cy="48013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Picture of TEM of Eukaryotic and Prokaryotic Cells with structure labels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Comparing types of cells:</a:t>
            </a:r>
            <a:br>
              <a:rPr lang="en-US" dirty="0">
                <a:latin typeface="Century Gothic" panose="020B0502020202020204" pitchFamily="34" charset="0"/>
              </a:rPr>
            </a:br>
            <a:r>
              <a:rPr lang="en-US" dirty="0">
                <a:latin typeface="Century Gothic" panose="020B0502020202020204" pitchFamily="34" charset="0"/>
              </a:rPr>
              <a:t>prokaryotic </a:t>
            </a:r>
            <a:r>
              <a:rPr lang="en-US" dirty="0" err="1">
                <a:latin typeface="Century Gothic" panose="020B0502020202020204" pitchFamily="34" charset="0"/>
              </a:rPr>
              <a:t>vs</a:t>
            </a:r>
            <a:r>
              <a:rPr lang="en-US" dirty="0">
                <a:latin typeface="Century Gothic" panose="020B0502020202020204" pitchFamily="34" charset="0"/>
              </a:rPr>
              <a:t> eukaryotic cells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0" y="909004"/>
            <a:ext cx="8686800" cy="5217159"/>
          </a:xfrm>
        </p:spPr>
        <p:txBody>
          <a:bodyPr/>
          <a:lstStyle/>
          <a:p>
            <a:r>
              <a:rPr lang="en-US" dirty="0"/>
              <a:t>Prokaryotic cells are characterized by having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No organelles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No nucleus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DNA in an unbound region called the </a:t>
            </a:r>
            <a:r>
              <a:rPr lang="en-US" dirty="0" err="1"/>
              <a:t>nucleoid</a:t>
            </a:r>
            <a:endParaRPr lang="en-US" dirty="0"/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Cytoplasmic</a:t>
            </a:r>
            <a:r>
              <a:rPr lang="en-US" dirty="0"/>
              <a:t> Membrane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Cytoplasm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Cytosol</a:t>
            </a:r>
            <a:endParaRPr lang="en-US" dirty="0"/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Ribosomes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8935-E557-A942-8433-8A9C87DF871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8935-E557-A942-8433-8A9C87DF871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Prokaryotic Cell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4774C5-C215-26D1-D450-C34B20CCF5A2}"/>
              </a:ext>
            </a:extLst>
          </p:cNvPr>
          <p:cNvSpPr txBox="1"/>
          <p:nvPr/>
        </p:nvSpPr>
        <p:spPr>
          <a:xfrm>
            <a:off x="832022" y="1555036"/>
            <a:ext cx="7473778" cy="42473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Picture of TEM of a Typical Rod Shaped Bacterium with structure labels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656385" cy="758952"/>
          </a:xfrm>
        </p:spPr>
        <p:txBody>
          <a:bodyPr anchor="ctr">
            <a:no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Comparing types of cells:</a:t>
            </a:r>
            <a:br>
              <a:rPr lang="en-US" sz="2800" dirty="0">
                <a:latin typeface="Century Gothic" panose="020B0502020202020204" pitchFamily="34" charset="0"/>
              </a:rPr>
            </a:br>
            <a:r>
              <a:rPr lang="en-US" sz="2800" dirty="0">
                <a:latin typeface="Century Gothic" panose="020B0502020202020204" pitchFamily="34" charset="0"/>
              </a:rPr>
              <a:t>prokaryotic </a:t>
            </a:r>
            <a:r>
              <a:rPr lang="en-US" sz="2800" dirty="0" err="1">
                <a:latin typeface="Century Gothic" panose="020B0502020202020204" pitchFamily="34" charset="0"/>
              </a:rPr>
              <a:t>vs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i="1" dirty="0">
                <a:latin typeface="Century Gothic" panose="020B0502020202020204" pitchFamily="34" charset="0"/>
              </a:rPr>
              <a:t>eukaryotic cells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0" y="881062"/>
            <a:ext cx="5318125" cy="5976937"/>
          </a:xfrm>
        </p:spPr>
        <p:txBody>
          <a:bodyPr>
            <a:normAutofit/>
          </a:bodyPr>
          <a:lstStyle/>
          <a:p>
            <a:r>
              <a:rPr lang="en-US" dirty="0"/>
              <a:t>Eukaryotic cells are characterized by having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Organelles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DNA in a nucleus</a:t>
            </a:r>
          </a:p>
          <a:p>
            <a:pPr marL="731520" lvl="1" indent="-457200">
              <a:buFont typeface="+mj-lt"/>
              <a:buAutoNum type="arabicPeriod" startAt="3"/>
            </a:pPr>
            <a:r>
              <a:rPr lang="en-US" dirty="0"/>
              <a:t>Cytoplasmic Membrane</a:t>
            </a:r>
          </a:p>
          <a:p>
            <a:pPr marL="731520" lvl="1" indent="-457200">
              <a:buFont typeface="+mj-lt"/>
              <a:buAutoNum type="arabicPeriod" startAt="3"/>
            </a:pPr>
            <a:r>
              <a:rPr lang="en-US" dirty="0"/>
              <a:t>Cytoplasm </a:t>
            </a:r>
          </a:p>
          <a:p>
            <a:pPr marL="731520" lvl="1" indent="-457200">
              <a:buFont typeface="+mj-lt"/>
              <a:buAutoNum type="arabicPeriod" startAt="3"/>
            </a:pPr>
            <a:r>
              <a:rPr lang="en-US" dirty="0"/>
              <a:t>Cytosol</a:t>
            </a:r>
          </a:p>
          <a:p>
            <a:pPr marL="731520" lvl="1" indent="-457200">
              <a:buFont typeface="+mj-lt"/>
              <a:buAutoNum type="arabicPeriod" startAt="3"/>
            </a:pPr>
            <a:r>
              <a:rPr lang="en-US" dirty="0" err="1"/>
              <a:t>Ribosomes</a:t>
            </a:r>
            <a:endParaRPr lang="en-US" dirty="0"/>
          </a:p>
          <a:p>
            <a:pPr marL="731520" lvl="1" indent="-457200">
              <a:buFont typeface="+mj-lt"/>
              <a:buAutoNum type="arabicPeriod" startAt="3"/>
            </a:pPr>
            <a:endParaRPr lang="en-US" dirty="0"/>
          </a:p>
          <a:p>
            <a:r>
              <a:rPr lang="en-US" dirty="0"/>
              <a:t>Eukaryotic cells are generally larger than prokaryotic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E7B2906-4FED-69AA-282D-F653C1DD55F8}"/>
              </a:ext>
            </a:extLst>
          </p:cNvPr>
          <p:cNvSpPr txBox="1"/>
          <p:nvPr/>
        </p:nvSpPr>
        <p:spPr>
          <a:xfrm>
            <a:off x="5656385" y="758952"/>
            <a:ext cx="2853266" cy="59093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Size graph showing the differences between certain cells (red blood cell, prokaryotic cells),  viruses and other pathogens and what can be seen with the human naked eye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8935-E557-A942-8433-8A9C87DF871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F21FE8-3795-2471-89E7-634AF2FA0197}"/>
              </a:ext>
            </a:extLst>
          </p:cNvPr>
          <p:cNvSpPr txBox="1"/>
          <p:nvPr/>
        </p:nvSpPr>
        <p:spPr>
          <a:xfrm>
            <a:off x="807308" y="1555036"/>
            <a:ext cx="7498492" cy="42473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Picture of TEM of Eukaryotic and Prokaryotic Cells with Membrane, Cytoplasm, Nucleus and DNA labeled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0" y="861413"/>
            <a:ext cx="4818888" cy="5860062"/>
          </a:xfrm>
        </p:spPr>
        <p:txBody>
          <a:bodyPr>
            <a:normAutofit/>
          </a:bodyPr>
          <a:lstStyle/>
          <a:p>
            <a:r>
              <a:rPr lang="en-US" dirty="0"/>
              <a:t>Function: a </a:t>
            </a:r>
            <a:r>
              <a:rPr lang="en-US" u="sng" dirty="0"/>
              <a:t>selective</a:t>
            </a:r>
            <a:r>
              <a:rPr lang="en-US" dirty="0"/>
              <a:t> barrier</a:t>
            </a:r>
          </a:p>
          <a:p>
            <a:pPr lvl="1"/>
            <a:r>
              <a:rPr lang="en-US" dirty="0"/>
              <a:t>allows movement of oxygen, nutrients, and waste to service the interior (volume) of the cell</a:t>
            </a:r>
          </a:p>
          <a:p>
            <a:pPr lvl="1"/>
            <a:endParaRPr lang="en-US" dirty="0"/>
          </a:p>
          <a:p>
            <a:r>
              <a:rPr lang="en-US" dirty="0"/>
              <a:t>Structure: double layer of phospholipids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8935-E557-A942-8433-8A9C87DF871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82546" cy="796935"/>
          </a:xfrm>
        </p:spPr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Plasma Membrane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1B1035-6A5F-565B-4800-0E7E29F58570}"/>
              </a:ext>
            </a:extLst>
          </p:cNvPr>
          <p:cNvSpPr txBox="1"/>
          <p:nvPr/>
        </p:nvSpPr>
        <p:spPr>
          <a:xfrm>
            <a:off x="5452534" y="1555036"/>
            <a:ext cx="2853266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Labelled diagram of phospholipid bilayer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409663-98C6-C9E6-EC3E-D0B74FCBA0E7}"/>
              </a:ext>
            </a:extLst>
          </p:cNvPr>
          <p:cNvSpPr txBox="1"/>
          <p:nvPr/>
        </p:nvSpPr>
        <p:spPr>
          <a:xfrm>
            <a:off x="5452534" y="4228214"/>
            <a:ext cx="2853266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Labelled diagram of a single phospholipid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theme/theme1.xml><?xml version="1.0" encoding="utf-8"?>
<a:theme xmlns:a="http://schemas.openxmlformats.org/drawingml/2006/main" name="JMS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JMS2.thmx</Template>
  <TotalTime>12343</TotalTime>
  <Words>991</Words>
  <Application>Microsoft Office PowerPoint</Application>
  <PresentationFormat>On-screen Show (4:3)</PresentationFormat>
  <Paragraphs>336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AppleGothic</vt:lpstr>
      <vt:lpstr>Arial</vt:lpstr>
      <vt:lpstr>Calibri</vt:lpstr>
      <vt:lpstr>Cambria Math</vt:lpstr>
      <vt:lpstr>Century Gothic</vt:lpstr>
      <vt:lpstr>Courier New</vt:lpstr>
      <vt:lpstr>Eras Medium ITC</vt:lpstr>
      <vt:lpstr>Georgia</vt:lpstr>
      <vt:lpstr>Times New Roman</vt:lpstr>
      <vt:lpstr>Wingdings</vt:lpstr>
      <vt:lpstr>JMS2</vt:lpstr>
      <vt:lpstr>Introduction to the Cell</vt:lpstr>
      <vt:lpstr>Overview of Cellular Components</vt:lpstr>
      <vt:lpstr>Comparing types of cells: prokaryotic vs eukaryotic cells</vt:lpstr>
      <vt:lpstr>Comparing types of cells: prokaryotic vs eukaryotic cells</vt:lpstr>
      <vt:lpstr>Comparing types of cells: prokaryotic vs eukaryotic cells</vt:lpstr>
      <vt:lpstr>Prokaryotic Cell</vt:lpstr>
      <vt:lpstr>Comparing types of cells: prokaryotic vs eukaryotic cells</vt:lpstr>
      <vt:lpstr>PowerPoint Presentation</vt:lpstr>
      <vt:lpstr>Plasma Membrane</vt:lpstr>
      <vt:lpstr>Plasma Membrane: Phospholipid Structure</vt:lpstr>
      <vt:lpstr>PowerPoint Presentation</vt:lpstr>
      <vt:lpstr>Why are cells small?</vt:lpstr>
      <vt:lpstr>Plasma Membrane and Size Restrictions</vt:lpstr>
      <vt:lpstr>Group Activity</vt:lpstr>
      <vt:lpstr>Plasma Membrane and Size Restrictions</vt:lpstr>
      <vt:lpstr>Plasma Membrane and Size Restrictions</vt:lpstr>
      <vt:lpstr>Plasma Membrane and Size Restrictions</vt:lpstr>
      <vt:lpstr>Plasma Membrane and Size Restrictions</vt:lpstr>
      <vt:lpstr>Increasing A:V at other hierarchical levels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Cell Biology</dc:title>
  <dc:creator>Snyder, Jenise</dc:creator>
  <cp:lastModifiedBy>Snyder, Jenise</cp:lastModifiedBy>
  <cp:revision>64</cp:revision>
  <dcterms:created xsi:type="dcterms:W3CDTF">2017-01-17T13:39:08Z</dcterms:created>
  <dcterms:modified xsi:type="dcterms:W3CDTF">2023-03-24T02:39:08Z</dcterms:modified>
</cp:coreProperties>
</file>