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1"/>
  </p:notesMasterIdLst>
  <p:sldIdLst>
    <p:sldId id="256" r:id="rId5"/>
    <p:sldId id="259" r:id="rId6"/>
    <p:sldId id="261" r:id="rId7"/>
    <p:sldId id="257" r:id="rId8"/>
    <p:sldId id="260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/>
    <p:restoredTop sz="86542"/>
  </p:normalViewPr>
  <p:slideViewPr>
    <p:cSldViewPr snapToGrid="0" snapToObjects="1">
      <p:cViewPr varScale="1">
        <p:scale>
          <a:sx n="93" d="100"/>
          <a:sy n="93" d="100"/>
        </p:scale>
        <p:origin x="7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EE7CF-5DED-BD4D-8BCE-A25340F1B6B3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0DA87-2CC3-0745-9637-7702CD36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15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source: https://</a:t>
            </a:r>
            <a:r>
              <a:rPr lang="en-US" dirty="0" err="1"/>
              <a:t>ecology.fnal.gov</a:t>
            </a:r>
            <a:r>
              <a:rPr lang="en-US" dirty="0"/>
              <a:t>/ecosystem-services/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20DA87-2CC3-0745-9637-7702CD3655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565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https://www.youtube.com/watch?v=CdbBwIgq4rs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20DA87-2CC3-0745-9637-7702CD3655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260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0DA87-2CC3-0745-9637-7702CD3655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485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7C1F-7230-6C42-9E59-326B4D6423A8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FA30-74EF-F84F-B5E7-152D58219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7C1F-7230-6C42-9E59-326B4D6423A8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FA30-74EF-F84F-B5E7-152D58219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441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7C1F-7230-6C42-9E59-326B4D6423A8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FA30-74EF-F84F-B5E7-152D58219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926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7C1F-7230-6C42-9E59-326B4D6423A8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FA30-74EF-F84F-B5E7-152D58219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32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7C1F-7230-6C42-9E59-326B4D6423A8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FA30-74EF-F84F-B5E7-152D58219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821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7C1F-7230-6C42-9E59-326B4D6423A8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FA30-74EF-F84F-B5E7-152D58219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472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7C1F-7230-6C42-9E59-326B4D6423A8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FA30-74EF-F84F-B5E7-152D58219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60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7C1F-7230-6C42-9E59-326B4D6423A8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FA30-74EF-F84F-B5E7-152D58219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255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7C1F-7230-6C42-9E59-326B4D6423A8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FA30-74EF-F84F-B5E7-152D58219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4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7C1F-7230-6C42-9E59-326B4D6423A8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FA30-74EF-F84F-B5E7-152D58219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165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7C1F-7230-6C42-9E59-326B4D6423A8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FA30-74EF-F84F-B5E7-152D58219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20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77C1F-7230-6C42-9E59-326B4D6423A8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4FA30-74EF-F84F-B5E7-152D58219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577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dbBwIgq4rs?feature=oembed" TargetMode="Externa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13B31-637F-D84A-B0A2-0B589A53DB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Environmental Pollution &amp; Public Health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1E7127-3C5D-6942-A956-79F0562337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Project EDDIE</a:t>
            </a:r>
          </a:p>
        </p:txBody>
      </p:sp>
    </p:spTree>
    <p:extLst>
      <p:ext uri="{BB962C8B-B14F-4D97-AF65-F5344CB8AC3E}">
        <p14:creationId xmlns:p14="http://schemas.microsoft.com/office/powerpoint/2010/main" val="1582947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BBCEA-EA29-974C-97FB-3C94E7E20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care about the environment?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2683D-DE41-414B-B400-141C4707F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34667"/>
          </a:xfrm>
        </p:spPr>
        <p:txBody>
          <a:bodyPr>
            <a:normAutofit/>
          </a:bodyPr>
          <a:lstStyle/>
          <a:p>
            <a:r>
              <a:rPr lang="en-US" dirty="0"/>
              <a:t>We rely on the environment for all sorts of services</a:t>
            </a:r>
          </a:p>
          <a:p>
            <a:pPr lvl="1"/>
            <a:r>
              <a:rPr lang="en-US" dirty="0"/>
              <a:t>Food to eat</a:t>
            </a:r>
          </a:p>
          <a:p>
            <a:pPr lvl="1"/>
            <a:r>
              <a:rPr lang="en-US" dirty="0"/>
              <a:t>Water to drink</a:t>
            </a:r>
          </a:p>
          <a:p>
            <a:pPr lvl="1"/>
            <a:r>
              <a:rPr lang="en-US" dirty="0"/>
              <a:t>Air to breathe</a:t>
            </a:r>
          </a:p>
          <a:p>
            <a:pPr lvl="1"/>
            <a:r>
              <a:rPr lang="en-US" dirty="0"/>
              <a:t>Materials for shelter</a:t>
            </a:r>
          </a:p>
          <a:p>
            <a:pPr lvl="1"/>
            <a:r>
              <a:rPr lang="en-US" dirty="0"/>
              <a:t>Entertainment</a:t>
            </a:r>
          </a:p>
          <a:p>
            <a:pPr lvl="1"/>
            <a:endParaRPr lang="en-US" dirty="0"/>
          </a:p>
          <a:p>
            <a:r>
              <a:rPr lang="en-US" dirty="0"/>
              <a:t>What happens to us </a:t>
            </a:r>
          </a:p>
          <a:p>
            <a:pPr marL="0" indent="0">
              <a:buNone/>
            </a:pPr>
            <a:r>
              <a:rPr lang="en-US" dirty="0"/>
              <a:t>when the environment is </a:t>
            </a:r>
          </a:p>
          <a:p>
            <a:pPr marL="0" indent="0">
              <a:buNone/>
            </a:pPr>
            <a:r>
              <a:rPr lang="en-US" dirty="0"/>
              <a:t>polluted?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368B8B6B-FDB4-B34F-BEE2-9C77F8A24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60533"/>
            <a:ext cx="4210779" cy="4132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1453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DA3BB-46DC-CD44-A6E5-E910FBEE7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Examples of Atmospheric Pollution</a:t>
            </a:r>
          </a:p>
        </p:txBody>
      </p:sp>
      <p:pic>
        <p:nvPicPr>
          <p:cNvPr id="4" name="Online Media 3" descr="The science of smog - Kim Preshoff">
            <a:hlinkClick r:id="" action="ppaction://media"/>
            <a:extLst>
              <a:ext uri="{FF2B5EF4-FFF2-40B4-BE49-F238E27FC236}">
                <a16:creationId xmlns:a16="http://schemas.microsoft.com/office/drawing/2014/main" id="{0E9D3BAC-70BA-2946-BC2E-23F8BEA31A2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722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1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A5A86-7445-CC43-8CAA-0D0EB4904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Some Common Atmospheric Pollutants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481EE-EEDD-E44C-814F-91F16B390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28549"/>
            <a:ext cx="7886700" cy="513155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Fine Particulate Matter</a:t>
            </a:r>
          </a:p>
          <a:p>
            <a:pPr lvl="1"/>
            <a:r>
              <a:rPr lang="en-US" dirty="0"/>
              <a:t>PM2.5-diameter 2.5 µm or less</a:t>
            </a:r>
          </a:p>
          <a:p>
            <a:pPr lvl="1"/>
            <a:r>
              <a:rPr lang="en-US" dirty="0"/>
              <a:t>PM10-diameter 10 µm or less</a:t>
            </a:r>
          </a:p>
          <a:p>
            <a:pPr lvl="1"/>
            <a:r>
              <a:rPr lang="en-US" dirty="0"/>
              <a:t>Can lodge deep in the lungs, causing physical damage</a:t>
            </a:r>
          </a:p>
          <a:p>
            <a:r>
              <a:rPr lang="en-US" dirty="0"/>
              <a:t>Carbon Monoxide</a:t>
            </a:r>
          </a:p>
          <a:p>
            <a:pPr lvl="1"/>
            <a:r>
              <a:rPr lang="en-US" dirty="0"/>
              <a:t>Odorless gas</a:t>
            </a:r>
          </a:p>
          <a:p>
            <a:pPr lvl="1"/>
            <a:r>
              <a:rPr lang="en-US" dirty="0"/>
              <a:t>Prevents absorption of oxygen -&gt; can lead to death</a:t>
            </a:r>
          </a:p>
          <a:p>
            <a:r>
              <a:rPr lang="en-US" dirty="0"/>
              <a:t>Lead</a:t>
            </a:r>
          </a:p>
          <a:p>
            <a:pPr lvl="1"/>
            <a:r>
              <a:rPr lang="en-US" dirty="0"/>
              <a:t>Emitted from manufacturing and mining processes</a:t>
            </a:r>
          </a:p>
          <a:p>
            <a:pPr lvl="1"/>
            <a:r>
              <a:rPr lang="en-US" dirty="0"/>
              <a:t>Causes neurological problems</a:t>
            </a:r>
          </a:p>
          <a:p>
            <a:r>
              <a:rPr lang="en-US" dirty="0"/>
              <a:t>Ozone</a:t>
            </a:r>
          </a:p>
          <a:p>
            <a:pPr lvl="1"/>
            <a:r>
              <a:rPr lang="en-US" dirty="0"/>
              <a:t>Good for the upper layers of the atmosphere</a:t>
            </a:r>
          </a:p>
          <a:p>
            <a:pPr lvl="1"/>
            <a:r>
              <a:rPr lang="en-US" dirty="0"/>
              <a:t>Problematic for people with asthma, emphysema,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43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FD4F8-08D7-D840-9710-4EB1FD62E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Mortality Rates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4955BC6-715E-EC4C-B2C4-5F0F31126E8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 way to calculate deaths caused by certain causes</a:t>
                </a:r>
              </a:p>
              <a:p>
                <a:r>
                  <a:rPr lang="en-US" dirty="0"/>
                  <a:t>Allows scientists to compare populations of different sizes</a:t>
                </a:r>
              </a:p>
              <a:p>
                <a:r>
                  <a:rPr lang="en-US" dirty="0"/>
                  <a:t>Used by scientists to broadly measure the impact of risk factors on populations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:r>
                  <a:rPr lang="en-US" dirty="0"/>
                  <a:t>Mortality Rate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𝐷𝑒𝑎𝑡h𝑠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𝑓𝑟𝑜𝑚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𝐶𝑎𝑢𝑠𝑒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𝑇𝑜𝑡𝑎𝑙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𝑃𝑜𝑝𝑢𝑙𝑎𝑡𝑖𝑜𝑛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100,000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4955BC6-715E-EC4C-B2C4-5F0F31126E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47" t="-2326" r="-25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2474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0A0C0-CFCA-594C-8DFA-68E84E5A4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T-test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26E7B-55E6-6E44-950F-8571219EF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form of hypothesis testing</a:t>
            </a:r>
          </a:p>
          <a:p>
            <a:r>
              <a:rPr lang="en-US" dirty="0"/>
              <a:t>Determines if the mean of two populations are significantly different from each other</a:t>
            </a:r>
          </a:p>
          <a:p>
            <a:r>
              <a:rPr lang="en-US" dirty="0"/>
              <a:t>Uses a p-value to determine the difference</a:t>
            </a:r>
          </a:p>
          <a:p>
            <a:pPr lvl="1"/>
            <a:r>
              <a:rPr lang="en-US" dirty="0"/>
              <a:t>If p &lt; 0.05, the populations are significantly different</a:t>
            </a:r>
          </a:p>
          <a:p>
            <a:pPr lvl="1"/>
            <a:r>
              <a:rPr lang="en-US" dirty="0"/>
              <a:t>If p &gt; 0.05, the populations are not </a:t>
            </a:r>
            <a:r>
              <a:rPr lang="en-US"/>
              <a:t>significantly different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042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4DA940D6521D45A6AF4123792FD967" ma:contentTypeVersion="14" ma:contentTypeDescription="Create a new document." ma:contentTypeScope="" ma:versionID="4941e81158e0f784533ed4639b1daa00">
  <xsd:schema xmlns:xsd="http://www.w3.org/2001/XMLSchema" xmlns:xs="http://www.w3.org/2001/XMLSchema" xmlns:p="http://schemas.microsoft.com/office/2006/metadata/properties" xmlns:ns3="f35d588d-6a09-42f8-ac27-e894b8c8f6df" xmlns:ns4="c5c70e31-41fd-425a-a268-02c848faf20e" targetNamespace="http://schemas.microsoft.com/office/2006/metadata/properties" ma:root="true" ma:fieldsID="aebfeafccf8870cb39fc4b6fdfd7ce37" ns3:_="" ns4:_="">
    <xsd:import namespace="f35d588d-6a09-42f8-ac27-e894b8c8f6df"/>
    <xsd:import namespace="c5c70e31-41fd-425a-a268-02c848faf20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5d588d-6a09-42f8-ac27-e894b8c8f6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c70e31-41fd-425a-a268-02c848faf2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A30F4FD-A942-40B7-9B1A-010B6B5FE3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5d588d-6a09-42f8-ac27-e894b8c8f6df"/>
    <ds:schemaRef ds:uri="c5c70e31-41fd-425a-a268-02c848faf2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8B95CBD-1115-42CF-AD8A-71EB97C1F3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ECE1C8-E0B5-437A-ADEE-FDA0B4FB6F79}">
  <ds:schemaRefs>
    <ds:schemaRef ds:uri="http://purl.org/dc/elements/1.1/"/>
    <ds:schemaRef ds:uri="c5c70e31-41fd-425a-a268-02c848faf20e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f35d588d-6a09-42f8-ac27-e894b8c8f6df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235</Words>
  <Application>Microsoft Office PowerPoint</Application>
  <PresentationFormat>On-screen Show (4:3)</PresentationFormat>
  <Paragraphs>45</Paragraphs>
  <Slides>6</Slides>
  <Notes>3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Environmental Pollution &amp; Public Health</vt:lpstr>
      <vt:lpstr>Why do we care about the environment?</vt:lpstr>
      <vt:lpstr>Examples of Atmospheric Pollution</vt:lpstr>
      <vt:lpstr>Some Common Atmospheric Pollutants</vt:lpstr>
      <vt:lpstr>Mortality Rates</vt:lpstr>
      <vt:lpstr>T-test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Pollution &amp; Public Health</dc:title>
  <dc:creator>Alanna Lecher</dc:creator>
  <cp:lastModifiedBy>Alanna Lecher</cp:lastModifiedBy>
  <cp:revision>7</cp:revision>
  <dcterms:created xsi:type="dcterms:W3CDTF">2022-02-08T15:09:55Z</dcterms:created>
  <dcterms:modified xsi:type="dcterms:W3CDTF">2022-08-12T15:34:00Z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0x010100384DA940D6521D45A6AF4123792FD967</vt:lpwstr>
  </property>
</Properties>
</file>