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79" r:id="rId3"/>
    <p:sldId id="278" r:id="rId4"/>
    <p:sldId id="280" r:id="rId5"/>
    <p:sldId id="281" r:id="rId6"/>
    <p:sldId id="282" r:id="rId7"/>
    <p:sldId id="283" r:id="rId8"/>
    <p:sldId id="285" r:id="rId9"/>
    <p:sldId id="286" r:id="rId10"/>
    <p:sldId id="287" r:id="rId11"/>
    <p:sldId id="288" r:id="rId12"/>
    <p:sldId id="289" r:id="rId13"/>
    <p:sldId id="290" r:id="rId14"/>
    <p:sldId id="292" r:id="rId15"/>
    <p:sldId id="293" r:id="rId16"/>
    <p:sldId id="295" r:id="rId17"/>
    <p:sldId id="296" r:id="rId18"/>
    <p:sldId id="297" r:id="rId19"/>
    <p:sldId id="306" r:id="rId20"/>
    <p:sldId id="298" r:id="rId21"/>
    <p:sldId id="299" r:id="rId22"/>
    <p:sldId id="300" r:id="rId23"/>
    <p:sldId id="301" r:id="rId24"/>
    <p:sldId id="302" r:id="rId25"/>
    <p:sldId id="303" r:id="rId26"/>
    <p:sldId id="304" r:id="rId27"/>
    <p:sldId id="305" r:id="rId28"/>
    <p:sldId id="308" r:id="rId29"/>
    <p:sldId id="307" r:id="rId3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9524AA-A3C5-4620-8921-E3F259F59E15}" v="241" dt="2023-03-30T21:51:21.1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000" autoAdjust="0"/>
  </p:normalViewPr>
  <p:slideViewPr>
    <p:cSldViewPr>
      <p:cViewPr varScale="1">
        <p:scale>
          <a:sx n="65" d="100"/>
          <a:sy n="65" d="100"/>
        </p:scale>
        <p:origin x="1882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ssandro Zanazzi" userId="ff5ebbde-a591-4287-9959-07bffd8ed2f1" providerId="ADAL" clId="{179524AA-A3C5-4620-8921-E3F259F59E15}"/>
    <pc:docChg chg="undo redo custSel addSld delSld modSld">
      <pc:chgData name="Alessandro Zanazzi" userId="ff5ebbde-a591-4287-9959-07bffd8ed2f1" providerId="ADAL" clId="{179524AA-A3C5-4620-8921-E3F259F59E15}" dt="2023-03-30T21:51:31.160" v="2873" actId="20577"/>
      <pc:docMkLst>
        <pc:docMk/>
      </pc:docMkLst>
      <pc:sldChg chg="addSp modSp mod">
        <pc:chgData name="Alessandro Zanazzi" userId="ff5ebbde-a591-4287-9959-07bffd8ed2f1" providerId="ADAL" clId="{179524AA-A3C5-4620-8921-E3F259F59E15}" dt="2023-03-20T20:10:32.722" v="162" actId="20577"/>
        <pc:sldMkLst>
          <pc:docMk/>
          <pc:sldMk cId="0" sldId="256"/>
        </pc:sldMkLst>
        <pc:spChg chg="mod">
          <ac:chgData name="Alessandro Zanazzi" userId="ff5ebbde-a591-4287-9959-07bffd8ed2f1" providerId="ADAL" clId="{179524AA-A3C5-4620-8921-E3F259F59E15}" dt="2023-03-20T20:10:03.589" v="158" actId="1037"/>
          <ac:spMkLst>
            <pc:docMk/>
            <pc:sldMk cId="0" sldId="256"/>
            <ac:spMk id="2" creationId="{00000000-0000-0000-0000-000000000000}"/>
          </ac:spMkLst>
        </pc:spChg>
        <pc:spChg chg="add mod">
          <ac:chgData name="Alessandro Zanazzi" userId="ff5ebbde-a591-4287-9959-07bffd8ed2f1" providerId="ADAL" clId="{179524AA-A3C5-4620-8921-E3F259F59E15}" dt="2023-03-20T20:10:32.722" v="162" actId="20577"/>
          <ac:spMkLst>
            <pc:docMk/>
            <pc:sldMk cId="0" sldId="256"/>
            <ac:spMk id="5" creationId="{F1326145-206D-A907-95CB-8F368D7E5DB8}"/>
          </ac:spMkLst>
        </pc:spChg>
        <pc:picChg chg="add mod">
          <ac:chgData name="Alessandro Zanazzi" userId="ff5ebbde-a591-4287-9959-07bffd8ed2f1" providerId="ADAL" clId="{179524AA-A3C5-4620-8921-E3F259F59E15}" dt="2023-03-20T20:09:31.529" v="139" actId="1076"/>
          <ac:picMkLst>
            <pc:docMk/>
            <pc:sldMk cId="0" sldId="256"/>
            <ac:picMk id="3" creationId="{D0C0E65D-26EA-0F74-E05C-05FBA69537B1}"/>
          </ac:picMkLst>
        </pc:picChg>
      </pc:sldChg>
      <pc:sldChg chg="del">
        <pc:chgData name="Alessandro Zanazzi" userId="ff5ebbde-a591-4287-9959-07bffd8ed2f1" providerId="ADAL" clId="{179524AA-A3C5-4620-8921-E3F259F59E15}" dt="2023-03-20T20:07:06.730" v="0" actId="47"/>
        <pc:sldMkLst>
          <pc:docMk/>
          <pc:sldMk cId="0" sldId="277"/>
        </pc:sldMkLst>
      </pc:sldChg>
      <pc:sldChg chg="addSp delSp modSp mod modNotesTx">
        <pc:chgData name="Alessandro Zanazzi" userId="ff5ebbde-a591-4287-9959-07bffd8ed2f1" providerId="ADAL" clId="{179524AA-A3C5-4620-8921-E3F259F59E15}" dt="2023-03-20T20:57:27.617" v="1160" actId="1035"/>
        <pc:sldMkLst>
          <pc:docMk/>
          <pc:sldMk cId="0" sldId="278"/>
        </pc:sldMkLst>
        <pc:spChg chg="add del mod">
          <ac:chgData name="Alessandro Zanazzi" userId="ff5ebbde-a591-4287-9959-07bffd8ed2f1" providerId="ADAL" clId="{179524AA-A3C5-4620-8921-E3F259F59E15}" dt="2023-03-20T20:12:29.837" v="246" actId="478"/>
          <ac:spMkLst>
            <pc:docMk/>
            <pc:sldMk cId="0" sldId="278"/>
            <ac:spMk id="2" creationId="{C1E59D06-F81D-3FD4-2720-18A9974135C0}"/>
          </ac:spMkLst>
        </pc:spChg>
        <pc:spChg chg="add del mod">
          <ac:chgData name="Alessandro Zanazzi" userId="ff5ebbde-a591-4287-9959-07bffd8ed2f1" providerId="ADAL" clId="{179524AA-A3C5-4620-8921-E3F259F59E15}" dt="2023-03-20T20:56:34.869" v="1141" actId="478"/>
          <ac:spMkLst>
            <pc:docMk/>
            <pc:sldMk cId="0" sldId="278"/>
            <ac:spMk id="4" creationId="{D845D94B-3F3B-0826-50FA-00135FF19F7C}"/>
          </ac:spMkLst>
        </pc:spChg>
        <pc:spChg chg="add mod">
          <ac:chgData name="Alessandro Zanazzi" userId="ff5ebbde-a591-4287-9959-07bffd8ed2f1" providerId="ADAL" clId="{179524AA-A3C5-4620-8921-E3F259F59E15}" dt="2023-03-20T20:57:21.820" v="1158" actId="14100"/>
          <ac:spMkLst>
            <pc:docMk/>
            <pc:sldMk cId="0" sldId="278"/>
            <ac:spMk id="5" creationId="{5AB5BA77-62B5-70DA-8BB7-1F12A9FA18D5}"/>
          </ac:spMkLst>
        </pc:spChg>
        <pc:spChg chg="del">
          <ac:chgData name="Alessandro Zanazzi" userId="ff5ebbde-a591-4287-9959-07bffd8ed2f1" providerId="ADAL" clId="{179524AA-A3C5-4620-8921-E3F259F59E15}" dt="2023-03-20T20:12:27.668" v="245" actId="478"/>
          <ac:spMkLst>
            <pc:docMk/>
            <pc:sldMk cId="0" sldId="278"/>
            <ac:spMk id="4099" creationId="{00000000-0000-0000-0000-000000000000}"/>
          </ac:spMkLst>
        </pc:spChg>
        <pc:spChg chg="mod">
          <ac:chgData name="Alessandro Zanazzi" userId="ff5ebbde-a591-4287-9959-07bffd8ed2f1" providerId="ADAL" clId="{179524AA-A3C5-4620-8921-E3F259F59E15}" dt="2023-03-20T20:12:37.275" v="259" actId="20577"/>
          <ac:spMkLst>
            <pc:docMk/>
            <pc:sldMk cId="0" sldId="278"/>
            <ac:spMk id="5122" creationId="{00000000-0000-0000-0000-000000000000}"/>
          </ac:spMkLst>
        </pc:spChg>
        <pc:picChg chg="add mod">
          <ac:chgData name="Alessandro Zanazzi" userId="ff5ebbde-a591-4287-9959-07bffd8ed2f1" providerId="ADAL" clId="{179524AA-A3C5-4620-8921-E3F259F59E15}" dt="2023-03-20T20:57:27.617" v="1160" actId="1035"/>
          <ac:picMkLst>
            <pc:docMk/>
            <pc:sldMk cId="0" sldId="278"/>
            <ac:picMk id="3" creationId="{85C0BD48-9CBD-1335-B1D4-989E43C8CF88}"/>
          </ac:picMkLst>
        </pc:picChg>
        <pc:picChg chg="del">
          <ac:chgData name="Alessandro Zanazzi" userId="ff5ebbde-a591-4287-9959-07bffd8ed2f1" providerId="ADAL" clId="{179524AA-A3C5-4620-8921-E3F259F59E15}" dt="2023-03-20T20:08:19.802" v="64" actId="478"/>
          <ac:picMkLst>
            <pc:docMk/>
            <pc:sldMk cId="0" sldId="278"/>
            <ac:picMk id="5124" creationId="{00000000-0000-0000-0000-000000000000}"/>
          </ac:picMkLst>
        </pc:picChg>
        <pc:picChg chg="del">
          <ac:chgData name="Alessandro Zanazzi" userId="ff5ebbde-a591-4287-9959-07bffd8ed2f1" providerId="ADAL" clId="{179524AA-A3C5-4620-8921-E3F259F59E15}" dt="2023-03-20T20:08:18.042" v="63" actId="478"/>
          <ac:picMkLst>
            <pc:docMk/>
            <pc:sldMk cId="0" sldId="278"/>
            <ac:picMk id="5125" creationId="{00000000-0000-0000-0000-000000000000}"/>
          </ac:picMkLst>
        </pc:picChg>
      </pc:sldChg>
      <pc:sldChg chg="modSp mod">
        <pc:chgData name="Alessandro Zanazzi" userId="ff5ebbde-a591-4287-9959-07bffd8ed2f1" providerId="ADAL" clId="{179524AA-A3C5-4620-8921-E3F259F59E15}" dt="2023-03-20T20:46:25.339" v="908" actId="20577"/>
        <pc:sldMkLst>
          <pc:docMk/>
          <pc:sldMk cId="160188570" sldId="279"/>
        </pc:sldMkLst>
        <pc:spChg chg="mod">
          <ac:chgData name="Alessandro Zanazzi" userId="ff5ebbde-a591-4287-9959-07bffd8ed2f1" providerId="ADAL" clId="{179524AA-A3C5-4620-8921-E3F259F59E15}" dt="2023-03-20T20:46:25.339" v="908" actId="20577"/>
          <ac:spMkLst>
            <pc:docMk/>
            <pc:sldMk cId="160188570" sldId="279"/>
            <ac:spMk id="4099" creationId="{00000000-0000-0000-0000-000000000000}"/>
          </ac:spMkLst>
        </pc:spChg>
      </pc:sldChg>
      <pc:sldChg chg="addSp delSp modSp mod modNotesTx">
        <pc:chgData name="Alessandro Zanazzi" userId="ff5ebbde-a591-4287-9959-07bffd8ed2f1" providerId="ADAL" clId="{179524AA-A3C5-4620-8921-E3F259F59E15}" dt="2023-03-20T20:18:18.661" v="366" actId="1035"/>
        <pc:sldMkLst>
          <pc:docMk/>
          <pc:sldMk cId="789553372" sldId="280"/>
        </pc:sldMkLst>
        <pc:spChg chg="del mod">
          <ac:chgData name="Alessandro Zanazzi" userId="ff5ebbde-a591-4287-9959-07bffd8ed2f1" providerId="ADAL" clId="{179524AA-A3C5-4620-8921-E3F259F59E15}" dt="2023-03-20T20:17:08.166" v="348" actId="478"/>
          <ac:spMkLst>
            <pc:docMk/>
            <pc:sldMk cId="789553372" sldId="280"/>
            <ac:spMk id="4" creationId="{D845D94B-3F3B-0826-50FA-00135FF19F7C}"/>
          </ac:spMkLst>
        </pc:spChg>
        <pc:spChg chg="mod">
          <ac:chgData name="Alessandro Zanazzi" userId="ff5ebbde-a591-4287-9959-07bffd8ed2f1" providerId="ADAL" clId="{179524AA-A3C5-4620-8921-E3F259F59E15}" dt="2023-03-20T20:17:05.395" v="346" actId="14100"/>
          <ac:spMkLst>
            <pc:docMk/>
            <pc:sldMk cId="789553372" sldId="280"/>
            <ac:spMk id="5" creationId="{5AB5BA77-62B5-70DA-8BB7-1F12A9FA18D5}"/>
          </ac:spMkLst>
        </pc:spChg>
        <pc:spChg chg="add mod">
          <ac:chgData name="Alessandro Zanazzi" userId="ff5ebbde-a591-4287-9959-07bffd8ed2f1" providerId="ADAL" clId="{179524AA-A3C5-4620-8921-E3F259F59E15}" dt="2023-03-20T20:18:18.661" v="366" actId="1035"/>
          <ac:spMkLst>
            <pc:docMk/>
            <pc:sldMk cId="789553372" sldId="280"/>
            <ac:spMk id="7" creationId="{843B6E3C-9D32-D7E2-42C5-6B97B3A943C2}"/>
          </ac:spMkLst>
        </pc:spChg>
        <pc:picChg chg="add mod">
          <ac:chgData name="Alessandro Zanazzi" userId="ff5ebbde-a591-4287-9959-07bffd8ed2f1" providerId="ADAL" clId="{179524AA-A3C5-4620-8921-E3F259F59E15}" dt="2023-03-20T20:17:48.194" v="358" actId="1076"/>
          <ac:picMkLst>
            <pc:docMk/>
            <pc:sldMk cId="789553372" sldId="280"/>
            <ac:picMk id="2" creationId="{497F8B45-F43A-A1B4-7DA0-82668230FD03}"/>
          </ac:picMkLst>
        </pc:picChg>
        <pc:picChg chg="del">
          <ac:chgData name="Alessandro Zanazzi" userId="ff5ebbde-a591-4287-9959-07bffd8ed2f1" providerId="ADAL" clId="{179524AA-A3C5-4620-8921-E3F259F59E15}" dt="2023-03-20T20:16:53.395" v="328" actId="478"/>
          <ac:picMkLst>
            <pc:docMk/>
            <pc:sldMk cId="789553372" sldId="280"/>
            <ac:picMk id="3" creationId="{85C0BD48-9CBD-1335-B1D4-989E43C8CF88}"/>
          </ac:picMkLst>
        </pc:picChg>
      </pc:sldChg>
      <pc:sldChg chg="addSp delSp modSp mod modNotesTx">
        <pc:chgData name="Alessandro Zanazzi" userId="ff5ebbde-a591-4287-9959-07bffd8ed2f1" providerId="ADAL" clId="{179524AA-A3C5-4620-8921-E3F259F59E15}" dt="2023-03-20T20:58:30.066" v="1166"/>
        <pc:sldMkLst>
          <pc:docMk/>
          <pc:sldMk cId="533232685" sldId="281"/>
        </pc:sldMkLst>
        <pc:spChg chg="mod">
          <ac:chgData name="Alessandro Zanazzi" userId="ff5ebbde-a591-4287-9959-07bffd8ed2f1" providerId="ADAL" clId="{179524AA-A3C5-4620-8921-E3F259F59E15}" dt="2023-03-20T20:18:50.331" v="381" actId="20577"/>
          <ac:spMkLst>
            <pc:docMk/>
            <pc:sldMk cId="533232685" sldId="281"/>
            <ac:spMk id="5" creationId="{5AB5BA77-62B5-70DA-8BB7-1F12A9FA18D5}"/>
          </ac:spMkLst>
        </pc:spChg>
        <pc:spChg chg="add mod">
          <ac:chgData name="Alessandro Zanazzi" userId="ff5ebbde-a591-4287-9959-07bffd8ed2f1" providerId="ADAL" clId="{179524AA-A3C5-4620-8921-E3F259F59E15}" dt="2023-03-20T20:20:00.223" v="397" actId="1038"/>
          <ac:spMkLst>
            <pc:docMk/>
            <pc:sldMk cId="533232685" sldId="281"/>
            <ac:spMk id="6" creationId="{1E94EB33-7974-DE96-3D58-AA2FEF9EE088}"/>
          </ac:spMkLst>
        </pc:spChg>
        <pc:spChg chg="del">
          <ac:chgData name="Alessandro Zanazzi" userId="ff5ebbde-a591-4287-9959-07bffd8ed2f1" providerId="ADAL" clId="{179524AA-A3C5-4620-8921-E3F259F59E15}" dt="2023-03-20T20:18:53.413" v="382" actId="478"/>
          <ac:spMkLst>
            <pc:docMk/>
            <pc:sldMk cId="533232685" sldId="281"/>
            <ac:spMk id="7" creationId="{843B6E3C-9D32-D7E2-42C5-6B97B3A943C2}"/>
          </ac:spMkLst>
        </pc:spChg>
        <pc:spChg chg="add del">
          <ac:chgData name="Alessandro Zanazzi" userId="ff5ebbde-a591-4287-9959-07bffd8ed2f1" providerId="ADAL" clId="{179524AA-A3C5-4620-8921-E3F259F59E15}" dt="2023-03-20T20:58:09.237" v="1162" actId="478"/>
          <ac:spMkLst>
            <pc:docMk/>
            <pc:sldMk cId="533232685" sldId="281"/>
            <ac:spMk id="8" creationId="{85D3AA43-DE70-5315-6E95-D9D0DF2FC6A0}"/>
          </ac:spMkLst>
        </pc:spChg>
        <pc:spChg chg="add mod">
          <ac:chgData name="Alessandro Zanazzi" userId="ff5ebbde-a591-4287-9959-07bffd8ed2f1" providerId="ADAL" clId="{179524AA-A3C5-4620-8921-E3F259F59E15}" dt="2023-03-20T20:58:18.207" v="1165" actId="1036"/>
          <ac:spMkLst>
            <pc:docMk/>
            <pc:sldMk cId="533232685" sldId="281"/>
            <ac:spMk id="9" creationId="{29F88148-389E-5F0D-4A92-3655169D205F}"/>
          </ac:spMkLst>
        </pc:spChg>
        <pc:spChg chg="add mod">
          <ac:chgData name="Alessandro Zanazzi" userId="ff5ebbde-a591-4287-9959-07bffd8ed2f1" providerId="ADAL" clId="{179524AA-A3C5-4620-8921-E3F259F59E15}" dt="2023-03-20T20:58:30.066" v="1166"/>
          <ac:spMkLst>
            <pc:docMk/>
            <pc:sldMk cId="533232685" sldId="281"/>
            <ac:spMk id="10" creationId="{2CC71442-FA73-7E27-1FBF-4ACFB6AC8170}"/>
          </ac:spMkLst>
        </pc:spChg>
        <pc:picChg chg="del">
          <ac:chgData name="Alessandro Zanazzi" userId="ff5ebbde-a591-4287-9959-07bffd8ed2f1" providerId="ADAL" clId="{179524AA-A3C5-4620-8921-E3F259F59E15}" dt="2023-03-20T20:18:44.731" v="367" actId="478"/>
          <ac:picMkLst>
            <pc:docMk/>
            <pc:sldMk cId="533232685" sldId="281"/>
            <ac:picMk id="2" creationId="{497F8B45-F43A-A1B4-7DA0-82668230FD03}"/>
          </ac:picMkLst>
        </pc:picChg>
        <pc:picChg chg="add">
          <ac:chgData name="Alessandro Zanazzi" userId="ff5ebbde-a591-4287-9959-07bffd8ed2f1" providerId="ADAL" clId="{179524AA-A3C5-4620-8921-E3F259F59E15}" dt="2023-03-20T20:19:03.264" v="383"/>
          <ac:picMkLst>
            <pc:docMk/>
            <pc:sldMk cId="533232685" sldId="281"/>
            <ac:picMk id="3" creationId="{A5F9B704-F557-6F1F-D828-EAA4836FDE0D}"/>
          </ac:picMkLst>
        </pc:picChg>
      </pc:sldChg>
      <pc:sldChg chg="addSp delSp modSp mod modNotesTx">
        <pc:chgData name="Alessandro Zanazzi" userId="ff5ebbde-a591-4287-9959-07bffd8ed2f1" providerId="ADAL" clId="{179524AA-A3C5-4620-8921-E3F259F59E15}" dt="2023-03-20T20:22:48.260" v="435"/>
        <pc:sldMkLst>
          <pc:docMk/>
          <pc:sldMk cId="3847813350" sldId="282"/>
        </pc:sldMkLst>
        <pc:spChg chg="add mod">
          <ac:chgData name="Alessandro Zanazzi" userId="ff5ebbde-a591-4287-9959-07bffd8ed2f1" providerId="ADAL" clId="{179524AA-A3C5-4620-8921-E3F259F59E15}" dt="2023-03-20T20:21:50.711" v="433" actId="255"/>
          <ac:spMkLst>
            <pc:docMk/>
            <pc:sldMk cId="3847813350" sldId="282"/>
            <ac:spMk id="4" creationId="{22F3E3D2-3522-859C-5CE7-1BC8F64E5D4F}"/>
          </ac:spMkLst>
        </pc:spChg>
        <pc:spChg chg="mod">
          <ac:chgData name="Alessandro Zanazzi" userId="ff5ebbde-a591-4287-9959-07bffd8ed2f1" providerId="ADAL" clId="{179524AA-A3C5-4620-8921-E3F259F59E15}" dt="2023-03-20T20:20:59.930" v="419" actId="14100"/>
          <ac:spMkLst>
            <pc:docMk/>
            <pc:sldMk cId="3847813350" sldId="282"/>
            <ac:spMk id="5" creationId="{5AB5BA77-62B5-70DA-8BB7-1F12A9FA18D5}"/>
          </ac:spMkLst>
        </pc:spChg>
        <pc:spChg chg="del">
          <ac:chgData name="Alessandro Zanazzi" userId="ff5ebbde-a591-4287-9959-07bffd8ed2f1" providerId="ADAL" clId="{179524AA-A3C5-4620-8921-E3F259F59E15}" dt="2023-03-20T20:21:09.745" v="420" actId="478"/>
          <ac:spMkLst>
            <pc:docMk/>
            <pc:sldMk cId="3847813350" sldId="282"/>
            <ac:spMk id="6" creationId="{1E94EB33-7974-DE96-3D58-AA2FEF9EE088}"/>
          </ac:spMkLst>
        </pc:spChg>
        <pc:picChg chg="add mod">
          <ac:chgData name="Alessandro Zanazzi" userId="ff5ebbde-a591-4287-9959-07bffd8ed2f1" providerId="ADAL" clId="{179524AA-A3C5-4620-8921-E3F259F59E15}" dt="2023-03-20T20:21:54.246" v="434" actId="14100"/>
          <ac:picMkLst>
            <pc:docMk/>
            <pc:sldMk cId="3847813350" sldId="282"/>
            <ac:picMk id="2" creationId="{329DE470-1DF9-7FA3-40A5-52236813B0B1}"/>
          </ac:picMkLst>
        </pc:picChg>
        <pc:picChg chg="del">
          <ac:chgData name="Alessandro Zanazzi" userId="ff5ebbde-a591-4287-9959-07bffd8ed2f1" providerId="ADAL" clId="{179524AA-A3C5-4620-8921-E3F259F59E15}" dt="2023-03-20T20:20:46.659" v="398" actId="478"/>
          <ac:picMkLst>
            <pc:docMk/>
            <pc:sldMk cId="3847813350" sldId="282"/>
            <ac:picMk id="3" creationId="{A5F9B704-F557-6F1F-D828-EAA4836FDE0D}"/>
          </ac:picMkLst>
        </pc:picChg>
      </pc:sldChg>
      <pc:sldChg chg="addSp delSp modSp mod modNotesTx">
        <pc:chgData name="Alessandro Zanazzi" userId="ff5ebbde-a591-4287-9959-07bffd8ed2f1" providerId="ADAL" clId="{179524AA-A3C5-4620-8921-E3F259F59E15}" dt="2023-03-20T21:00:54.283" v="1236" actId="255"/>
        <pc:sldMkLst>
          <pc:docMk/>
          <pc:sldMk cId="3955434716" sldId="283"/>
        </pc:sldMkLst>
        <pc:spChg chg="del">
          <ac:chgData name="Alessandro Zanazzi" userId="ff5ebbde-a591-4287-9959-07bffd8ed2f1" providerId="ADAL" clId="{179524AA-A3C5-4620-8921-E3F259F59E15}" dt="2023-03-20T20:22:57.014" v="437" actId="478"/>
          <ac:spMkLst>
            <pc:docMk/>
            <pc:sldMk cId="3955434716" sldId="283"/>
            <ac:spMk id="4" creationId="{22F3E3D2-3522-859C-5CE7-1BC8F64E5D4F}"/>
          </ac:spMkLst>
        </pc:spChg>
        <pc:spChg chg="mod">
          <ac:chgData name="Alessandro Zanazzi" userId="ff5ebbde-a591-4287-9959-07bffd8ed2f1" providerId="ADAL" clId="{179524AA-A3C5-4620-8921-E3F259F59E15}" dt="2023-03-20T20:24:01.873" v="471" actId="20577"/>
          <ac:spMkLst>
            <pc:docMk/>
            <pc:sldMk cId="3955434716" sldId="283"/>
            <ac:spMk id="5" creationId="{5AB5BA77-62B5-70DA-8BB7-1F12A9FA18D5}"/>
          </ac:spMkLst>
        </pc:spChg>
        <pc:spChg chg="add mod">
          <ac:chgData name="Alessandro Zanazzi" userId="ff5ebbde-a591-4287-9959-07bffd8ed2f1" providerId="ADAL" clId="{179524AA-A3C5-4620-8921-E3F259F59E15}" dt="2023-03-20T21:00:54.283" v="1236" actId="255"/>
          <ac:spMkLst>
            <pc:docMk/>
            <pc:sldMk cId="3955434716" sldId="283"/>
            <ac:spMk id="7" creationId="{721371F4-CCD6-A368-7C3C-B56573126A5F}"/>
          </ac:spMkLst>
        </pc:spChg>
        <pc:spChg chg="mod">
          <ac:chgData name="Alessandro Zanazzi" userId="ff5ebbde-a591-4287-9959-07bffd8ed2f1" providerId="ADAL" clId="{179524AA-A3C5-4620-8921-E3F259F59E15}" dt="2023-03-20T20:23:13.852" v="453" actId="20577"/>
          <ac:spMkLst>
            <pc:docMk/>
            <pc:sldMk cId="3955434716" sldId="283"/>
            <ac:spMk id="5122" creationId="{00000000-0000-0000-0000-000000000000}"/>
          </ac:spMkLst>
        </pc:spChg>
        <pc:picChg chg="del">
          <ac:chgData name="Alessandro Zanazzi" userId="ff5ebbde-a591-4287-9959-07bffd8ed2f1" providerId="ADAL" clId="{179524AA-A3C5-4620-8921-E3F259F59E15}" dt="2023-03-20T20:22:53.847" v="436" actId="478"/>
          <ac:picMkLst>
            <pc:docMk/>
            <pc:sldMk cId="3955434716" sldId="283"/>
            <ac:picMk id="2" creationId="{329DE470-1DF9-7FA3-40A5-52236813B0B1}"/>
          </ac:picMkLst>
        </pc:picChg>
        <pc:picChg chg="add mod modCrop">
          <ac:chgData name="Alessandro Zanazzi" userId="ff5ebbde-a591-4287-9959-07bffd8ed2f1" providerId="ADAL" clId="{179524AA-A3C5-4620-8921-E3F259F59E15}" dt="2023-03-20T20:59:44.963" v="1169" actId="1076"/>
          <ac:picMkLst>
            <pc:docMk/>
            <pc:sldMk cId="3955434716" sldId="283"/>
            <ac:picMk id="3" creationId="{94CAE6E2-9A07-8E4F-75F4-25B93FD9CCF0}"/>
          </ac:picMkLst>
        </pc:picChg>
      </pc:sldChg>
      <pc:sldChg chg="addSp delSp modSp del mod">
        <pc:chgData name="Alessandro Zanazzi" userId="ff5ebbde-a591-4287-9959-07bffd8ed2f1" providerId="ADAL" clId="{179524AA-A3C5-4620-8921-E3F259F59E15}" dt="2023-03-20T21:01:17.193" v="1237" actId="47"/>
        <pc:sldMkLst>
          <pc:docMk/>
          <pc:sldMk cId="3192369032" sldId="284"/>
        </pc:sldMkLst>
        <pc:spChg chg="add mod">
          <ac:chgData name="Alessandro Zanazzi" userId="ff5ebbde-a591-4287-9959-07bffd8ed2f1" providerId="ADAL" clId="{179524AA-A3C5-4620-8921-E3F259F59E15}" dt="2023-03-20T20:24:44.714" v="474" actId="14100"/>
          <ac:spMkLst>
            <pc:docMk/>
            <pc:sldMk cId="3192369032" sldId="284"/>
            <ac:spMk id="4" creationId="{B24FD88C-4881-A0C5-2C42-7EA5F9634BEB}"/>
          </ac:spMkLst>
        </pc:spChg>
        <pc:picChg chg="del">
          <ac:chgData name="Alessandro Zanazzi" userId="ff5ebbde-a591-4287-9959-07bffd8ed2f1" providerId="ADAL" clId="{179524AA-A3C5-4620-8921-E3F259F59E15}" dt="2023-03-20T20:24:25.591" v="472" actId="478"/>
          <ac:picMkLst>
            <pc:docMk/>
            <pc:sldMk cId="3192369032" sldId="284"/>
            <ac:picMk id="3" creationId="{94CAE6E2-9A07-8E4F-75F4-25B93FD9CCF0}"/>
          </ac:picMkLst>
        </pc:picChg>
      </pc:sldChg>
      <pc:sldChg chg="addSp delSp modSp mod modNotesTx">
        <pc:chgData name="Alessandro Zanazzi" userId="ff5ebbde-a591-4287-9959-07bffd8ed2f1" providerId="ADAL" clId="{179524AA-A3C5-4620-8921-E3F259F59E15}" dt="2023-03-20T21:01:36.309" v="1238"/>
        <pc:sldMkLst>
          <pc:docMk/>
          <pc:sldMk cId="1428644550" sldId="285"/>
        </pc:sldMkLst>
        <pc:spChg chg="del">
          <ac:chgData name="Alessandro Zanazzi" userId="ff5ebbde-a591-4287-9959-07bffd8ed2f1" providerId="ADAL" clId="{179524AA-A3C5-4620-8921-E3F259F59E15}" dt="2023-03-20T20:25:16.220" v="494" actId="478"/>
          <ac:spMkLst>
            <pc:docMk/>
            <pc:sldMk cId="1428644550" sldId="285"/>
            <ac:spMk id="4" creationId="{B24FD88C-4881-A0C5-2C42-7EA5F9634BEB}"/>
          </ac:spMkLst>
        </pc:spChg>
        <pc:spChg chg="mod">
          <ac:chgData name="Alessandro Zanazzi" userId="ff5ebbde-a591-4287-9959-07bffd8ed2f1" providerId="ADAL" clId="{179524AA-A3C5-4620-8921-E3F259F59E15}" dt="2023-03-20T20:27:35.562" v="532" actId="20577"/>
          <ac:spMkLst>
            <pc:docMk/>
            <pc:sldMk cId="1428644550" sldId="285"/>
            <ac:spMk id="5" creationId="{5AB5BA77-62B5-70DA-8BB7-1F12A9FA18D5}"/>
          </ac:spMkLst>
        </pc:spChg>
        <pc:picChg chg="add del">
          <ac:chgData name="Alessandro Zanazzi" userId="ff5ebbde-a591-4287-9959-07bffd8ed2f1" providerId="ADAL" clId="{179524AA-A3C5-4620-8921-E3F259F59E15}" dt="2023-03-20T20:25:32.262" v="497"/>
          <ac:picMkLst>
            <pc:docMk/>
            <pc:sldMk cId="1428644550" sldId="285"/>
            <ac:picMk id="2" creationId="{A47C8EEB-F54C-9FD6-54F9-781663838171}"/>
          </ac:picMkLst>
        </pc:picChg>
        <pc:picChg chg="add mod">
          <ac:chgData name="Alessandro Zanazzi" userId="ff5ebbde-a591-4287-9959-07bffd8ed2f1" providerId="ADAL" clId="{179524AA-A3C5-4620-8921-E3F259F59E15}" dt="2023-03-20T20:26:17.473" v="502" actId="1037"/>
          <ac:picMkLst>
            <pc:docMk/>
            <pc:sldMk cId="1428644550" sldId="285"/>
            <ac:picMk id="6" creationId="{DA67964B-6235-431C-FC38-FE808649E34E}"/>
          </ac:picMkLst>
        </pc:picChg>
      </pc:sldChg>
      <pc:sldChg chg="addSp delSp modSp mod modNotesTx">
        <pc:chgData name="Alessandro Zanazzi" userId="ff5ebbde-a591-4287-9959-07bffd8ed2f1" providerId="ADAL" clId="{179524AA-A3C5-4620-8921-E3F259F59E15}" dt="2023-03-20T21:02:51.164" v="1261"/>
        <pc:sldMkLst>
          <pc:docMk/>
          <pc:sldMk cId="758185030" sldId="286"/>
        </pc:sldMkLst>
        <pc:spChg chg="mod">
          <ac:chgData name="Alessandro Zanazzi" userId="ff5ebbde-a591-4287-9959-07bffd8ed2f1" providerId="ADAL" clId="{179524AA-A3C5-4620-8921-E3F259F59E15}" dt="2023-03-20T21:02:14.815" v="1252" actId="108"/>
          <ac:spMkLst>
            <pc:docMk/>
            <pc:sldMk cId="758185030" sldId="286"/>
            <ac:spMk id="5" creationId="{5AB5BA77-62B5-70DA-8BB7-1F12A9FA18D5}"/>
          </ac:spMkLst>
        </pc:spChg>
        <pc:spChg chg="mod">
          <ac:chgData name="Alessandro Zanazzi" userId="ff5ebbde-a591-4287-9959-07bffd8ed2f1" providerId="ADAL" clId="{179524AA-A3C5-4620-8921-E3F259F59E15}" dt="2023-03-20T21:01:54.456" v="1242" actId="1035"/>
          <ac:spMkLst>
            <pc:docMk/>
            <pc:sldMk cId="758185030" sldId="286"/>
            <ac:spMk id="5122" creationId="{00000000-0000-0000-0000-000000000000}"/>
          </ac:spMkLst>
        </pc:spChg>
        <pc:picChg chg="add mod">
          <ac:chgData name="Alessandro Zanazzi" userId="ff5ebbde-a591-4287-9959-07bffd8ed2f1" providerId="ADAL" clId="{179524AA-A3C5-4620-8921-E3F259F59E15}" dt="2023-03-20T21:02:19.301" v="1253" actId="14100"/>
          <ac:picMkLst>
            <pc:docMk/>
            <pc:sldMk cId="758185030" sldId="286"/>
            <ac:picMk id="2" creationId="{DB3EA34A-3632-2511-B396-E8F71C2A7C85}"/>
          </ac:picMkLst>
        </pc:picChg>
        <pc:picChg chg="del">
          <ac:chgData name="Alessandro Zanazzi" userId="ff5ebbde-a591-4287-9959-07bffd8ed2f1" providerId="ADAL" clId="{179524AA-A3C5-4620-8921-E3F259F59E15}" dt="2023-03-20T20:26:44.403" v="522" actId="478"/>
          <ac:picMkLst>
            <pc:docMk/>
            <pc:sldMk cId="758185030" sldId="286"/>
            <ac:picMk id="6" creationId="{DA67964B-6235-431C-FC38-FE808649E34E}"/>
          </ac:picMkLst>
        </pc:picChg>
      </pc:sldChg>
      <pc:sldChg chg="addSp delSp modSp add mod modNotesTx">
        <pc:chgData name="Alessandro Zanazzi" userId="ff5ebbde-a591-4287-9959-07bffd8ed2f1" providerId="ADAL" clId="{179524AA-A3C5-4620-8921-E3F259F59E15}" dt="2023-03-20T21:04:10.552" v="1284" actId="14100"/>
        <pc:sldMkLst>
          <pc:docMk/>
          <pc:sldMk cId="2760513135" sldId="287"/>
        </pc:sldMkLst>
        <pc:spChg chg="mod">
          <ac:chgData name="Alessandro Zanazzi" userId="ff5ebbde-a591-4287-9959-07bffd8ed2f1" providerId="ADAL" clId="{179524AA-A3C5-4620-8921-E3F259F59E15}" dt="2023-03-20T21:03:32.545" v="1268" actId="1035"/>
          <ac:spMkLst>
            <pc:docMk/>
            <pc:sldMk cId="2760513135" sldId="287"/>
            <ac:spMk id="5" creationId="{5AB5BA77-62B5-70DA-8BB7-1F12A9FA18D5}"/>
          </ac:spMkLst>
        </pc:spChg>
        <pc:spChg chg="add mod">
          <ac:chgData name="Alessandro Zanazzi" userId="ff5ebbde-a591-4287-9959-07bffd8ed2f1" providerId="ADAL" clId="{179524AA-A3C5-4620-8921-E3F259F59E15}" dt="2023-03-20T21:04:10.552" v="1284" actId="14100"/>
          <ac:spMkLst>
            <pc:docMk/>
            <pc:sldMk cId="2760513135" sldId="287"/>
            <ac:spMk id="6" creationId="{53FE18B8-8B5A-9A65-EF8B-9B4D538E0A71}"/>
          </ac:spMkLst>
        </pc:spChg>
        <pc:picChg chg="del">
          <ac:chgData name="Alessandro Zanazzi" userId="ff5ebbde-a591-4287-9959-07bffd8ed2f1" providerId="ADAL" clId="{179524AA-A3C5-4620-8921-E3F259F59E15}" dt="2023-03-20T20:27:14.380" v="527" actId="478"/>
          <ac:picMkLst>
            <pc:docMk/>
            <pc:sldMk cId="2760513135" sldId="287"/>
            <ac:picMk id="2" creationId="{DB3EA34A-3632-2511-B396-E8F71C2A7C85}"/>
          </ac:picMkLst>
        </pc:picChg>
        <pc:picChg chg="add mod">
          <ac:chgData name="Alessandro Zanazzi" userId="ff5ebbde-a591-4287-9959-07bffd8ed2f1" providerId="ADAL" clId="{179524AA-A3C5-4620-8921-E3F259F59E15}" dt="2023-03-20T21:03:34.966" v="1270" actId="1035"/>
          <ac:picMkLst>
            <pc:docMk/>
            <pc:sldMk cId="2760513135" sldId="287"/>
            <ac:picMk id="3" creationId="{D515DEA7-8D70-4A87-4091-4302109DA984}"/>
          </ac:picMkLst>
        </pc:picChg>
      </pc:sldChg>
      <pc:sldChg chg="addSp delSp modSp add mod modNotesTx">
        <pc:chgData name="Alessandro Zanazzi" userId="ff5ebbde-a591-4287-9959-07bffd8ed2f1" providerId="ADAL" clId="{179524AA-A3C5-4620-8921-E3F259F59E15}" dt="2023-03-20T21:04:56.253" v="1310" actId="1038"/>
        <pc:sldMkLst>
          <pc:docMk/>
          <pc:sldMk cId="2348249442" sldId="288"/>
        </pc:sldMkLst>
        <pc:spChg chg="mod">
          <ac:chgData name="Alessandro Zanazzi" userId="ff5ebbde-a591-4287-9959-07bffd8ed2f1" providerId="ADAL" clId="{179524AA-A3C5-4620-8921-E3F259F59E15}" dt="2023-03-20T21:04:49.724" v="1305" actId="108"/>
          <ac:spMkLst>
            <pc:docMk/>
            <pc:sldMk cId="2348249442" sldId="288"/>
            <ac:spMk id="5" creationId="{5AB5BA77-62B5-70DA-8BB7-1F12A9FA18D5}"/>
          </ac:spMkLst>
        </pc:spChg>
        <pc:picChg chg="add mod">
          <ac:chgData name="Alessandro Zanazzi" userId="ff5ebbde-a591-4287-9959-07bffd8ed2f1" providerId="ADAL" clId="{179524AA-A3C5-4620-8921-E3F259F59E15}" dt="2023-03-20T21:04:56.253" v="1310" actId="1038"/>
          <ac:picMkLst>
            <pc:docMk/>
            <pc:sldMk cId="2348249442" sldId="288"/>
            <ac:picMk id="2" creationId="{7A10422A-F692-B8E7-4B63-29B691B04901}"/>
          </ac:picMkLst>
        </pc:picChg>
        <pc:picChg chg="del">
          <ac:chgData name="Alessandro Zanazzi" userId="ff5ebbde-a591-4287-9959-07bffd8ed2f1" providerId="ADAL" clId="{179524AA-A3C5-4620-8921-E3F259F59E15}" dt="2023-03-20T20:27:45.813" v="536" actId="478"/>
          <ac:picMkLst>
            <pc:docMk/>
            <pc:sldMk cId="2348249442" sldId="288"/>
            <ac:picMk id="3" creationId="{D515DEA7-8D70-4A87-4091-4302109DA984}"/>
          </ac:picMkLst>
        </pc:picChg>
      </pc:sldChg>
      <pc:sldChg chg="addSp delSp modSp add mod modNotesTx">
        <pc:chgData name="Alessandro Zanazzi" userId="ff5ebbde-a591-4287-9959-07bffd8ed2f1" providerId="ADAL" clId="{179524AA-A3C5-4620-8921-E3F259F59E15}" dt="2023-03-20T20:34:25.519" v="555" actId="20577"/>
        <pc:sldMkLst>
          <pc:docMk/>
          <pc:sldMk cId="2732670317" sldId="289"/>
        </pc:sldMkLst>
        <pc:spChg chg="mod">
          <ac:chgData name="Alessandro Zanazzi" userId="ff5ebbde-a591-4287-9959-07bffd8ed2f1" providerId="ADAL" clId="{179524AA-A3C5-4620-8921-E3F259F59E15}" dt="2023-03-20T20:34:15.069" v="548" actId="20577"/>
          <ac:spMkLst>
            <pc:docMk/>
            <pc:sldMk cId="2732670317" sldId="289"/>
            <ac:spMk id="5" creationId="{5AB5BA77-62B5-70DA-8BB7-1F12A9FA18D5}"/>
          </ac:spMkLst>
        </pc:spChg>
        <pc:picChg chg="del">
          <ac:chgData name="Alessandro Zanazzi" userId="ff5ebbde-a591-4287-9959-07bffd8ed2f1" providerId="ADAL" clId="{179524AA-A3C5-4620-8921-E3F259F59E15}" dt="2023-03-20T20:34:08.071" v="541" actId="478"/>
          <ac:picMkLst>
            <pc:docMk/>
            <pc:sldMk cId="2732670317" sldId="289"/>
            <ac:picMk id="2" creationId="{7A10422A-F692-B8E7-4B63-29B691B04901}"/>
          </ac:picMkLst>
        </pc:picChg>
        <pc:picChg chg="add mod">
          <ac:chgData name="Alessandro Zanazzi" userId="ff5ebbde-a591-4287-9959-07bffd8ed2f1" providerId="ADAL" clId="{179524AA-A3C5-4620-8921-E3F259F59E15}" dt="2023-03-20T20:34:22.006" v="550" actId="14100"/>
          <ac:picMkLst>
            <pc:docMk/>
            <pc:sldMk cId="2732670317" sldId="289"/>
            <ac:picMk id="4" creationId="{7D53CDCE-4043-91ED-59F0-8F8CEAA640CA}"/>
          </ac:picMkLst>
        </pc:picChg>
      </pc:sldChg>
      <pc:sldChg chg="del">
        <pc:chgData name="Alessandro Zanazzi" userId="ff5ebbde-a591-4287-9959-07bffd8ed2f1" providerId="ADAL" clId="{179524AA-A3C5-4620-8921-E3F259F59E15}" dt="2023-03-20T20:07:10.830" v="1" actId="47"/>
        <pc:sldMkLst>
          <pc:docMk/>
          <pc:sldMk cId="3410513799" sldId="290"/>
        </pc:sldMkLst>
        <pc:spChg chg="mod">
          <ac:chgData name="Alessandro Zanazzi" userId="ff5ebbde-a591-4287-9959-07bffd8ed2f1" providerId="ADAL" clId="{179524AA-A3C5-4620-8921-E3F259F59E15}" dt="2023-03-20T20:35:49.159" v="609" actId="947"/>
          <ac:spMkLst>
            <pc:docMk/>
            <pc:sldMk cId="3410513799" sldId="290"/>
            <ac:spMk id="5" creationId="{5AB5BA77-62B5-70DA-8BB7-1F12A9FA18D5}"/>
          </ac:spMkLst>
        </pc:spChg>
        <pc:spChg chg="add mod">
          <ac:chgData name="Alessandro Zanazzi" userId="ff5ebbde-a591-4287-9959-07bffd8ed2f1" providerId="ADAL" clId="{179524AA-A3C5-4620-8921-E3F259F59E15}" dt="2023-03-20T20:36:27.329" v="616" actId="122"/>
          <ac:spMkLst>
            <pc:docMk/>
            <pc:sldMk cId="3410513799" sldId="290"/>
            <ac:spMk id="7" creationId="{DAC1095F-94F9-3AA5-527F-0012D5104BDB}"/>
          </ac:spMkLst>
        </pc:spChg>
        <pc:spChg chg="mod">
          <ac:chgData name="Alessandro Zanazzi" userId="ff5ebbde-a591-4287-9959-07bffd8ed2f1" providerId="ADAL" clId="{179524AA-A3C5-4620-8921-E3F259F59E15}" dt="2023-03-20T20:34:45.999" v="564" actId="20577"/>
          <ac:spMkLst>
            <pc:docMk/>
            <pc:sldMk cId="3410513799" sldId="290"/>
            <ac:spMk id="5122" creationId="{00000000-0000-0000-0000-000000000000}"/>
          </ac:spMkLst>
        </pc:spChg>
        <pc:picChg chg="add del">
          <ac:chgData name="Alessandro Zanazzi" userId="ff5ebbde-a591-4287-9959-07bffd8ed2f1" providerId="ADAL" clId="{179524AA-A3C5-4620-8921-E3F259F59E15}" dt="2023-03-20T20:35:18.373" v="566" actId="478"/>
          <ac:picMkLst>
            <pc:docMk/>
            <pc:sldMk cId="3410513799" sldId="290"/>
            <ac:picMk id="2" creationId="{D2ED088A-02BA-5EB9-A4FB-DCDB4481843A}"/>
          </ac:picMkLst>
        </pc:picChg>
        <pc:picChg chg="del">
          <ac:chgData name="Alessandro Zanazzi" userId="ff5ebbde-a591-4287-9959-07bffd8ed2f1" providerId="ADAL" clId="{179524AA-A3C5-4620-8921-E3F259F59E15}" dt="2023-03-20T20:34:31.380" v="557" actId="478"/>
          <ac:picMkLst>
            <pc:docMk/>
            <pc:sldMk cId="3410513799" sldId="290"/>
            <ac:picMk id="4" creationId="{7D53CDCE-4043-91ED-59F0-8F8CEAA640CA}"/>
          </ac:picMkLst>
        </pc:picChg>
        <pc:picChg chg="add mod">
          <ac:chgData name="Alessandro Zanazzi" userId="ff5ebbde-a591-4287-9959-07bffd8ed2f1" providerId="ADAL" clId="{179524AA-A3C5-4620-8921-E3F259F59E15}" dt="2023-03-20T20:35:28.129" v="570" actId="1076"/>
          <ac:picMkLst>
            <pc:docMk/>
            <pc:sldMk cId="3410513799" sldId="290"/>
            <ac:picMk id="6" creationId="{0BF61749-F168-301F-88B4-EC0C679CF79F}"/>
          </ac:picMkLst>
        </pc:picChg>
      </pc:sldChg>
      <pc:sldChg chg="del">
        <pc:chgData name="Alessandro Zanazzi" userId="ff5ebbde-a591-4287-9959-07bffd8ed2f1" providerId="ADAL" clId="{179524AA-A3C5-4620-8921-E3F259F59E15}" dt="2023-03-20T21:06:24.186" v="1314" actId="47"/>
        <pc:sldMkLst>
          <pc:docMk/>
          <pc:sldMk cId="840036645" sldId="291"/>
        </pc:sldMkLst>
      </pc:sldChg>
      <pc:sldChg chg="del">
        <pc:chgData name="Alessandro Zanazzi" userId="ff5ebbde-a591-4287-9959-07bffd8ed2f1" providerId="ADAL" clId="{179524AA-A3C5-4620-8921-E3F259F59E15}" dt="2023-03-20T20:07:10.830" v="1" actId="47"/>
        <pc:sldMkLst>
          <pc:docMk/>
          <pc:sldMk cId="3950603224" sldId="292"/>
        </pc:sldMkLst>
        <pc:spChg chg="del">
          <ac:chgData name="Alessandro Zanazzi" userId="ff5ebbde-a591-4287-9959-07bffd8ed2f1" providerId="ADAL" clId="{179524AA-A3C5-4620-8921-E3F259F59E15}" dt="2023-03-20T20:37:12.233" v="618" actId="478"/>
          <ac:spMkLst>
            <pc:docMk/>
            <pc:sldMk cId="3950603224" sldId="292"/>
            <ac:spMk id="7" creationId="{DAC1095F-94F9-3AA5-527F-0012D5104BDB}"/>
          </ac:spMkLst>
        </pc:spChg>
        <pc:picChg chg="add mod">
          <ac:chgData name="Alessandro Zanazzi" userId="ff5ebbde-a591-4287-9959-07bffd8ed2f1" providerId="ADAL" clId="{179524AA-A3C5-4620-8921-E3F259F59E15}" dt="2023-03-20T20:37:31.841" v="631" actId="1036"/>
          <ac:picMkLst>
            <pc:docMk/>
            <pc:sldMk cId="3950603224" sldId="292"/>
            <ac:picMk id="2" creationId="{59D3658A-7B11-0324-9329-6D92E9CBE4CB}"/>
          </ac:picMkLst>
        </pc:picChg>
        <pc:picChg chg="del">
          <ac:chgData name="Alessandro Zanazzi" userId="ff5ebbde-a591-4287-9959-07bffd8ed2f1" providerId="ADAL" clId="{179524AA-A3C5-4620-8921-E3F259F59E15}" dt="2023-03-20T20:37:12.903" v="619" actId="478"/>
          <ac:picMkLst>
            <pc:docMk/>
            <pc:sldMk cId="3950603224" sldId="292"/>
            <ac:picMk id="6" creationId="{0BF61749-F168-301F-88B4-EC0C679CF79F}"/>
          </ac:picMkLst>
        </pc:picChg>
      </pc:sldChg>
      <pc:sldChg chg="del">
        <pc:chgData name="Alessandro Zanazzi" userId="ff5ebbde-a591-4287-9959-07bffd8ed2f1" providerId="ADAL" clId="{179524AA-A3C5-4620-8921-E3F259F59E15}" dt="2023-03-20T20:07:10.830" v="1" actId="47"/>
        <pc:sldMkLst>
          <pc:docMk/>
          <pc:sldMk cId="1745444590" sldId="293"/>
        </pc:sldMkLst>
        <pc:spChg chg="add mod">
          <ac:chgData name="Alessandro Zanazzi" userId="ff5ebbde-a591-4287-9959-07bffd8ed2f1" providerId="ADAL" clId="{179524AA-A3C5-4620-8921-E3F259F59E15}" dt="2023-03-20T20:39:53.347" v="740" actId="164"/>
          <ac:spMkLst>
            <pc:docMk/>
            <pc:sldMk cId="1745444590" sldId="293"/>
            <ac:spMk id="4" creationId="{808F177D-C30D-010D-9496-336D926B3C90}"/>
          </ac:spMkLst>
        </pc:spChg>
        <pc:spChg chg="mod">
          <ac:chgData name="Alessandro Zanazzi" userId="ff5ebbde-a591-4287-9959-07bffd8ed2f1" providerId="ADAL" clId="{179524AA-A3C5-4620-8921-E3F259F59E15}" dt="2023-03-20T20:39:58.644" v="746" actId="1036"/>
          <ac:spMkLst>
            <pc:docMk/>
            <pc:sldMk cId="1745444590" sldId="293"/>
            <ac:spMk id="5" creationId="{5AB5BA77-62B5-70DA-8BB7-1F12A9FA18D5}"/>
          </ac:spMkLst>
        </pc:spChg>
        <pc:spChg chg="add mod">
          <ac:chgData name="Alessandro Zanazzi" userId="ff5ebbde-a591-4287-9959-07bffd8ed2f1" providerId="ADAL" clId="{179524AA-A3C5-4620-8921-E3F259F59E15}" dt="2023-03-20T20:39:53.347" v="740" actId="164"/>
          <ac:spMkLst>
            <pc:docMk/>
            <pc:sldMk cId="1745444590" sldId="293"/>
            <ac:spMk id="6" creationId="{5FE1ADD8-1147-8100-8A3B-5C87AC242816}"/>
          </ac:spMkLst>
        </pc:spChg>
        <pc:spChg chg="add del mod">
          <ac:chgData name="Alessandro Zanazzi" userId="ff5ebbde-a591-4287-9959-07bffd8ed2f1" providerId="ADAL" clId="{179524AA-A3C5-4620-8921-E3F259F59E15}" dt="2023-03-20T21:07:42.297" v="1317" actId="478"/>
          <ac:spMkLst>
            <pc:docMk/>
            <pc:sldMk cId="1745444590" sldId="293"/>
            <ac:spMk id="7" creationId="{C17FBAD8-4F08-EE84-59BC-D301F374B24A}"/>
          </ac:spMkLst>
        </pc:spChg>
        <pc:spChg chg="add del mod">
          <ac:chgData name="Alessandro Zanazzi" userId="ff5ebbde-a591-4287-9959-07bffd8ed2f1" providerId="ADAL" clId="{179524AA-A3C5-4620-8921-E3F259F59E15}" dt="2023-03-20T21:07:56.252" v="1327" actId="478"/>
          <ac:spMkLst>
            <pc:docMk/>
            <pc:sldMk cId="1745444590" sldId="293"/>
            <ac:spMk id="9" creationId="{D7593108-B6D1-C571-43FD-7DB0F96FA2C1}"/>
          </ac:spMkLst>
        </pc:spChg>
        <pc:spChg chg="add del mod">
          <ac:chgData name="Alessandro Zanazzi" userId="ff5ebbde-a591-4287-9959-07bffd8ed2f1" providerId="ADAL" clId="{179524AA-A3C5-4620-8921-E3F259F59E15}" dt="2023-03-20T21:08:18.299" v="1330" actId="478"/>
          <ac:spMkLst>
            <pc:docMk/>
            <pc:sldMk cId="1745444590" sldId="293"/>
            <ac:spMk id="10" creationId="{04840DB9-78DD-0AFB-3366-81BA9B560DCA}"/>
          </ac:spMkLst>
        </pc:spChg>
        <pc:spChg chg="add mod">
          <ac:chgData name="Alessandro Zanazzi" userId="ff5ebbde-a591-4287-9959-07bffd8ed2f1" providerId="ADAL" clId="{179524AA-A3C5-4620-8921-E3F259F59E15}" dt="2023-03-20T21:08:32.132" v="1342" actId="1036"/>
          <ac:spMkLst>
            <pc:docMk/>
            <pc:sldMk cId="1745444590" sldId="293"/>
            <ac:spMk id="11" creationId="{DDBB62AF-8887-A220-EF46-1B26E0E6480E}"/>
          </ac:spMkLst>
        </pc:spChg>
        <pc:spChg chg="add mod">
          <ac:chgData name="Alessandro Zanazzi" userId="ff5ebbde-a591-4287-9959-07bffd8ed2f1" providerId="ADAL" clId="{179524AA-A3C5-4620-8921-E3F259F59E15}" dt="2023-03-20T21:08:52.958" v="1347" actId="14100"/>
          <ac:spMkLst>
            <pc:docMk/>
            <pc:sldMk cId="1745444590" sldId="293"/>
            <ac:spMk id="12" creationId="{05463E9F-36EC-3F62-6831-B6A2217BD327}"/>
          </ac:spMkLst>
        </pc:spChg>
        <pc:grpChg chg="add mod">
          <ac:chgData name="Alessandro Zanazzi" userId="ff5ebbde-a591-4287-9959-07bffd8ed2f1" providerId="ADAL" clId="{179524AA-A3C5-4620-8921-E3F259F59E15}" dt="2023-03-20T20:39:53.347" v="740" actId="164"/>
          <ac:grpSpMkLst>
            <pc:docMk/>
            <pc:sldMk cId="1745444590" sldId="293"/>
            <ac:grpSpMk id="8" creationId="{4D401AD8-E435-EDC0-D816-0D9E83ADB956}"/>
          </ac:grpSpMkLst>
        </pc:grpChg>
        <pc:picChg chg="del">
          <ac:chgData name="Alessandro Zanazzi" userId="ff5ebbde-a591-4287-9959-07bffd8ed2f1" providerId="ADAL" clId="{179524AA-A3C5-4620-8921-E3F259F59E15}" dt="2023-03-20T20:38:06.141" v="632" actId="478"/>
          <ac:picMkLst>
            <pc:docMk/>
            <pc:sldMk cId="1745444590" sldId="293"/>
            <ac:picMk id="2" creationId="{59D3658A-7B11-0324-9329-6D92E9CBE4CB}"/>
          </ac:picMkLst>
        </pc:picChg>
        <pc:picChg chg="add mod">
          <ac:chgData name="Alessandro Zanazzi" userId="ff5ebbde-a591-4287-9959-07bffd8ed2f1" providerId="ADAL" clId="{179524AA-A3C5-4620-8921-E3F259F59E15}" dt="2023-03-20T20:39:53.347" v="740" actId="164"/>
          <ac:picMkLst>
            <pc:docMk/>
            <pc:sldMk cId="1745444590" sldId="293"/>
            <ac:picMk id="3" creationId="{0E49D75C-F9FC-7C60-4C6D-4DF60B656163}"/>
          </ac:picMkLst>
        </pc:picChg>
      </pc:sldChg>
      <pc:sldChg chg="del">
        <pc:chgData name="Alessandro Zanazzi" userId="ff5ebbde-a591-4287-9959-07bffd8ed2f1" providerId="ADAL" clId="{179524AA-A3C5-4620-8921-E3F259F59E15}" dt="2023-03-20T20:07:10.830" v="1" actId="47"/>
        <pc:sldMkLst>
          <pc:docMk/>
          <pc:sldMk cId="0" sldId="294"/>
        </pc:sldMkLst>
      </pc:sldChg>
      <pc:sldChg chg="addSp delSp modSp del mod modNotesTx">
        <pc:chgData name="Alessandro Zanazzi" userId="ff5ebbde-a591-4287-9959-07bffd8ed2f1" providerId="ADAL" clId="{179524AA-A3C5-4620-8921-E3F259F59E15}" dt="2023-03-20T21:10:08.959" v="1373" actId="47"/>
        <pc:sldMkLst>
          <pc:docMk/>
          <pc:sldMk cId="3211357442" sldId="294"/>
        </pc:sldMkLst>
        <pc:spChg chg="add mod">
          <ac:chgData name="Alessandro Zanazzi" userId="ff5ebbde-a591-4287-9959-07bffd8ed2f1" providerId="ADAL" clId="{179524AA-A3C5-4620-8921-E3F259F59E15}" dt="2023-03-20T21:09:38.046" v="1371" actId="1076"/>
          <ac:spMkLst>
            <pc:docMk/>
            <pc:sldMk cId="3211357442" sldId="294"/>
            <ac:spMk id="2" creationId="{3304FC56-1429-A3FB-7D78-750CBF7E8BDF}"/>
          </ac:spMkLst>
        </pc:spChg>
        <pc:spChg chg="del">
          <ac:chgData name="Alessandro Zanazzi" userId="ff5ebbde-a591-4287-9959-07bffd8ed2f1" providerId="ADAL" clId="{179524AA-A3C5-4620-8921-E3F259F59E15}" dt="2023-03-20T20:40:30.199" v="751" actId="478"/>
          <ac:spMkLst>
            <pc:docMk/>
            <pc:sldMk cId="3211357442" sldId="294"/>
            <ac:spMk id="4" creationId="{808F177D-C30D-010D-9496-336D926B3C90}"/>
          </ac:spMkLst>
        </pc:spChg>
        <pc:spChg chg="mod">
          <ac:chgData name="Alessandro Zanazzi" userId="ff5ebbde-a591-4287-9959-07bffd8ed2f1" providerId="ADAL" clId="{179524AA-A3C5-4620-8921-E3F259F59E15}" dt="2023-03-20T21:09:25.060" v="1364" actId="20577"/>
          <ac:spMkLst>
            <pc:docMk/>
            <pc:sldMk cId="3211357442" sldId="294"/>
            <ac:spMk id="5" creationId="{5AB5BA77-62B5-70DA-8BB7-1F12A9FA18D5}"/>
          </ac:spMkLst>
        </pc:spChg>
        <pc:spChg chg="del">
          <ac:chgData name="Alessandro Zanazzi" userId="ff5ebbde-a591-4287-9959-07bffd8ed2f1" providerId="ADAL" clId="{179524AA-A3C5-4620-8921-E3F259F59E15}" dt="2023-03-20T20:40:32.011" v="752" actId="478"/>
          <ac:spMkLst>
            <pc:docMk/>
            <pc:sldMk cId="3211357442" sldId="294"/>
            <ac:spMk id="6" creationId="{5FE1ADD8-1147-8100-8A3B-5C87AC242816}"/>
          </ac:spMkLst>
        </pc:spChg>
        <pc:spChg chg="del topLvl">
          <ac:chgData name="Alessandro Zanazzi" userId="ff5ebbde-a591-4287-9959-07bffd8ed2f1" providerId="ADAL" clId="{179524AA-A3C5-4620-8921-E3F259F59E15}" dt="2023-03-20T20:40:34.194" v="753" actId="478"/>
          <ac:spMkLst>
            <pc:docMk/>
            <pc:sldMk cId="3211357442" sldId="294"/>
            <ac:spMk id="7" creationId="{C17FBAD8-4F08-EE84-59BC-D301F374B24A}"/>
          </ac:spMkLst>
        </pc:spChg>
        <pc:grpChg chg="del">
          <ac:chgData name="Alessandro Zanazzi" userId="ff5ebbde-a591-4287-9959-07bffd8ed2f1" providerId="ADAL" clId="{179524AA-A3C5-4620-8921-E3F259F59E15}" dt="2023-03-20T20:40:34.194" v="753" actId="478"/>
          <ac:grpSpMkLst>
            <pc:docMk/>
            <pc:sldMk cId="3211357442" sldId="294"/>
            <ac:grpSpMk id="8" creationId="{4D401AD8-E435-EDC0-D816-0D9E83ADB956}"/>
          </ac:grpSpMkLst>
        </pc:grpChg>
        <pc:picChg chg="mod topLvl">
          <ac:chgData name="Alessandro Zanazzi" userId="ff5ebbde-a591-4287-9959-07bffd8ed2f1" providerId="ADAL" clId="{179524AA-A3C5-4620-8921-E3F259F59E15}" dt="2023-03-20T21:09:30.364" v="1368" actId="14100"/>
          <ac:picMkLst>
            <pc:docMk/>
            <pc:sldMk cId="3211357442" sldId="294"/>
            <ac:picMk id="3" creationId="{0E49D75C-F9FC-7C60-4C6D-4DF60B656163}"/>
          </ac:picMkLst>
        </pc:picChg>
      </pc:sldChg>
      <pc:sldChg chg="addSp delSp modSp mod modNotesTx">
        <pc:chgData name="Alessandro Zanazzi" userId="ff5ebbde-a591-4287-9959-07bffd8ed2f1" providerId="ADAL" clId="{179524AA-A3C5-4620-8921-E3F259F59E15}" dt="2023-03-20T21:10:42.212" v="1374"/>
        <pc:sldMkLst>
          <pc:docMk/>
          <pc:sldMk cId="524451983" sldId="295"/>
        </pc:sldMkLst>
        <pc:spChg chg="mod">
          <ac:chgData name="Alessandro Zanazzi" userId="ff5ebbde-a591-4287-9959-07bffd8ed2f1" providerId="ADAL" clId="{179524AA-A3C5-4620-8921-E3F259F59E15}" dt="2023-03-20T20:42:10.727" v="808" actId="20577"/>
          <ac:spMkLst>
            <pc:docMk/>
            <pc:sldMk cId="524451983" sldId="295"/>
            <ac:spMk id="5" creationId="{5AB5BA77-62B5-70DA-8BB7-1F12A9FA18D5}"/>
          </ac:spMkLst>
        </pc:spChg>
        <pc:spChg chg="mod">
          <ac:chgData name="Alessandro Zanazzi" userId="ff5ebbde-a591-4287-9959-07bffd8ed2f1" providerId="ADAL" clId="{179524AA-A3C5-4620-8921-E3F259F59E15}" dt="2023-03-20T20:42:03.199" v="796" actId="6549"/>
          <ac:spMkLst>
            <pc:docMk/>
            <pc:sldMk cId="524451983" sldId="295"/>
            <ac:spMk id="5122" creationId="{00000000-0000-0000-0000-000000000000}"/>
          </ac:spMkLst>
        </pc:spChg>
        <pc:picChg chg="add del mod">
          <ac:chgData name="Alessandro Zanazzi" userId="ff5ebbde-a591-4287-9959-07bffd8ed2f1" providerId="ADAL" clId="{179524AA-A3C5-4620-8921-E3F259F59E15}" dt="2023-03-20T20:41:45.026" v="793" actId="478"/>
          <ac:picMkLst>
            <pc:docMk/>
            <pc:sldMk cId="524451983" sldId="295"/>
            <ac:picMk id="2" creationId="{B270CFB8-5726-FB15-0677-82B857E762F7}"/>
          </ac:picMkLst>
        </pc:picChg>
        <pc:picChg chg="del">
          <ac:chgData name="Alessandro Zanazzi" userId="ff5ebbde-a591-4287-9959-07bffd8ed2f1" providerId="ADAL" clId="{179524AA-A3C5-4620-8921-E3F259F59E15}" dt="2023-03-20T20:40:55.958" v="754" actId="478"/>
          <ac:picMkLst>
            <pc:docMk/>
            <pc:sldMk cId="524451983" sldId="295"/>
            <ac:picMk id="3" creationId="{0E49D75C-F9FC-7C60-4C6D-4DF60B656163}"/>
          </ac:picMkLst>
        </pc:picChg>
        <pc:picChg chg="add mod">
          <ac:chgData name="Alessandro Zanazzi" userId="ff5ebbde-a591-4287-9959-07bffd8ed2f1" providerId="ADAL" clId="{179524AA-A3C5-4620-8921-E3F259F59E15}" dt="2023-03-20T20:42:27.171" v="812" actId="14100"/>
          <ac:picMkLst>
            <pc:docMk/>
            <pc:sldMk cId="524451983" sldId="295"/>
            <ac:picMk id="4" creationId="{B3B1466D-7DCF-6478-AD62-EE570358960F}"/>
          </ac:picMkLst>
        </pc:picChg>
        <pc:picChg chg="add mod">
          <ac:chgData name="Alessandro Zanazzi" userId="ff5ebbde-a591-4287-9959-07bffd8ed2f1" providerId="ADAL" clId="{179524AA-A3C5-4620-8921-E3F259F59E15}" dt="2023-03-20T20:42:23.447" v="811" actId="1076"/>
          <ac:picMkLst>
            <pc:docMk/>
            <pc:sldMk cId="524451983" sldId="295"/>
            <ac:picMk id="6" creationId="{7E805958-11C6-0913-6E4B-6549F1554883}"/>
          </ac:picMkLst>
        </pc:picChg>
      </pc:sldChg>
      <pc:sldChg chg="addSp modSp del mod">
        <pc:chgData name="Alessandro Zanazzi" userId="ff5ebbde-a591-4287-9959-07bffd8ed2f1" providerId="ADAL" clId="{179524AA-A3C5-4620-8921-E3F259F59E15}" dt="2023-03-28T21:37:42.139" v="2627" actId="120"/>
        <pc:sldMkLst>
          <pc:docMk/>
          <pc:sldMk cId="2099737342" sldId="296"/>
        </pc:sldMkLst>
        <pc:spChg chg="add mod">
          <ac:chgData name="Alessandro Zanazzi" userId="ff5ebbde-a591-4287-9959-07bffd8ed2f1" providerId="ADAL" clId="{179524AA-A3C5-4620-8921-E3F259F59E15}" dt="2023-03-28T21:37:42.139" v="2627" actId="120"/>
          <ac:spMkLst>
            <pc:docMk/>
            <pc:sldMk cId="2099737342" sldId="296"/>
            <ac:spMk id="3" creationId="{B328CA5D-A808-892D-F691-99D102DD71F3}"/>
          </ac:spMkLst>
        </pc:spChg>
        <pc:spChg chg="add mod">
          <ac:chgData name="Alessandro Zanazzi" userId="ff5ebbde-a591-4287-9959-07bffd8ed2f1" providerId="ADAL" clId="{179524AA-A3C5-4620-8921-E3F259F59E15}" dt="2023-03-28T21:36:20.798" v="2591" actId="20577"/>
          <ac:spMkLst>
            <pc:docMk/>
            <pc:sldMk cId="2099737342" sldId="296"/>
            <ac:spMk id="4" creationId="{88D50354-396C-BD73-F2BD-0FDBCB0F10E9}"/>
          </ac:spMkLst>
        </pc:spChg>
        <pc:spChg chg="mod">
          <ac:chgData name="Alessandro Zanazzi" userId="ff5ebbde-a591-4287-9959-07bffd8ed2f1" providerId="ADAL" clId="{179524AA-A3C5-4620-8921-E3F259F59E15}" dt="2023-03-20T21:13:44.836" v="1436" actId="108"/>
          <ac:spMkLst>
            <pc:docMk/>
            <pc:sldMk cId="2099737342" sldId="296"/>
            <ac:spMk id="5" creationId="{5AB5BA77-62B5-70DA-8BB7-1F12A9FA18D5}"/>
          </ac:spMkLst>
        </pc:spChg>
        <pc:spChg chg="add mod">
          <ac:chgData name="Alessandro Zanazzi" userId="ff5ebbde-a591-4287-9959-07bffd8ed2f1" providerId="ADAL" clId="{179524AA-A3C5-4620-8921-E3F259F59E15}" dt="2023-03-28T21:37:16.353" v="2623" actId="20577"/>
          <ac:spMkLst>
            <pc:docMk/>
            <pc:sldMk cId="2099737342" sldId="296"/>
            <ac:spMk id="7" creationId="{1CBF97EB-9141-D737-D0DD-F50DB4F45EFD}"/>
          </ac:spMkLst>
        </pc:spChg>
        <pc:picChg chg="add mod">
          <ac:chgData name="Alessandro Zanazzi" userId="ff5ebbde-a591-4287-9959-07bffd8ed2f1" providerId="ADAL" clId="{179524AA-A3C5-4620-8921-E3F259F59E15}" dt="2023-03-20T21:13:49.322" v="1439" actId="1038"/>
          <ac:picMkLst>
            <pc:docMk/>
            <pc:sldMk cId="2099737342" sldId="296"/>
            <ac:picMk id="2" creationId="{B4FDEE4B-141A-AE71-E7B4-85AFA659AE1E}"/>
          </ac:picMkLst>
        </pc:picChg>
        <pc:picChg chg="del">
          <ac:chgData name="Alessandro Zanazzi" userId="ff5ebbde-a591-4287-9959-07bffd8ed2f1" providerId="ADAL" clId="{179524AA-A3C5-4620-8921-E3F259F59E15}" dt="2023-03-20T20:42:46.417" v="813" actId="478"/>
          <ac:picMkLst>
            <pc:docMk/>
            <pc:sldMk cId="2099737342" sldId="296"/>
            <ac:picMk id="4" creationId="{B3B1466D-7DCF-6478-AD62-EE570358960F}"/>
          </ac:picMkLst>
        </pc:picChg>
        <pc:picChg chg="del">
          <ac:chgData name="Alessandro Zanazzi" userId="ff5ebbde-a591-4287-9959-07bffd8ed2f1" providerId="ADAL" clId="{179524AA-A3C5-4620-8921-E3F259F59E15}" dt="2023-03-20T20:42:48.027" v="814" actId="478"/>
          <ac:picMkLst>
            <pc:docMk/>
            <pc:sldMk cId="2099737342" sldId="296"/>
            <ac:picMk id="6" creationId="{7E805958-11C6-0913-6E4B-6549F1554883}"/>
          </ac:picMkLst>
        </pc:picChg>
      </pc:sldChg>
      <pc:sldChg chg="addSp delSp modSp mod modNotesTx">
        <pc:chgData name="Alessandro Zanazzi" userId="ff5ebbde-a591-4287-9959-07bffd8ed2f1" providerId="ADAL" clId="{179524AA-A3C5-4620-8921-E3F259F59E15}" dt="2023-03-28T21:35:53.245" v="2589" actId="6549"/>
        <pc:sldMkLst>
          <pc:docMk/>
          <pc:sldMk cId="3434926719" sldId="297"/>
        </pc:sldMkLst>
        <pc:spChg chg="add mod">
          <ac:chgData name="Alessandro Zanazzi" userId="ff5ebbde-a591-4287-9959-07bffd8ed2f1" providerId="ADAL" clId="{179524AA-A3C5-4620-8921-E3F259F59E15}" dt="2023-03-28T21:35:08.033" v="2582" actId="1036"/>
          <ac:spMkLst>
            <pc:docMk/>
            <pc:sldMk cId="3434926719" sldId="297"/>
            <ac:spMk id="3" creationId="{24DAE342-280C-485F-BD2C-32402CA3AD7F}"/>
          </ac:spMkLst>
        </pc:spChg>
        <pc:spChg chg="mod">
          <ac:chgData name="Alessandro Zanazzi" userId="ff5ebbde-a591-4287-9959-07bffd8ed2f1" providerId="ADAL" clId="{179524AA-A3C5-4620-8921-E3F259F59E15}" dt="2023-03-28T21:35:53.245" v="2589" actId="6549"/>
          <ac:spMkLst>
            <pc:docMk/>
            <pc:sldMk cId="3434926719" sldId="297"/>
            <ac:spMk id="5" creationId="{5AB5BA77-62B5-70DA-8BB7-1F12A9FA18D5}"/>
          </ac:spMkLst>
        </pc:spChg>
        <pc:picChg chg="add del mod">
          <ac:chgData name="Alessandro Zanazzi" userId="ff5ebbde-a591-4287-9959-07bffd8ed2f1" providerId="ADAL" clId="{179524AA-A3C5-4620-8921-E3F259F59E15}" dt="2023-03-28T21:34:51.859" v="2568" actId="478"/>
          <ac:picMkLst>
            <pc:docMk/>
            <pc:sldMk cId="3434926719" sldId="297"/>
            <ac:picMk id="2" creationId="{972B8B24-EBCD-D06C-BC73-073A8F3FEEDC}"/>
          </ac:picMkLst>
        </pc:picChg>
        <pc:picChg chg="add mod">
          <ac:chgData name="Alessandro Zanazzi" userId="ff5ebbde-a591-4287-9959-07bffd8ed2f1" providerId="ADAL" clId="{179524AA-A3C5-4620-8921-E3F259F59E15}" dt="2023-03-28T21:35:02.743" v="2571" actId="1076"/>
          <ac:picMkLst>
            <pc:docMk/>
            <pc:sldMk cId="3434926719" sldId="297"/>
            <ac:picMk id="4" creationId="{D8A8821B-B700-82C2-84FC-8C6087F27A29}"/>
          </ac:picMkLst>
        </pc:picChg>
      </pc:sldChg>
      <pc:sldChg chg="addSp modSp add mod modNotesTx">
        <pc:chgData name="Alessandro Zanazzi" userId="ff5ebbde-a591-4287-9959-07bffd8ed2f1" providerId="ADAL" clId="{179524AA-A3C5-4620-8921-E3F259F59E15}" dt="2023-03-24T20:50:55.892" v="2088" actId="20577"/>
        <pc:sldMkLst>
          <pc:docMk/>
          <pc:sldMk cId="2857486027" sldId="298"/>
        </pc:sldMkLst>
        <pc:spChg chg="mod">
          <ac:chgData name="Alessandro Zanazzi" userId="ff5ebbde-a591-4287-9959-07bffd8ed2f1" providerId="ADAL" clId="{179524AA-A3C5-4620-8921-E3F259F59E15}" dt="2023-03-20T20:43:46.237" v="867" actId="947"/>
          <ac:spMkLst>
            <pc:docMk/>
            <pc:sldMk cId="2857486027" sldId="298"/>
            <ac:spMk id="5" creationId="{5AB5BA77-62B5-70DA-8BB7-1F12A9FA18D5}"/>
          </ac:spMkLst>
        </pc:spChg>
        <pc:spChg chg="add mod">
          <ac:chgData name="Alessandro Zanazzi" userId="ff5ebbde-a591-4287-9959-07bffd8ed2f1" providerId="ADAL" clId="{179524AA-A3C5-4620-8921-E3F259F59E15}" dt="2023-03-24T20:50:55.892" v="2088" actId="20577"/>
          <ac:spMkLst>
            <pc:docMk/>
            <pc:sldMk cId="2857486027" sldId="298"/>
            <ac:spMk id="6" creationId="{A730BBE0-1FCB-9E5D-8D7C-D18522C0FB8D}"/>
          </ac:spMkLst>
        </pc:spChg>
        <pc:picChg chg="add mod">
          <ac:chgData name="Alessandro Zanazzi" userId="ff5ebbde-a591-4287-9959-07bffd8ed2f1" providerId="ADAL" clId="{179524AA-A3C5-4620-8921-E3F259F59E15}" dt="2023-03-24T20:49:43.163" v="2046" actId="1035"/>
          <ac:picMkLst>
            <pc:docMk/>
            <pc:sldMk cId="2857486027" sldId="298"/>
            <ac:picMk id="2" creationId="{1EE94524-AA00-A1AA-51B5-7BC013F45FF4}"/>
          </ac:picMkLst>
        </pc:picChg>
        <pc:picChg chg="add mod">
          <ac:chgData name="Alessandro Zanazzi" userId="ff5ebbde-a591-4287-9959-07bffd8ed2f1" providerId="ADAL" clId="{179524AA-A3C5-4620-8921-E3F259F59E15}" dt="2023-03-24T20:49:48.038" v="2053" actId="1036"/>
          <ac:picMkLst>
            <pc:docMk/>
            <pc:sldMk cId="2857486027" sldId="298"/>
            <ac:picMk id="3" creationId="{45A6E35C-782B-4D4A-ADF0-722C49F11E7A}"/>
          </ac:picMkLst>
        </pc:picChg>
      </pc:sldChg>
      <pc:sldChg chg="addSp modSp add mod modNotesTx">
        <pc:chgData name="Alessandro Zanazzi" userId="ff5ebbde-a591-4287-9959-07bffd8ed2f1" providerId="ADAL" clId="{179524AA-A3C5-4620-8921-E3F259F59E15}" dt="2023-03-24T20:57:03.451" v="2225" actId="113"/>
        <pc:sldMkLst>
          <pc:docMk/>
          <pc:sldMk cId="4173799521" sldId="299"/>
        </pc:sldMkLst>
        <pc:spChg chg="add mod">
          <ac:chgData name="Alessandro Zanazzi" userId="ff5ebbde-a591-4287-9959-07bffd8ed2f1" providerId="ADAL" clId="{179524AA-A3C5-4620-8921-E3F259F59E15}" dt="2023-03-24T20:57:03.451" v="2225" actId="113"/>
          <ac:spMkLst>
            <pc:docMk/>
            <pc:sldMk cId="4173799521" sldId="299"/>
            <ac:spMk id="3" creationId="{D50A20E9-D69E-66B6-6321-939A585A522A}"/>
          </ac:spMkLst>
        </pc:spChg>
        <pc:spChg chg="mod">
          <ac:chgData name="Alessandro Zanazzi" userId="ff5ebbde-a591-4287-9959-07bffd8ed2f1" providerId="ADAL" clId="{179524AA-A3C5-4620-8921-E3F259F59E15}" dt="2023-03-24T20:48:43.677" v="1950" actId="20577"/>
          <ac:spMkLst>
            <pc:docMk/>
            <pc:sldMk cId="4173799521" sldId="299"/>
            <ac:spMk id="5" creationId="{5AB5BA77-62B5-70DA-8BB7-1F12A9FA18D5}"/>
          </ac:spMkLst>
        </pc:spChg>
        <pc:picChg chg="add mod">
          <ac:chgData name="Alessandro Zanazzi" userId="ff5ebbde-a591-4287-9959-07bffd8ed2f1" providerId="ADAL" clId="{179524AA-A3C5-4620-8921-E3F259F59E15}" dt="2023-03-24T20:48:48.948" v="1953" actId="1035"/>
          <ac:picMkLst>
            <pc:docMk/>
            <pc:sldMk cId="4173799521" sldId="299"/>
            <ac:picMk id="2" creationId="{490AC0F4-54BC-2EFF-6372-6530DB72868E}"/>
          </ac:picMkLst>
        </pc:picChg>
      </pc:sldChg>
      <pc:sldChg chg="addSp modSp del mod">
        <pc:chgData name="Alessandro Zanazzi" userId="ff5ebbde-a591-4287-9959-07bffd8ed2f1" providerId="ADAL" clId="{179524AA-A3C5-4620-8921-E3F259F59E15}" dt="2023-03-28T21:38:22.812" v="2629" actId="20577"/>
        <pc:sldMkLst>
          <pc:docMk/>
          <pc:sldMk cId="432089254" sldId="300"/>
        </pc:sldMkLst>
        <pc:spChg chg="add mod">
          <ac:chgData name="Alessandro Zanazzi" userId="ff5ebbde-a591-4287-9959-07bffd8ed2f1" providerId="ADAL" clId="{179524AA-A3C5-4620-8921-E3F259F59E15}" dt="2023-03-20T21:20:04.877" v="1499"/>
          <ac:spMkLst>
            <pc:docMk/>
            <pc:sldMk cId="432089254" sldId="300"/>
            <ac:spMk id="2" creationId="{7F1B02B8-9A64-3553-E1B5-551E679F8E60}"/>
          </ac:spMkLst>
        </pc:spChg>
        <pc:spChg chg="add mod">
          <ac:chgData name="Alessandro Zanazzi" userId="ff5ebbde-a591-4287-9959-07bffd8ed2f1" providerId="ADAL" clId="{179524AA-A3C5-4620-8921-E3F259F59E15}" dt="2023-03-20T21:20:04.877" v="1499"/>
          <ac:spMkLst>
            <pc:docMk/>
            <pc:sldMk cId="432089254" sldId="300"/>
            <ac:spMk id="3" creationId="{C664D84A-FBAB-E4A0-C693-BCA23A92CAB3}"/>
          </ac:spMkLst>
        </pc:spChg>
        <pc:spChg chg="mod">
          <ac:chgData name="Alessandro Zanazzi" userId="ff5ebbde-a591-4287-9959-07bffd8ed2f1" providerId="ADAL" clId="{179524AA-A3C5-4620-8921-E3F259F59E15}" dt="2023-03-24T20:53:29.490" v="2131" actId="1035"/>
          <ac:spMkLst>
            <pc:docMk/>
            <pc:sldMk cId="432089254" sldId="300"/>
            <ac:spMk id="5" creationId="{5AB5BA77-62B5-70DA-8BB7-1F12A9FA18D5}"/>
          </ac:spMkLst>
        </pc:spChg>
        <pc:spChg chg="add mod">
          <ac:chgData name="Alessandro Zanazzi" userId="ff5ebbde-a591-4287-9959-07bffd8ed2f1" providerId="ADAL" clId="{179524AA-A3C5-4620-8921-E3F259F59E15}" dt="2023-03-20T21:20:04.877" v="1499"/>
          <ac:spMkLst>
            <pc:docMk/>
            <pc:sldMk cId="432089254" sldId="300"/>
            <ac:spMk id="7" creationId="{0990AA50-5C54-6BFC-D98B-6B99304B6AEF}"/>
          </ac:spMkLst>
        </pc:spChg>
        <pc:spChg chg="add mod">
          <ac:chgData name="Alessandro Zanazzi" userId="ff5ebbde-a591-4287-9959-07bffd8ed2f1" providerId="ADAL" clId="{179524AA-A3C5-4620-8921-E3F259F59E15}" dt="2023-03-20T21:21:30.659" v="1513" actId="20577"/>
          <ac:spMkLst>
            <pc:docMk/>
            <pc:sldMk cId="432089254" sldId="300"/>
            <ac:spMk id="8" creationId="{9BBF3109-B84B-6CCA-04F8-28A455087683}"/>
          </ac:spMkLst>
        </pc:spChg>
        <pc:spChg chg="add mod">
          <ac:chgData name="Alessandro Zanazzi" userId="ff5ebbde-a591-4287-9959-07bffd8ed2f1" providerId="ADAL" clId="{179524AA-A3C5-4620-8921-E3F259F59E15}" dt="2023-03-20T21:20:04.877" v="1499"/>
          <ac:spMkLst>
            <pc:docMk/>
            <pc:sldMk cId="432089254" sldId="300"/>
            <ac:spMk id="9" creationId="{7195C972-7797-189C-EA35-603F8EC2C8EB}"/>
          </ac:spMkLst>
        </pc:spChg>
        <pc:spChg chg="add mod">
          <ac:chgData name="Alessandro Zanazzi" userId="ff5ebbde-a591-4287-9959-07bffd8ed2f1" providerId="ADAL" clId="{179524AA-A3C5-4620-8921-E3F259F59E15}" dt="2023-03-20T21:21:14.462" v="1506" actId="255"/>
          <ac:spMkLst>
            <pc:docMk/>
            <pc:sldMk cId="432089254" sldId="300"/>
            <ac:spMk id="10" creationId="{73E5E375-743B-D18B-614D-5A17B9ABEA1A}"/>
          </ac:spMkLst>
        </pc:spChg>
        <pc:spChg chg="add mod">
          <ac:chgData name="Alessandro Zanazzi" userId="ff5ebbde-a591-4287-9959-07bffd8ed2f1" providerId="ADAL" clId="{179524AA-A3C5-4620-8921-E3F259F59E15}" dt="2023-03-20T21:20:04.877" v="1499"/>
          <ac:spMkLst>
            <pc:docMk/>
            <pc:sldMk cId="432089254" sldId="300"/>
            <ac:spMk id="11" creationId="{E7B74050-A6D5-4048-5630-D03F4CED6E4E}"/>
          </ac:spMkLst>
        </pc:spChg>
        <pc:spChg chg="add mod">
          <ac:chgData name="Alessandro Zanazzi" userId="ff5ebbde-a591-4287-9959-07bffd8ed2f1" providerId="ADAL" clId="{179524AA-A3C5-4620-8921-E3F259F59E15}" dt="2023-03-20T21:20:04.877" v="1499"/>
          <ac:spMkLst>
            <pc:docMk/>
            <pc:sldMk cId="432089254" sldId="300"/>
            <ac:spMk id="12" creationId="{62EB2CA0-4A79-2A2D-39D7-E709DA7C406E}"/>
          </ac:spMkLst>
        </pc:spChg>
        <pc:spChg chg="add mod">
          <ac:chgData name="Alessandro Zanazzi" userId="ff5ebbde-a591-4287-9959-07bffd8ed2f1" providerId="ADAL" clId="{179524AA-A3C5-4620-8921-E3F259F59E15}" dt="2023-03-20T21:20:04.877" v="1499"/>
          <ac:spMkLst>
            <pc:docMk/>
            <pc:sldMk cId="432089254" sldId="300"/>
            <ac:spMk id="13" creationId="{FF2E7891-08D4-C76C-2BC6-44A288C98EF7}"/>
          </ac:spMkLst>
        </pc:spChg>
        <pc:spChg chg="add mod">
          <ac:chgData name="Alessandro Zanazzi" userId="ff5ebbde-a591-4287-9959-07bffd8ed2f1" providerId="ADAL" clId="{179524AA-A3C5-4620-8921-E3F259F59E15}" dt="2023-03-20T21:20:04.877" v="1499"/>
          <ac:spMkLst>
            <pc:docMk/>
            <pc:sldMk cId="432089254" sldId="300"/>
            <ac:spMk id="14" creationId="{44C3241A-2AF2-4A7F-DF19-7118C244FB91}"/>
          </ac:spMkLst>
        </pc:spChg>
        <pc:spChg chg="add mod ord">
          <ac:chgData name="Alessandro Zanazzi" userId="ff5ebbde-a591-4287-9959-07bffd8ed2f1" providerId="ADAL" clId="{179524AA-A3C5-4620-8921-E3F259F59E15}" dt="2023-03-20T21:25:19.115" v="1589" actId="167"/>
          <ac:spMkLst>
            <pc:docMk/>
            <pc:sldMk cId="432089254" sldId="300"/>
            <ac:spMk id="15" creationId="{8A594A3F-49DC-CA56-33B9-7C3FFC4AC905}"/>
          </ac:spMkLst>
        </pc:spChg>
        <pc:spChg chg="add mod">
          <ac:chgData name="Alessandro Zanazzi" userId="ff5ebbde-a591-4287-9959-07bffd8ed2f1" providerId="ADAL" clId="{179524AA-A3C5-4620-8921-E3F259F59E15}" dt="2023-03-28T21:38:22.812" v="2629" actId="20577"/>
          <ac:spMkLst>
            <pc:docMk/>
            <pc:sldMk cId="432089254" sldId="300"/>
            <ac:spMk id="16" creationId="{D0A347B5-D78A-AFA7-23B2-DEED7522A235}"/>
          </ac:spMkLst>
        </pc:spChg>
        <pc:spChg chg="mod">
          <ac:chgData name="Alessandro Zanazzi" userId="ff5ebbde-a591-4287-9959-07bffd8ed2f1" providerId="ADAL" clId="{179524AA-A3C5-4620-8921-E3F259F59E15}" dt="2023-03-24T20:53:25.338" v="2129" actId="1036"/>
          <ac:spMkLst>
            <pc:docMk/>
            <pc:sldMk cId="432089254" sldId="300"/>
            <ac:spMk id="5122" creationId="{00000000-0000-0000-0000-000000000000}"/>
          </ac:spMkLst>
        </pc:spChg>
        <pc:cxnChg chg="add mod">
          <ac:chgData name="Alessandro Zanazzi" userId="ff5ebbde-a591-4287-9959-07bffd8ed2f1" providerId="ADAL" clId="{179524AA-A3C5-4620-8921-E3F259F59E15}" dt="2023-03-20T21:20:04.877" v="1499"/>
          <ac:cxnSpMkLst>
            <pc:docMk/>
            <pc:sldMk cId="432089254" sldId="300"/>
            <ac:cxnSpMk id="4" creationId="{F82EB3EE-F0BA-F82F-663C-CABD6D0B0D9C}"/>
          </ac:cxnSpMkLst>
        </pc:cxnChg>
        <pc:cxnChg chg="add mod">
          <ac:chgData name="Alessandro Zanazzi" userId="ff5ebbde-a591-4287-9959-07bffd8ed2f1" providerId="ADAL" clId="{179524AA-A3C5-4620-8921-E3F259F59E15}" dt="2023-03-20T21:20:04.877" v="1499"/>
          <ac:cxnSpMkLst>
            <pc:docMk/>
            <pc:sldMk cId="432089254" sldId="300"/>
            <ac:cxnSpMk id="6" creationId="{118295DC-8C63-BA1C-7782-BCD842633566}"/>
          </ac:cxnSpMkLst>
        </pc:cxnChg>
      </pc:sldChg>
      <pc:sldChg chg="addSp modSp add mod">
        <pc:chgData name="Alessandro Zanazzi" userId="ff5ebbde-a591-4287-9959-07bffd8ed2f1" providerId="ADAL" clId="{179524AA-A3C5-4620-8921-E3F259F59E15}" dt="2023-03-20T20:47:44.738" v="951" actId="1076"/>
        <pc:sldMkLst>
          <pc:docMk/>
          <pc:sldMk cId="3184623457" sldId="301"/>
        </pc:sldMkLst>
        <pc:spChg chg="mod">
          <ac:chgData name="Alessandro Zanazzi" userId="ff5ebbde-a591-4287-9959-07bffd8ed2f1" providerId="ADAL" clId="{179524AA-A3C5-4620-8921-E3F259F59E15}" dt="2023-03-20T20:47:32.297" v="949" actId="947"/>
          <ac:spMkLst>
            <pc:docMk/>
            <pc:sldMk cId="3184623457" sldId="301"/>
            <ac:spMk id="5" creationId="{5AB5BA77-62B5-70DA-8BB7-1F12A9FA18D5}"/>
          </ac:spMkLst>
        </pc:spChg>
        <pc:spChg chg="mod">
          <ac:chgData name="Alessandro Zanazzi" userId="ff5ebbde-a591-4287-9959-07bffd8ed2f1" providerId="ADAL" clId="{179524AA-A3C5-4620-8921-E3F259F59E15}" dt="2023-03-20T20:46:42.329" v="917" actId="20577"/>
          <ac:spMkLst>
            <pc:docMk/>
            <pc:sldMk cId="3184623457" sldId="301"/>
            <ac:spMk id="5122" creationId="{00000000-0000-0000-0000-000000000000}"/>
          </ac:spMkLst>
        </pc:spChg>
        <pc:picChg chg="add mod">
          <ac:chgData name="Alessandro Zanazzi" userId="ff5ebbde-a591-4287-9959-07bffd8ed2f1" providerId="ADAL" clId="{179524AA-A3C5-4620-8921-E3F259F59E15}" dt="2023-03-20T20:47:44.738" v="951" actId="1076"/>
          <ac:picMkLst>
            <pc:docMk/>
            <pc:sldMk cId="3184623457" sldId="301"/>
            <ac:picMk id="3" creationId="{F48B8B24-DCBB-EF05-14FC-3A0656211B31}"/>
          </ac:picMkLst>
        </pc:picChg>
      </pc:sldChg>
      <pc:sldChg chg="del">
        <pc:chgData name="Alessandro Zanazzi" userId="ff5ebbde-a591-4287-9959-07bffd8ed2f1" providerId="ADAL" clId="{179524AA-A3C5-4620-8921-E3F259F59E15}" dt="2023-03-20T20:07:10.830" v="1" actId="47"/>
        <pc:sldMkLst>
          <pc:docMk/>
          <pc:sldMk cId="343901103" sldId="302"/>
        </pc:sldMkLst>
      </pc:sldChg>
      <pc:sldChg chg="addSp delSp modSp add mod">
        <pc:chgData name="Alessandro Zanazzi" userId="ff5ebbde-a591-4287-9959-07bffd8ed2f1" providerId="ADAL" clId="{179524AA-A3C5-4620-8921-E3F259F59E15}" dt="2023-03-20T20:48:27.851" v="961" actId="1076"/>
        <pc:sldMkLst>
          <pc:docMk/>
          <pc:sldMk cId="1852172379" sldId="302"/>
        </pc:sldMkLst>
        <pc:spChg chg="mod">
          <ac:chgData name="Alessandro Zanazzi" userId="ff5ebbde-a591-4287-9959-07bffd8ed2f1" providerId="ADAL" clId="{179524AA-A3C5-4620-8921-E3F259F59E15}" dt="2023-03-20T20:48:12.145" v="958" actId="947"/>
          <ac:spMkLst>
            <pc:docMk/>
            <pc:sldMk cId="1852172379" sldId="302"/>
            <ac:spMk id="5" creationId="{5AB5BA77-62B5-70DA-8BB7-1F12A9FA18D5}"/>
          </ac:spMkLst>
        </pc:spChg>
        <pc:picChg chg="del">
          <ac:chgData name="Alessandro Zanazzi" userId="ff5ebbde-a591-4287-9959-07bffd8ed2f1" providerId="ADAL" clId="{179524AA-A3C5-4620-8921-E3F259F59E15}" dt="2023-03-20T20:48:13.841" v="959" actId="478"/>
          <ac:picMkLst>
            <pc:docMk/>
            <pc:sldMk cId="1852172379" sldId="302"/>
            <ac:picMk id="3" creationId="{F48B8B24-DCBB-EF05-14FC-3A0656211B31}"/>
          </ac:picMkLst>
        </pc:picChg>
        <pc:picChg chg="add mod">
          <ac:chgData name="Alessandro Zanazzi" userId="ff5ebbde-a591-4287-9959-07bffd8ed2f1" providerId="ADAL" clId="{179524AA-A3C5-4620-8921-E3F259F59E15}" dt="2023-03-20T20:48:27.851" v="961" actId="1076"/>
          <ac:picMkLst>
            <pc:docMk/>
            <pc:sldMk cId="1852172379" sldId="302"/>
            <ac:picMk id="4" creationId="{831595A4-B00F-118B-4491-17A8C0FD6F00}"/>
          </ac:picMkLst>
        </pc:picChg>
      </pc:sldChg>
      <pc:sldChg chg="addSp delSp modSp add mod">
        <pc:chgData name="Alessandro Zanazzi" userId="ff5ebbde-a591-4287-9959-07bffd8ed2f1" providerId="ADAL" clId="{179524AA-A3C5-4620-8921-E3F259F59E15}" dt="2023-03-20T20:49:06.432" v="996" actId="20577"/>
        <pc:sldMkLst>
          <pc:docMk/>
          <pc:sldMk cId="963328324" sldId="303"/>
        </pc:sldMkLst>
        <pc:spChg chg="mod">
          <ac:chgData name="Alessandro Zanazzi" userId="ff5ebbde-a591-4287-9959-07bffd8ed2f1" providerId="ADAL" clId="{179524AA-A3C5-4620-8921-E3F259F59E15}" dt="2023-03-20T20:49:06.432" v="996" actId="20577"/>
          <ac:spMkLst>
            <pc:docMk/>
            <pc:sldMk cId="963328324" sldId="303"/>
            <ac:spMk id="5" creationId="{5AB5BA77-62B5-70DA-8BB7-1F12A9FA18D5}"/>
          </ac:spMkLst>
        </pc:spChg>
        <pc:picChg chg="add mod">
          <ac:chgData name="Alessandro Zanazzi" userId="ff5ebbde-a591-4287-9959-07bffd8ed2f1" providerId="ADAL" clId="{179524AA-A3C5-4620-8921-E3F259F59E15}" dt="2023-03-20T20:48:56.413" v="975" actId="1036"/>
          <ac:picMkLst>
            <pc:docMk/>
            <pc:sldMk cId="963328324" sldId="303"/>
            <ac:picMk id="3" creationId="{EC20E9BF-36CE-B3E5-F958-D2831F7AE848}"/>
          </ac:picMkLst>
        </pc:picChg>
        <pc:picChg chg="del">
          <ac:chgData name="Alessandro Zanazzi" userId="ff5ebbde-a591-4287-9959-07bffd8ed2f1" providerId="ADAL" clId="{179524AA-A3C5-4620-8921-E3F259F59E15}" dt="2023-03-20T20:48:37.872" v="963" actId="478"/>
          <ac:picMkLst>
            <pc:docMk/>
            <pc:sldMk cId="963328324" sldId="303"/>
            <ac:picMk id="4" creationId="{831595A4-B00F-118B-4491-17A8C0FD6F00}"/>
          </ac:picMkLst>
        </pc:picChg>
      </pc:sldChg>
      <pc:sldChg chg="del">
        <pc:chgData name="Alessandro Zanazzi" userId="ff5ebbde-a591-4287-9959-07bffd8ed2f1" providerId="ADAL" clId="{179524AA-A3C5-4620-8921-E3F259F59E15}" dt="2023-03-20T20:07:10.830" v="1" actId="47"/>
        <pc:sldMkLst>
          <pc:docMk/>
          <pc:sldMk cId="2774892266" sldId="303"/>
        </pc:sldMkLst>
      </pc:sldChg>
      <pc:sldChg chg="addSp delSp modSp mod">
        <pc:chgData name="Alessandro Zanazzi" userId="ff5ebbde-a591-4287-9959-07bffd8ed2f1" providerId="ADAL" clId="{179524AA-A3C5-4620-8921-E3F259F59E15}" dt="2023-03-20T20:51:31.864" v="1027" actId="20577"/>
        <pc:sldMkLst>
          <pc:docMk/>
          <pc:sldMk cId="3448435830" sldId="304"/>
        </pc:sldMkLst>
        <pc:spChg chg="mod">
          <ac:chgData name="Alessandro Zanazzi" userId="ff5ebbde-a591-4287-9959-07bffd8ed2f1" providerId="ADAL" clId="{179524AA-A3C5-4620-8921-E3F259F59E15}" dt="2023-03-20T20:51:31.864" v="1027" actId="20577"/>
          <ac:spMkLst>
            <pc:docMk/>
            <pc:sldMk cId="3448435830" sldId="304"/>
            <ac:spMk id="5" creationId="{5AB5BA77-62B5-70DA-8BB7-1F12A9FA18D5}"/>
          </ac:spMkLst>
        </pc:spChg>
        <pc:spChg chg="mod">
          <ac:chgData name="Alessandro Zanazzi" userId="ff5ebbde-a591-4287-9959-07bffd8ed2f1" providerId="ADAL" clId="{179524AA-A3C5-4620-8921-E3F259F59E15}" dt="2023-03-20T20:51:16.333" v="1018" actId="1035"/>
          <ac:spMkLst>
            <pc:docMk/>
            <pc:sldMk cId="3448435830" sldId="304"/>
            <ac:spMk id="5122" creationId="{00000000-0000-0000-0000-000000000000}"/>
          </ac:spMkLst>
        </pc:spChg>
        <pc:picChg chg="del">
          <ac:chgData name="Alessandro Zanazzi" userId="ff5ebbde-a591-4287-9959-07bffd8ed2f1" providerId="ADAL" clId="{179524AA-A3C5-4620-8921-E3F259F59E15}" dt="2023-03-20T20:49:37.919" v="997" actId="478"/>
          <ac:picMkLst>
            <pc:docMk/>
            <pc:sldMk cId="3448435830" sldId="304"/>
            <ac:picMk id="3" creationId="{EC20E9BF-36CE-B3E5-F958-D2831F7AE848}"/>
          </ac:picMkLst>
        </pc:picChg>
        <pc:picChg chg="add del">
          <ac:chgData name="Alessandro Zanazzi" userId="ff5ebbde-a591-4287-9959-07bffd8ed2f1" providerId="ADAL" clId="{179524AA-A3C5-4620-8921-E3F259F59E15}" dt="2023-03-20T20:49:42.544" v="999" actId="22"/>
          <ac:picMkLst>
            <pc:docMk/>
            <pc:sldMk cId="3448435830" sldId="304"/>
            <ac:picMk id="4" creationId="{89C82393-3F7B-2F7A-68D2-B11275995248}"/>
          </ac:picMkLst>
        </pc:picChg>
        <pc:picChg chg="add del mod">
          <ac:chgData name="Alessandro Zanazzi" userId="ff5ebbde-a591-4287-9959-07bffd8ed2f1" providerId="ADAL" clId="{179524AA-A3C5-4620-8921-E3F259F59E15}" dt="2023-03-20T20:50:03.994" v="1002" actId="478"/>
          <ac:picMkLst>
            <pc:docMk/>
            <pc:sldMk cId="3448435830" sldId="304"/>
            <ac:picMk id="7" creationId="{6B98F7EE-109D-28F6-03A9-5F77201FE937}"/>
          </ac:picMkLst>
        </pc:picChg>
        <pc:picChg chg="add mod">
          <ac:chgData name="Alessandro Zanazzi" userId="ff5ebbde-a591-4287-9959-07bffd8ed2f1" providerId="ADAL" clId="{179524AA-A3C5-4620-8921-E3F259F59E15}" dt="2023-03-20T20:51:22.332" v="1023" actId="1038"/>
          <ac:picMkLst>
            <pc:docMk/>
            <pc:sldMk cId="3448435830" sldId="304"/>
            <ac:picMk id="9" creationId="{B8954DAC-94A7-5D8C-117F-53E54831AF51}"/>
          </ac:picMkLst>
        </pc:picChg>
      </pc:sldChg>
      <pc:sldChg chg="addSp delSp modSp mod">
        <pc:chgData name="Alessandro Zanazzi" userId="ff5ebbde-a591-4287-9959-07bffd8ed2f1" providerId="ADAL" clId="{179524AA-A3C5-4620-8921-E3F259F59E15}" dt="2023-03-30T21:45:25.626" v="2842" actId="1035"/>
        <pc:sldMkLst>
          <pc:docMk/>
          <pc:sldMk cId="627732677" sldId="305"/>
        </pc:sldMkLst>
        <pc:spChg chg="add del mod">
          <ac:chgData name="Alessandro Zanazzi" userId="ff5ebbde-a591-4287-9959-07bffd8ed2f1" providerId="ADAL" clId="{179524AA-A3C5-4620-8921-E3F259F59E15}" dt="2023-03-30T21:40:31.465" v="2688" actId="478"/>
          <ac:spMkLst>
            <pc:docMk/>
            <pc:sldMk cId="627732677" sldId="305"/>
            <ac:spMk id="2" creationId="{1F1E7077-F076-840F-3E4C-711D62F2AF4A}"/>
          </ac:spMkLst>
        </pc:spChg>
        <pc:spChg chg="mod">
          <ac:chgData name="Alessandro Zanazzi" userId="ff5ebbde-a591-4287-9959-07bffd8ed2f1" providerId="ADAL" clId="{179524AA-A3C5-4620-8921-E3F259F59E15}" dt="2023-03-30T21:44:56.025" v="2810" actId="1036"/>
          <ac:spMkLst>
            <pc:docMk/>
            <pc:sldMk cId="627732677" sldId="305"/>
            <ac:spMk id="5" creationId="{5AB5BA77-62B5-70DA-8BB7-1F12A9FA18D5}"/>
          </ac:spMkLst>
        </pc:spChg>
        <pc:spChg chg="add mod">
          <ac:chgData name="Alessandro Zanazzi" userId="ff5ebbde-a591-4287-9959-07bffd8ed2f1" providerId="ADAL" clId="{179524AA-A3C5-4620-8921-E3F259F59E15}" dt="2023-03-30T21:45:25.626" v="2842" actId="1035"/>
          <ac:spMkLst>
            <pc:docMk/>
            <pc:sldMk cId="627732677" sldId="305"/>
            <ac:spMk id="8" creationId="{E30B5928-43A8-D644-1DCC-1CDCD818FF38}"/>
          </ac:spMkLst>
        </pc:spChg>
        <pc:spChg chg="add mod">
          <ac:chgData name="Alessandro Zanazzi" userId="ff5ebbde-a591-4287-9959-07bffd8ed2f1" providerId="ADAL" clId="{179524AA-A3C5-4620-8921-E3F259F59E15}" dt="2023-03-30T21:45:15.016" v="2838" actId="20577"/>
          <ac:spMkLst>
            <pc:docMk/>
            <pc:sldMk cId="627732677" sldId="305"/>
            <ac:spMk id="11" creationId="{7C26C6CE-FD07-48ED-48AB-D197C2E9A946}"/>
          </ac:spMkLst>
        </pc:spChg>
        <pc:spChg chg="mod">
          <ac:chgData name="Alessandro Zanazzi" userId="ff5ebbde-a591-4287-9959-07bffd8ed2f1" providerId="ADAL" clId="{179524AA-A3C5-4620-8921-E3F259F59E15}" dt="2023-03-30T21:45:21.156" v="2840" actId="1036"/>
          <ac:spMkLst>
            <pc:docMk/>
            <pc:sldMk cId="627732677" sldId="305"/>
            <ac:spMk id="5122" creationId="{00000000-0000-0000-0000-000000000000}"/>
          </ac:spMkLst>
        </pc:spChg>
        <pc:picChg chg="add del mod">
          <ac:chgData name="Alessandro Zanazzi" userId="ff5ebbde-a591-4287-9959-07bffd8ed2f1" providerId="ADAL" clId="{179524AA-A3C5-4620-8921-E3F259F59E15}" dt="2023-03-20T20:52:39.004" v="1056" actId="478"/>
          <ac:picMkLst>
            <pc:docMk/>
            <pc:sldMk cId="627732677" sldId="305"/>
            <ac:picMk id="2" creationId="{0D805108-860B-A17A-289A-23F77A6F1599}"/>
          </ac:picMkLst>
        </pc:picChg>
        <pc:picChg chg="add del">
          <ac:chgData name="Alessandro Zanazzi" userId="ff5ebbde-a591-4287-9959-07bffd8ed2f1" providerId="ADAL" clId="{179524AA-A3C5-4620-8921-E3F259F59E15}" dt="2023-03-30T21:42:43.343" v="2691" actId="478"/>
          <ac:picMkLst>
            <pc:docMk/>
            <pc:sldMk cId="627732677" sldId="305"/>
            <ac:picMk id="4" creationId="{393EA17A-8C0F-C805-69FC-58FAD54BE98F}"/>
          </ac:picMkLst>
        </pc:picChg>
        <pc:picChg chg="add mod">
          <ac:chgData name="Alessandro Zanazzi" userId="ff5ebbde-a591-4287-9959-07bffd8ed2f1" providerId="ADAL" clId="{179524AA-A3C5-4620-8921-E3F259F59E15}" dt="2023-03-30T21:44:51.436" v="2805" actId="1036"/>
          <ac:picMkLst>
            <pc:docMk/>
            <pc:sldMk cId="627732677" sldId="305"/>
            <ac:picMk id="7" creationId="{11E92564-48ED-E4C8-A564-5DD4E20BC87C}"/>
          </ac:picMkLst>
        </pc:picChg>
        <pc:picChg chg="del">
          <ac:chgData name="Alessandro Zanazzi" userId="ff5ebbde-a591-4287-9959-07bffd8ed2f1" providerId="ADAL" clId="{179524AA-A3C5-4620-8921-E3F259F59E15}" dt="2023-03-20T20:51:40.266" v="1028" actId="478"/>
          <ac:picMkLst>
            <pc:docMk/>
            <pc:sldMk cId="627732677" sldId="305"/>
            <ac:picMk id="9" creationId="{B8954DAC-94A7-5D8C-117F-53E54831AF51}"/>
          </ac:picMkLst>
        </pc:picChg>
        <pc:picChg chg="add mod">
          <ac:chgData name="Alessandro Zanazzi" userId="ff5ebbde-a591-4287-9959-07bffd8ed2f1" providerId="ADAL" clId="{179524AA-A3C5-4620-8921-E3F259F59E15}" dt="2023-03-30T21:45:02.916" v="2819" actId="1035"/>
          <ac:picMkLst>
            <pc:docMk/>
            <pc:sldMk cId="627732677" sldId="305"/>
            <ac:picMk id="10" creationId="{9BC2E09C-86EB-8543-993C-8FDFB047D11A}"/>
          </ac:picMkLst>
        </pc:picChg>
      </pc:sldChg>
      <pc:sldChg chg="addSp delSp modSp mod">
        <pc:chgData name="Alessandro Zanazzi" userId="ff5ebbde-a591-4287-9959-07bffd8ed2f1" providerId="ADAL" clId="{179524AA-A3C5-4620-8921-E3F259F59E15}" dt="2023-03-30T21:40:14.422" v="2687" actId="20577"/>
        <pc:sldMkLst>
          <pc:docMk/>
          <pc:sldMk cId="307901806" sldId="306"/>
        </pc:sldMkLst>
        <pc:spChg chg="del">
          <ac:chgData name="Alessandro Zanazzi" userId="ff5ebbde-a591-4287-9959-07bffd8ed2f1" providerId="ADAL" clId="{179524AA-A3C5-4620-8921-E3F259F59E15}" dt="2023-03-28T21:35:32.667" v="2588" actId="478"/>
          <ac:spMkLst>
            <pc:docMk/>
            <pc:sldMk cId="307901806" sldId="306"/>
            <ac:spMk id="3" creationId="{24DAE342-280C-485F-BD2C-32402CA3AD7F}"/>
          </ac:spMkLst>
        </pc:spChg>
        <pc:spChg chg="add mod">
          <ac:chgData name="Alessandro Zanazzi" userId="ff5ebbde-a591-4287-9959-07bffd8ed2f1" providerId="ADAL" clId="{179524AA-A3C5-4620-8921-E3F259F59E15}" dt="2023-03-30T21:40:14.422" v="2687" actId="20577"/>
          <ac:spMkLst>
            <pc:docMk/>
            <pc:sldMk cId="307901806" sldId="306"/>
            <ac:spMk id="4" creationId="{3B6285A9-D87E-5B74-A55B-A4B1DCDF02A6}"/>
          </ac:spMkLst>
        </pc:spChg>
        <pc:spChg chg="mod">
          <ac:chgData name="Alessandro Zanazzi" userId="ff5ebbde-a591-4287-9959-07bffd8ed2f1" providerId="ADAL" clId="{179524AA-A3C5-4620-8921-E3F259F59E15}" dt="2023-03-30T21:40:08.143" v="2683" actId="20577"/>
          <ac:spMkLst>
            <pc:docMk/>
            <pc:sldMk cId="307901806" sldId="306"/>
            <ac:spMk id="5" creationId="{5AB5BA77-62B5-70DA-8BB7-1F12A9FA18D5}"/>
          </ac:spMkLst>
        </pc:spChg>
        <pc:picChg chg="add mod">
          <ac:chgData name="Alessandro Zanazzi" userId="ff5ebbde-a591-4287-9959-07bffd8ed2f1" providerId="ADAL" clId="{179524AA-A3C5-4620-8921-E3F259F59E15}" dt="2023-03-29T17:27:47.697" v="2663" actId="1076"/>
          <ac:picMkLst>
            <pc:docMk/>
            <pc:sldMk cId="307901806" sldId="306"/>
            <ac:picMk id="2" creationId="{A823195E-EB22-4161-8C13-864E948A16A1}"/>
          </ac:picMkLst>
        </pc:picChg>
        <pc:picChg chg="del">
          <ac:chgData name="Alessandro Zanazzi" userId="ff5ebbde-a591-4287-9959-07bffd8ed2f1" providerId="ADAL" clId="{179524AA-A3C5-4620-8921-E3F259F59E15}" dt="2023-03-28T21:35:26.954" v="2586" actId="478"/>
          <ac:picMkLst>
            <pc:docMk/>
            <pc:sldMk cId="307901806" sldId="306"/>
            <ac:picMk id="4" creationId="{D8A8821B-B700-82C2-84FC-8C6087F27A29}"/>
          </ac:picMkLst>
        </pc:picChg>
      </pc:sldChg>
      <pc:sldChg chg="addSp delSp modSp mod">
        <pc:chgData name="Alessandro Zanazzi" userId="ff5ebbde-a591-4287-9959-07bffd8ed2f1" providerId="ADAL" clId="{179524AA-A3C5-4620-8921-E3F259F59E15}" dt="2023-03-30T21:51:31.160" v="2873" actId="20577"/>
        <pc:sldMkLst>
          <pc:docMk/>
          <pc:sldMk cId="4199587960" sldId="307"/>
        </pc:sldMkLst>
        <pc:spChg chg="mod">
          <ac:chgData name="Alessandro Zanazzi" userId="ff5ebbde-a591-4287-9959-07bffd8ed2f1" providerId="ADAL" clId="{179524AA-A3C5-4620-8921-E3F259F59E15}" dt="2023-03-30T21:51:31.160" v="2873" actId="20577"/>
          <ac:spMkLst>
            <pc:docMk/>
            <pc:sldMk cId="4199587960" sldId="307"/>
            <ac:spMk id="5" creationId="{5AB5BA77-62B5-70DA-8BB7-1F12A9FA18D5}"/>
          </ac:spMkLst>
        </pc:spChg>
        <pc:picChg chg="add del mod">
          <ac:chgData name="Alessandro Zanazzi" userId="ff5ebbde-a591-4287-9959-07bffd8ed2f1" providerId="ADAL" clId="{179524AA-A3C5-4620-8921-E3F259F59E15}" dt="2023-03-30T21:48:33.586" v="2854" actId="478"/>
          <ac:picMkLst>
            <pc:docMk/>
            <pc:sldMk cId="4199587960" sldId="307"/>
            <ac:picMk id="3" creationId="{AE85C10E-AFF3-8B8A-7BCB-FCBCC334E2D3}"/>
          </ac:picMkLst>
        </pc:picChg>
        <pc:picChg chg="add mod">
          <ac:chgData name="Alessandro Zanazzi" userId="ff5ebbde-a591-4287-9959-07bffd8ed2f1" providerId="ADAL" clId="{179524AA-A3C5-4620-8921-E3F259F59E15}" dt="2023-03-30T21:51:24.403" v="2856" actId="1076"/>
          <ac:picMkLst>
            <pc:docMk/>
            <pc:sldMk cId="4199587960" sldId="307"/>
            <ac:picMk id="4" creationId="{1A6CA23D-EC58-5BD7-EE6F-363FF7839BC9}"/>
          </ac:picMkLst>
        </pc:picChg>
      </pc:sldChg>
      <pc:sldChg chg="modSp mod">
        <pc:chgData name="Alessandro Zanazzi" userId="ff5ebbde-a591-4287-9959-07bffd8ed2f1" providerId="ADAL" clId="{179524AA-A3C5-4620-8921-E3F259F59E15}" dt="2023-03-30T21:48:16.056" v="2850" actId="1076"/>
        <pc:sldMkLst>
          <pc:docMk/>
          <pc:sldMk cId="977177675" sldId="308"/>
        </pc:sldMkLst>
        <pc:spChg chg="mod">
          <ac:chgData name="Alessandro Zanazzi" userId="ff5ebbde-a591-4287-9959-07bffd8ed2f1" providerId="ADAL" clId="{179524AA-A3C5-4620-8921-E3F259F59E15}" dt="2023-03-30T21:48:11.340" v="2848" actId="6549"/>
          <ac:spMkLst>
            <pc:docMk/>
            <pc:sldMk cId="977177675" sldId="308"/>
            <ac:spMk id="5" creationId="{5AB5BA77-62B5-70DA-8BB7-1F12A9FA18D5}"/>
          </ac:spMkLst>
        </pc:spChg>
        <pc:picChg chg="mod">
          <ac:chgData name="Alessandro Zanazzi" userId="ff5ebbde-a591-4287-9959-07bffd8ed2f1" providerId="ADAL" clId="{179524AA-A3C5-4620-8921-E3F259F59E15}" dt="2023-03-30T21:48:16.056" v="2850" actId="1076"/>
          <ac:picMkLst>
            <pc:docMk/>
            <pc:sldMk cId="977177675" sldId="308"/>
            <ac:picMk id="3" creationId="{AE85C10E-AFF3-8B8A-7BCB-FCBCC334E2D3}"/>
          </ac:picMkLst>
        </pc:picChg>
      </pc:sldChg>
      <pc:sldChg chg="del">
        <pc:chgData name="Alessandro Zanazzi" userId="ff5ebbde-a591-4287-9959-07bffd8ed2f1" providerId="ADAL" clId="{179524AA-A3C5-4620-8921-E3F259F59E15}" dt="2023-03-20T20:07:10.830" v="1" actId="47"/>
        <pc:sldMkLst>
          <pc:docMk/>
          <pc:sldMk cId="512253356" sldId="326"/>
        </pc:sldMkLst>
      </pc:sldChg>
      <pc:sldChg chg="del">
        <pc:chgData name="Alessandro Zanazzi" userId="ff5ebbde-a591-4287-9959-07bffd8ed2f1" providerId="ADAL" clId="{179524AA-A3C5-4620-8921-E3F259F59E15}" dt="2023-03-20T20:07:10.830" v="1" actId="47"/>
        <pc:sldMkLst>
          <pc:docMk/>
          <pc:sldMk cId="962991360" sldId="327"/>
        </pc:sldMkLst>
      </pc:sldChg>
      <pc:sldChg chg="del">
        <pc:chgData name="Alessandro Zanazzi" userId="ff5ebbde-a591-4287-9959-07bffd8ed2f1" providerId="ADAL" clId="{179524AA-A3C5-4620-8921-E3F259F59E15}" dt="2023-03-20T20:07:10.830" v="1" actId="47"/>
        <pc:sldMkLst>
          <pc:docMk/>
          <pc:sldMk cId="4293907522" sldId="32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9E257B57-0A05-49F1-9B42-B113E07DAFF4}" type="datetimeFigureOut">
              <a:rPr lang="en-US"/>
              <a:pPr>
                <a:defRPr/>
              </a:pPr>
              <a:t>3/30/2023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36724FE-ED60-4F32-BC04-2439CDB518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1C765D4A-5AF6-4BB4-A377-1F31C3E93FF5}" type="datetimeFigureOut">
              <a:rPr lang="en-US"/>
              <a:pPr>
                <a:defRPr/>
              </a:pPr>
              <a:t>3/30/2023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EB8F607-3FB0-4F2E-A34B-FE930534E1E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B2AB4C3-8066-44A6-A970-67C34D3D26F9}" type="slidenum">
              <a:rPr lang="en-US" altLang="en-US"/>
              <a:pPr eaLnBrk="1" hangingPunct="1"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NASA portrait of global aerosols-simulated model of dust transport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/>
              <a:t>Dust is an important source of micro nutrients to the ocean – especially Fe</a:t>
            </a: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D6434CC-438D-4B20-A4AF-35146C2D5482}" type="slidenum">
              <a:rPr lang="en-US" altLang="en-US"/>
              <a:pPr eaLnBrk="1" hangingPunct="1"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61042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Black smoker-hydrothermal vent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/>
              <a:t>Iron, hydrogen sulphate, manganese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/>
              <a:t>Rare earth elements and trace metals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/>
              <a:t>Note also the precipitation around the edges of smoker-removal</a:t>
            </a: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D6434CC-438D-4B20-A4AF-35146C2D5482}" type="slidenum">
              <a:rPr lang="en-US" altLang="en-US"/>
              <a:pPr eaLnBrk="1" hangingPunct="1"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07816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Sinks are in bold</a:t>
            </a: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D6434CC-438D-4B20-A4AF-35146C2D5482}" type="slidenum">
              <a:rPr lang="en-US" altLang="en-US"/>
              <a:pPr eaLnBrk="1" hangingPunct="1"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81772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Second and related </a:t>
            </a:r>
            <a:r>
              <a:rPr lang="en-US" altLang="en-US" dirty="0" err="1"/>
              <a:t>motiviation</a:t>
            </a:r>
            <a:r>
              <a:rPr lang="en-US" altLang="en-US" dirty="0"/>
              <a:t> for the module is thinking about where carbon goes on glacial-interglacial timescales- the earth has run many carbon storage experiments in the past – what can we learn from them?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/>
              <a:t>Make sure to talk about: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/>
              <a:t>Directionality of axis, what 1000s of years before present means (ka and </a:t>
            </a:r>
            <a:r>
              <a:rPr lang="en-US" altLang="en-US" dirty="0" err="1"/>
              <a:t>kyr</a:t>
            </a:r>
            <a:r>
              <a:rPr lang="en-US" altLang="en-US" dirty="0"/>
              <a:t>).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/>
              <a:t>”Last” 100 ka/most recent 100 ka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/>
              <a:t>Variations of 80-100 ppm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/>
              <a:t>Where does this carbon go if it is not in the atmosphere??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/>
              <a:t>Last glacial maximum -20 ka…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D6434CC-438D-4B20-A4AF-35146C2D5482}" type="slidenum">
              <a:rPr lang="en-US" altLang="en-US"/>
              <a:pPr eaLnBrk="1" hangingPunct="1"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26431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Carbon exchange with the atmosphere and carbon burial in the deep ocean (as dissolved/respired and solid organic material)</a:t>
            </a: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D6434CC-438D-4B20-A4AF-35146C2D5482}" type="slidenum">
              <a:rPr lang="en-US" altLang="en-US"/>
              <a:pPr eaLnBrk="1" hangingPunct="1"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17112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Where does the carbon go during glacial periods?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/>
              <a:t>It isn’t in the atmosphere so it must go into one of the reservoirs we talked about.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/>
              <a:t>What are the possibilities? – in boxes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/>
              <a:t>In reality – ice age fewer plants, more arid, more land covered by ice… so we actually need to account for 95-115 ppm co2 change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/>
              <a:t>And the most logical (and true) place where we can store LGM carbon out of the atmosphere  - is in the deep ocean</a:t>
            </a: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D6434CC-438D-4B20-A4AF-35146C2D5482}" type="slidenum">
              <a:rPr lang="en-US" altLang="en-US"/>
              <a:pPr eaLnBrk="1" hangingPunct="1"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8263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If you look outside and see people using umbrellas you know it is probably raining-without ever experiencing the rain yourself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/>
              <a:t>If you find a fossilized coral you know that the location was probably a warm, shallow marine environment at some point in the past</a:t>
            </a: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D6434CC-438D-4B20-A4AF-35146C2D5482}" type="slidenum">
              <a:rPr lang="en-US" altLang="en-US"/>
              <a:pPr eaLnBrk="1" hangingPunct="1"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85065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Beginning of discussion of proxies that we will use in this module</a:t>
            </a:r>
          </a:p>
          <a:p>
            <a:r>
              <a:rPr lang="en-US" dirty="0"/>
              <a:t>Glacial dust fluxes are 2-3x higher than at present because of 1) increased thermal gradients (gustier-important for dust transport), 2) increased production of dust by glaciers, 3) increased aridity during glacial periods </a:t>
            </a:r>
          </a:p>
          <a:p>
            <a:endParaRPr lang="en-US" dirty="0"/>
          </a:p>
          <a:p>
            <a:r>
              <a:rPr lang="en-US" dirty="0"/>
              <a:t>Ga-opportunity to revisit timescales of relevance </a:t>
            </a:r>
            <a:r>
              <a:rPr lang="en-US" dirty="0" err="1"/>
              <a:t>yrs</a:t>
            </a:r>
            <a:r>
              <a:rPr lang="en-US" dirty="0"/>
              <a:t>, </a:t>
            </a:r>
            <a:r>
              <a:rPr lang="en-US" dirty="0" err="1"/>
              <a:t>kyr</a:t>
            </a:r>
            <a:r>
              <a:rPr lang="en-US" dirty="0"/>
              <a:t>, ga</a:t>
            </a:r>
          </a:p>
          <a:p>
            <a:endParaRPr lang="en-US" dirty="0"/>
          </a:p>
          <a:p>
            <a:r>
              <a:rPr lang="en-US" dirty="0"/>
              <a:t>232Th</a:t>
            </a:r>
          </a:p>
          <a:p>
            <a:r>
              <a:rPr lang="en-US" dirty="0"/>
              <a:t>Proxy for aeolian dust</a:t>
            </a:r>
          </a:p>
          <a:p>
            <a:r>
              <a:rPr lang="en-US" dirty="0"/>
              <a:t>Known concentration in dust source areas</a:t>
            </a:r>
          </a:p>
          <a:p>
            <a:r>
              <a:rPr lang="en-US" dirty="0"/>
              <a:t>Long half life (14.05 Ga)</a:t>
            </a:r>
          </a:p>
          <a:p>
            <a:r>
              <a:rPr lang="en-US" dirty="0"/>
              <a:t>Glacial dust fluxes 2-3x higher than at present</a:t>
            </a:r>
          </a:p>
          <a:p>
            <a:endParaRPr lang="en-US" dirty="0"/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D6434CC-438D-4B20-A4AF-35146C2D5482}" type="slidenum">
              <a:rPr lang="en-US" altLang="en-US"/>
              <a:pPr eaLnBrk="1" hangingPunct="1"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77642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Emphasize that Baxs and alkanes do not track the same processes per se, but both are related to productivity in the surface of the ocean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/>
              <a:t>May choose to emphasize that we are examining fluxes (e.g.: g/cm2/</a:t>
            </a:r>
            <a:r>
              <a:rPr lang="en-US" altLang="en-US" dirty="0" err="1"/>
              <a:t>yr</a:t>
            </a:r>
            <a:r>
              <a:rPr lang="en-US" altLang="en-US" dirty="0"/>
              <a:t>) rather than concentrations (g/cm3) because concentrations can be changed by diluting components</a:t>
            </a:r>
          </a:p>
          <a:p>
            <a:pPr marL="0" indent="0">
              <a:buNone/>
            </a:pPr>
            <a:r>
              <a:rPr lang="en-US" dirty="0"/>
              <a:t>1.   Ba</a:t>
            </a:r>
            <a:r>
              <a:rPr lang="en-US" baseline="-25000" dirty="0"/>
              <a:t>xs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Non-lithogenic, excess barite</a:t>
            </a:r>
          </a:p>
          <a:p>
            <a:pPr lvl="1"/>
            <a:r>
              <a:rPr lang="en-US" dirty="0"/>
              <a:t>Formed during early diagenesis of organic matter in water column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2.   Alkanes</a:t>
            </a:r>
          </a:p>
          <a:p>
            <a:pPr lvl="1"/>
            <a:r>
              <a:rPr lang="en-US" dirty="0"/>
              <a:t>Coccolithophorid algae</a:t>
            </a:r>
          </a:p>
          <a:p>
            <a:pPr lvl="1"/>
            <a:r>
              <a:rPr lang="en-US" dirty="0"/>
              <a:t>Primary producers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Fluxes</a:t>
            </a:r>
          </a:p>
          <a:p>
            <a:pPr lvl="1"/>
            <a:r>
              <a:rPr lang="en-US" dirty="0"/>
              <a:t>Not concentrations!</a:t>
            </a:r>
          </a:p>
          <a:p>
            <a:pPr lvl="1"/>
            <a:r>
              <a:rPr lang="en-US" dirty="0"/>
              <a:t>Constant flux proxy (</a:t>
            </a:r>
            <a:r>
              <a:rPr lang="en-US" baseline="30000" dirty="0"/>
              <a:t>230</a:t>
            </a:r>
            <a:r>
              <a:rPr lang="en-US" dirty="0"/>
              <a:t>Th)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D6434CC-438D-4B20-A4AF-35146C2D5482}" type="slidenum">
              <a:rPr lang="en-US" altLang="en-US"/>
              <a:pPr eaLnBrk="1" hangingPunct="1"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20005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Emphasize that Baxs and alkanes do not track the same processes per se, but both are related to productivity in the surface of the ocean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/>
              <a:t>May choose to emphasize that we are examining fluxes (e.g.: g/cm2/</a:t>
            </a:r>
            <a:r>
              <a:rPr lang="en-US" altLang="en-US" dirty="0" err="1"/>
              <a:t>yr</a:t>
            </a:r>
            <a:r>
              <a:rPr lang="en-US" altLang="en-US" dirty="0"/>
              <a:t>) rather than concentrations (g/cm3) because concentrations can be changed by diluting components</a:t>
            </a:r>
          </a:p>
          <a:p>
            <a:pPr marL="0" indent="0">
              <a:buNone/>
            </a:pPr>
            <a:r>
              <a:rPr lang="en-US" dirty="0"/>
              <a:t>1.   Ba</a:t>
            </a:r>
            <a:r>
              <a:rPr lang="en-US" baseline="-25000" dirty="0"/>
              <a:t>xs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Non-lithogenic, excess barite</a:t>
            </a:r>
          </a:p>
          <a:p>
            <a:pPr lvl="1"/>
            <a:r>
              <a:rPr lang="en-US" dirty="0"/>
              <a:t>Formed during early diagenesis of organic matter in water column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2.   Alkanes</a:t>
            </a:r>
          </a:p>
          <a:p>
            <a:pPr lvl="1"/>
            <a:r>
              <a:rPr lang="en-US" dirty="0"/>
              <a:t>Coccolithophorid algae</a:t>
            </a:r>
          </a:p>
          <a:p>
            <a:pPr lvl="1"/>
            <a:r>
              <a:rPr lang="en-US" dirty="0"/>
              <a:t>Primary producers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Fluxes</a:t>
            </a:r>
          </a:p>
          <a:p>
            <a:pPr lvl="1"/>
            <a:r>
              <a:rPr lang="en-US" dirty="0"/>
              <a:t>Not concentrations!</a:t>
            </a:r>
          </a:p>
          <a:p>
            <a:pPr lvl="1"/>
            <a:r>
              <a:rPr lang="en-US" dirty="0"/>
              <a:t>Constant flux proxy (</a:t>
            </a:r>
            <a:r>
              <a:rPr lang="en-US" baseline="30000" dirty="0"/>
              <a:t>230</a:t>
            </a:r>
            <a:r>
              <a:rPr lang="en-US" dirty="0"/>
              <a:t>Th)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D6434CC-438D-4B20-A4AF-35146C2D5482}" type="slidenum">
              <a:rPr lang="en-US" altLang="en-US"/>
              <a:pPr eaLnBrk="1" hangingPunct="1"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6834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D6434CC-438D-4B20-A4AF-35146C2D5482}" type="slidenum">
              <a:rPr lang="en-US" altLang="en-US"/>
              <a:pPr eaLnBrk="1" hangingPunct="1"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06261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Data in this lab come from the </a:t>
            </a:r>
            <a:r>
              <a:rPr lang="en-US" altLang="en-US" dirty="0" err="1"/>
              <a:t>epica</a:t>
            </a:r>
            <a:r>
              <a:rPr lang="en-US" altLang="en-US" dirty="0"/>
              <a:t> dome C ice coring project – paleo atmospheres trapped in ice can reveal past partial pressures of CO2</a:t>
            </a: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D6434CC-438D-4B20-A4AF-35146C2D5482}" type="slidenum">
              <a:rPr lang="en-US" altLang="en-US"/>
              <a:pPr eaLnBrk="1" hangingPunct="1"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0429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Proxy for global ‘climate’ = ice volume + salinity + ocean temperature at depth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r>
              <a:rPr lang="en-US" altLang="en-US" dirty="0"/>
              <a:t>Stack (global compilation) of benthic foraminifera oxygen isotopes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r>
              <a:rPr lang="en-US" altLang="en-US" dirty="0"/>
              <a:t>Oxygen isotope composition is a function of global ice volume, temperature, and salinity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r>
              <a:rPr lang="en-US" altLang="en-US" dirty="0"/>
              <a:t>Make sure you flip the axes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/>
              <a:t>(warmer and less ice - more negative)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D6434CC-438D-4B20-A4AF-35146C2D5482}" type="slidenum">
              <a:rPr lang="en-US" altLang="en-US"/>
              <a:pPr eaLnBrk="1" hangingPunct="1"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22817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Proxy for sedimentary anoxia (no oxygen)</a:t>
            </a:r>
          </a:p>
          <a:p>
            <a:r>
              <a:rPr lang="en-US" dirty="0"/>
              <a:t>Related to bottom water oxygen </a:t>
            </a:r>
            <a:r>
              <a:rPr lang="en-US" i="1" dirty="0"/>
              <a:t>limitation</a:t>
            </a:r>
          </a:p>
          <a:p>
            <a:endParaRPr lang="en-US" dirty="0"/>
          </a:p>
          <a:p>
            <a:r>
              <a:rPr lang="en-US" dirty="0"/>
              <a:t>Oxygen is consumed during the respiration of organic carbon…</a:t>
            </a:r>
          </a:p>
          <a:p>
            <a:endParaRPr lang="en-US" dirty="0"/>
          </a:p>
          <a:p>
            <a:r>
              <a:rPr lang="en-US" dirty="0"/>
              <a:t>Low oxygen reflects respired carbon storage in deep ocean</a:t>
            </a: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D6434CC-438D-4B20-A4AF-35146C2D5482}" type="slidenum">
              <a:rPr lang="en-US" altLang="en-US"/>
              <a:pPr eaLnBrk="1" hangingPunct="1"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15273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Sinks are in bold</a:t>
            </a: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D6434CC-438D-4B20-A4AF-35146C2D5482}" type="slidenum">
              <a:rPr lang="en-US" altLang="en-US"/>
              <a:pPr eaLnBrk="1" hangingPunct="1"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67067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Sinks are in bold</a:t>
            </a: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D6434CC-438D-4B20-A4AF-35146C2D5482}" type="slidenum">
              <a:rPr lang="en-US" altLang="en-US"/>
              <a:pPr eaLnBrk="1" hangingPunct="1"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71664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Sinks are in bold</a:t>
            </a: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D6434CC-438D-4B20-A4AF-35146C2D5482}" type="slidenum">
              <a:rPr lang="en-US" altLang="en-US"/>
              <a:pPr eaLnBrk="1" hangingPunct="1"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42837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Sinks are in bold</a:t>
            </a: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D6434CC-438D-4B20-A4AF-35146C2D5482}" type="slidenum">
              <a:rPr lang="en-US" altLang="en-US"/>
              <a:pPr eaLnBrk="1" hangingPunct="1"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72720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Sinks are in bold</a:t>
            </a: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D6434CC-438D-4B20-A4AF-35146C2D5482}" type="slidenum">
              <a:rPr lang="en-US" altLang="en-US"/>
              <a:pPr eaLnBrk="1" hangingPunct="1"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14060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Sinks are in bold</a:t>
            </a: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D6434CC-438D-4B20-A4AF-35146C2D5482}" type="slidenum">
              <a:rPr lang="en-US" altLang="en-US"/>
              <a:pPr eaLnBrk="1" hangingPunct="1"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80996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Sinks are in bold</a:t>
            </a: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D6434CC-438D-4B20-A4AF-35146C2D5482}" type="slidenum">
              <a:rPr lang="en-US" altLang="en-US"/>
              <a:pPr eaLnBrk="1" hangingPunct="1"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7143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Biggest reservoirs are rocks and deep ocean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/>
              <a:t>Deep ocean has relevant timescale of exchange for control of glacial-interglacial cycles – tectonic timescales of rock record are too long for these cycles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D6434CC-438D-4B20-A4AF-35146C2D5482}" type="slidenum">
              <a:rPr lang="en-US" altLang="en-US"/>
              <a:pPr eaLnBrk="1" hangingPunct="1"/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D6434CC-438D-4B20-A4AF-35146C2D5482}" type="slidenum">
              <a:rPr lang="en-US" altLang="en-US"/>
              <a:pPr eaLnBrk="1" hangingPunct="1"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7552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26% (9/34) of anthropogenic emissions (per year) are going into the ocean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/>
              <a:t>Ocean is incredibly important for moderating magnitude of modern GHG-driven warming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D6434CC-438D-4B20-A4AF-35146C2D5482}" type="slidenum">
              <a:rPr lang="en-US" altLang="en-US"/>
              <a:pPr eaLnBrk="1" hangingPunct="1"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6921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So far carbon has mostly gone into the upper ocean but the deep ocean stores much more carbon as DIC (dissolved inorganic carbon)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/>
              <a:t>Specifically the deep pacific is a huge reservoir for dissolved carbon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D6434CC-438D-4B20-A4AF-35146C2D5482}" type="slidenum">
              <a:rPr lang="en-US" altLang="en-US"/>
              <a:pPr eaLnBrk="1" hangingPunct="1"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97841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Part of the motivation for this module is understanding how ocean ecosystems might respond on G-IG timescales to changing nutrients and carbon storage and to apply that knowledge of the system to future change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/>
              <a:t>That is important for the organisms that call the ocean home 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D6434CC-438D-4B20-A4AF-35146C2D5482}" type="slidenum">
              <a:rPr lang="en-US" altLang="en-US"/>
              <a:pPr eaLnBrk="1" hangingPunct="1"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6504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Ocean ecosystems require nutrients to feed the base of the food chain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/>
              <a:t>Need to think about the sources of those nutrients – in bold</a:t>
            </a: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D6434CC-438D-4B20-A4AF-35146C2D5482}" type="slidenum">
              <a:rPr lang="en-US" altLang="en-US"/>
              <a:pPr eaLnBrk="1" hangingPunct="1"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3235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Example of river input-</a:t>
            </a:r>
            <a:r>
              <a:rPr lang="en-US" dirty="0" err="1">
                <a:ea typeface="ＭＳ Ｐゴシック" charset="0"/>
                <a:cs typeface="ＭＳ Ｐゴシック" charset="0"/>
              </a:rPr>
              <a:t>mississippi</a:t>
            </a:r>
            <a:r>
              <a:rPr lang="en-US" dirty="0">
                <a:ea typeface="ＭＳ Ｐゴシック" charset="0"/>
                <a:cs typeface="ＭＳ Ｐゴシック" charset="0"/>
              </a:rPr>
              <a:t> river delta brings salts,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dom</a:t>
            </a:r>
            <a:r>
              <a:rPr lang="en-US" dirty="0">
                <a:ea typeface="ＭＳ Ｐゴシック" charset="0"/>
                <a:cs typeface="ＭＳ Ｐゴシック" charset="0"/>
              </a:rPr>
              <a:t>, nutrients pollutants to GOM</a:t>
            </a: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D6434CC-438D-4B20-A4AF-35146C2D5482}" type="slidenum">
              <a:rPr lang="en-US" altLang="en-US"/>
              <a:pPr eaLnBrk="1" hangingPunct="1"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5973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3C74A-FD3E-4723-A128-BDD5416E76BC}" type="datetimeFigureOut">
              <a:rPr lang="en-US"/>
              <a:pPr>
                <a:defRPr/>
              </a:pPr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559278-4133-47B6-9B57-E861183E27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1552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1933D-E07E-42F5-99D9-EE20887D65E8}" type="datetimeFigureOut">
              <a:rPr lang="en-US"/>
              <a:pPr>
                <a:defRPr/>
              </a:pPr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AE43A9-6480-4782-B732-BBAE4F34F7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3734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F0073-9D49-4C06-8CD7-67913130121C}" type="datetimeFigureOut">
              <a:rPr lang="en-US"/>
              <a:pPr>
                <a:defRPr/>
              </a:pPr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53F2C8-E184-42E5-948F-2453F42D37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8289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92D5E0-522D-494D-9B85-A69CC8724E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6589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BAD9A-DB06-4B52-A353-3E00F4CB63E8}" type="datetimeFigureOut">
              <a:rPr lang="en-US"/>
              <a:pPr>
                <a:defRPr/>
              </a:pPr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DE828F-5254-4066-B899-EBAAA80CD6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4646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1C432E-B4A3-49FF-95C6-6F493EFF12A0}" type="datetimeFigureOut">
              <a:rPr lang="en-US"/>
              <a:pPr>
                <a:defRPr/>
              </a:pPr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644463-FAF1-4134-9895-34A09BA5C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8609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69889-A350-4D80-98A2-20F44BA5645F}" type="datetimeFigureOut">
              <a:rPr lang="en-US"/>
              <a:pPr>
                <a:defRPr/>
              </a:pPr>
              <a:t>3/30/2023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D8C915-1DBD-4BA4-A7E7-A48917D2EC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2894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60DB8-5196-44BA-BBB7-CCC21713FE01}" type="datetimeFigureOut">
              <a:rPr lang="en-US"/>
              <a:pPr>
                <a:defRPr/>
              </a:pPr>
              <a:t>3/30/2023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83F053-B743-42CF-A512-0F6CBB2D5D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012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25DCE-1B1A-42CD-A948-BAEA8073D59B}" type="datetimeFigureOut">
              <a:rPr lang="en-US"/>
              <a:pPr>
                <a:defRPr/>
              </a:pPr>
              <a:t>3/30/2023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D8CA37-6326-482C-8EF1-B684CB76DE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4389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BE18D-A14E-45AD-AC9C-14EBEF5D1608}" type="datetimeFigureOut">
              <a:rPr lang="en-US"/>
              <a:pPr>
                <a:defRPr/>
              </a:pPr>
              <a:t>3/30/2023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37D856-C28B-4AC3-91E5-E0CFA54592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0084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6C92E-21D0-4AC9-948C-652C16804E3C}" type="datetimeFigureOut">
              <a:rPr lang="en-US"/>
              <a:pPr>
                <a:defRPr/>
              </a:pPr>
              <a:t>3/30/2023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15694F-A906-4453-9C8A-A2182D96D4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2789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A89D4-3247-454C-8E06-C8807D7725E4}" type="datetimeFigureOut">
              <a:rPr lang="en-US"/>
              <a:pPr>
                <a:defRPr/>
              </a:pPr>
              <a:t>3/30/2023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31ADE-325A-4402-863F-9A23C15018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5663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AC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F784072-A942-43A5-9434-33BFC682E7BD}" type="datetimeFigureOut">
              <a:rPr lang="en-US"/>
              <a:pPr>
                <a:defRPr/>
              </a:pPr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1826EE42-C268-4553-A63B-F86DAED3607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  <p:sldLayoutId id="214748400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28600" y="1371600"/>
            <a:ext cx="4800600" cy="1470025"/>
          </a:xfrm>
        </p:spPr>
        <p:txBody>
          <a:bodyPr rtlCol="0">
            <a:noAutofit/>
          </a:bodyPr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Project Eddie Module: Paleoclimate and Ocean Biogeochemistry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C0E65D-26EA-0F74-E05C-05FBA6953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606" y="381000"/>
            <a:ext cx="4520794" cy="548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326145-206D-A907-95CB-8F368D7E5DB8}"/>
              </a:ext>
            </a:extLst>
          </p:cNvPr>
          <p:cNvSpPr txBox="1"/>
          <p:nvPr/>
        </p:nvSpPr>
        <p:spPr>
          <a:xfrm>
            <a:off x="4310388" y="5866179"/>
            <a:ext cx="46892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Marine phytoplankton productivity off of Patagonia-photosynthesis in the surface ocean triggered by dust.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 ecosystems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AB5BA77-62B5-70DA-8BB7-1F12A9FA1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762000"/>
            <a:ext cx="8305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2" indent="-342900" eaLnBrk="1" hangingPunct="1">
              <a:buClr>
                <a:schemeClr val="folHlink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Sources of nutrients</a:t>
            </a:r>
          </a:p>
          <a:p>
            <a:pPr lvl="2" eaLnBrk="1" hangingPunct="1">
              <a:lnSpc>
                <a:spcPct val="90000"/>
              </a:lnSpc>
              <a:buClr>
                <a:schemeClr val="folHlink"/>
              </a:buClr>
              <a:buSzPct val="75000"/>
              <a:defRPr/>
            </a:pP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Winds</a:t>
            </a: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15DEA7-8D70-4A87-4091-4302109DA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828800"/>
            <a:ext cx="8991600" cy="4495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FE18B8-8B5A-9A65-EF8B-9B4D538E0A71}"/>
              </a:ext>
            </a:extLst>
          </p:cNvPr>
          <p:cNvSpPr txBox="1"/>
          <p:nvPr/>
        </p:nvSpPr>
        <p:spPr>
          <a:xfrm>
            <a:off x="76200" y="6412468"/>
            <a:ext cx="8991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z="2000" dirty="0">
                <a:solidFill>
                  <a:schemeClr val="bg1"/>
                </a:solidFill>
              </a:rPr>
              <a:t>Dust is an important source of micronutrients to the ocean – especially Fe</a:t>
            </a:r>
          </a:p>
        </p:txBody>
      </p:sp>
    </p:spTree>
    <p:extLst>
      <p:ext uri="{BB962C8B-B14F-4D97-AF65-F5344CB8AC3E}">
        <p14:creationId xmlns:p14="http://schemas.microsoft.com/office/powerpoint/2010/main" val="2760513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 ecosystems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AB5BA77-62B5-70DA-8BB7-1F12A9FA1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14400"/>
            <a:ext cx="8305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2" indent="-342900" eaLnBrk="1" hangingPunct="1">
              <a:buClr>
                <a:schemeClr val="folHlink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Sources of nutrients</a:t>
            </a:r>
          </a:p>
          <a:p>
            <a:pPr lvl="2" eaLnBrk="1" hangingPunct="1">
              <a:lnSpc>
                <a:spcPct val="90000"/>
              </a:lnSpc>
              <a:buClr>
                <a:schemeClr val="folHlink"/>
              </a:buClr>
              <a:buSzPct val="75000"/>
              <a:defRPr/>
            </a:pP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Hydrothermal vents</a:t>
            </a: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10422A-F692-B8E7-4B63-29B691B04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966912"/>
            <a:ext cx="8458200" cy="475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249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 ecosystems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AB5BA77-62B5-70DA-8BB7-1F12A9FA1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14400"/>
            <a:ext cx="8305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2" indent="-342900" eaLnBrk="1" hangingPunct="1">
              <a:buClr>
                <a:schemeClr val="folHlink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Sinks of nutrients</a:t>
            </a: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53CDCE-4043-91ED-59F0-8F8CEAA64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399" y="2196568"/>
            <a:ext cx="8661001" cy="444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6703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AB5BA77-62B5-70DA-8BB7-1F12A9FA1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14400"/>
            <a:ext cx="8305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2" indent="-342900" eaLnBrk="1" hangingPunct="1">
              <a:buClr>
                <a:schemeClr val="folHlink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Glacial-interglacial atmospheric CO</a:t>
            </a:r>
            <a:r>
              <a:rPr lang="en-US" sz="3200" b="1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F61749-F168-301F-88B4-EC0C679CF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11" y="1828800"/>
            <a:ext cx="8963378" cy="345730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AC1095F-94F9-3AA5-527F-0012D5104BDB}"/>
              </a:ext>
            </a:extLst>
          </p:cNvPr>
          <p:cNvSpPr txBox="1">
            <a:spLocks/>
          </p:cNvSpPr>
          <p:nvPr/>
        </p:nvSpPr>
        <p:spPr>
          <a:xfrm>
            <a:off x="90311" y="5570798"/>
            <a:ext cx="8963377" cy="62970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does the carbon go?</a:t>
            </a:r>
          </a:p>
        </p:txBody>
      </p:sp>
    </p:spTree>
    <p:extLst>
      <p:ext uri="{BB962C8B-B14F-4D97-AF65-F5344CB8AC3E}">
        <p14:creationId xmlns:p14="http://schemas.microsoft.com/office/powerpoint/2010/main" val="3410513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AB5BA77-62B5-70DA-8BB7-1F12A9FA1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14400"/>
            <a:ext cx="8305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2" indent="-342900" eaLnBrk="1" hangingPunct="1">
              <a:buClr>
                <a:schemeClr val="folHlink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Glacial-interglacial atmospheric CO</a:t>
            </a:r>
            <a:r>
              <a:rPr lang="en-US" sz="3200" b="1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D3658A-7B11-0324-9329-6D92E9CBE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01" y="1566213"/>
            <a:ext cx="8083997" cy="529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603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AB5BA77-62B5-70DA-8BB7-1F12A9FA1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914400"/>
            <a:ext cx="8839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2" indent="-342900" eaLnBrk="1" hangingPunct="1">
              <a:buClr>
                <a:schemeClr val="folHlink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Possible ice-ages changes to the carbon cycle </a:t>
            </a:r>
            <a:endParaRPr lang="en-US" sz="3200" b="1" baseline="-25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D401AD8-E435-EDC0-D816-0D9E83ADB956}"/>
              </a:ext>
            </a:extLst>
          </p:cNvPr>
          <p:cNvGrpSpPr/>
          <p:nvPr/>
        </p:nvGrpSpPr>
        <p:grpSpPr>
          <a:xfrm>
            <a:off x="1981200" y="1676400"/>
            <a:ext cx="6728460" cy="5046349"/>
            <a:chOff x="1981200" y="1676400"/>
            <a:chExt cx="6728460" cy="504634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E49D75C-F9FC-7C60-4C6D-4DF60B6561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25" b="5817"/>
            <a:stretch/>
          </p:blipFill>
          <p:spPr>
            <a:xfrm>
              <a:off x="1981200" y="1676400"/>
              <a:ext cx="6728460" cy="504634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08F177D-C30D-010D-9496-336D926B3C90}"/>
                </a:ext>
              </a:extLst>
            </p:cNvPr>
            <p:cNvSpPr txBox="1"/>
            <p:nvPr/>
          </p:nvSpPr>
          <p:spPr>
            <a:xfrm>
              <a:off x="3216477" y="3886200"/>
              <a:ext cx="1062446" cy="6096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>
                <a:latin typeface="Gill Sans MT" panose="020B0502020104020203" pitchFamily="34" charset="77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FE1ADD8-1147-8100-8A3B-5C87AC242816}"/>
                </a:ext>
              </a:extLst>
            </p:cNvPr>
            <p:cNvSpPr txBox="1"/>
            <p:nvPr/>
          </p:nvSpPr>
          <p:spPr>
            <a:xfrm>
              <a:off x="2971800" y="5117068"/>
              <a:ext cx="971550" cy="36933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>
                <a:latin typeface="Gill Sans MT" panose="020B0502020104020203" pitchFamily="34" charset="77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DBB62AF-8887-A220-EF46-1B26E0E6480E}"/>
              </a:ext>
            </a:extLst>
          </p:cNvPr>
          <p:cNvSpPr txBox="1"/>
          <p:nvPr/>
        </p:nvSpPr>
        <p:spPr>
          <a:xfrm>
            <a:off x="5765702" y="6243935"/>
            <a:ext cx="2768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C000"/>
                </a:solidFill>
                <a:latin typeface="Gill Sans MT" panose="020B0502020104020203" pitchFamily="34" charset="77"/>
              </a:rPr>
              <a:t>+</a:t>
            </a:r>
          </a:p>
          <a:p>
            <a:pPr algn="ctr"/>
            <a:r>
              <a:rPr lang="en-US" sz="1200" dirty="0">
                <a:solidFill>
                  <a:srgbClr val="FFC000"/>
                </a:solidFill>
                <a:latin typeface="Gill Sans MT" panose="020B0502020104020203" pitchFamily="34" charset="77"/>
              </a:rPr>
              <a:t>Dissolved inorganic carbon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463E9F-36EC-3F62-6831-B6A2217BD327}"/>
              </a:ext>
            </a:extLst>
          </p:cNvPr>
          <p:cNvSpPr txBox="1"/>
          <p:nvPr/>
        </p:nvSpPr>
        <p:spPr>
          <a:xfrm>
            <a:off x="6248400" y="5990492"/>
            <a:ext cx="1828800" cy="7322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454445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AB5BA77-62B5-70DA-8BB7-1F12A9FA1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990600"/>
            <a:ext cx="8839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2" indent="-342900" eaLnBrk="1" hangingPunct="1">
              <a:buClr>
                <a:schemeClr val="folHlink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Definition</a:t>
            </a: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Examples</a:t>
            </a: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elated image">
            <a:extLst>
              <a:ext uri="{FF2B5EF4-FFF2-40B4-BE49-F238E27FC236}">
                <a16:creationId xmlns:a16="http://schemas.microsoft.com/office/drawing/2014/main" id="{B3B1466D-7DCF-6478-AD62-EE5703589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3644310"/>
            <a:ext cx="3962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805958-11C6-0913-6E4B-6549F1554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429" y="3652457"/>
            <a:ext cx="4459171" cy="296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451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AB5BA77-62B5-70DA-8BB7-1F12A9FA1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990600"/>
            <a:ext cx="8839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2" indent="-342900" eaLnBrk="1" hangingPunct="1">
              <a:buClr>
                <a:schemeClr val="folHlink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Dust flux</a:t>
            </a:r>
          </a:p>
          <a:p>
            <a:pPr lvl="2" eaLnBrk="1" hangingPunct="1">
              <a:lnSpc>
                <a:spcPct val="90000"/>
              </a:lnSpc>
              <a:buClr>
                <a:schemeClr val="folHlink"/>
              </a:buClr>
              <a:buSzPct val="75000"/>
              <a:defRPr/>
            </a:pPr>
            <a:r>
              <a:rPr lang="en-US" sz="2800" b="1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232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</a:t>
            </a:r>
          </a:p>
          <a:p>
            <a:pPr marL="342900" lvl="2" indent="-342900" eaLnBrk="1" hangingPunct="1">
              <a:lnSpc>
                <a:spcPct val="90000"/>
              </a:lnSpc>
              <a:buClr>
                <a:schemeClr val="folHlink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Glacial vs. interglacial dust flux</a:t>
            </a:r>
          </a:p>
          <a:p>
            <a:pPr lvl="2" eaLnBrk="1" hangingPunct="1">
              <a:lnSpc>
                <a:spcPct val="90000"/>
              </a:lnSpc>
              <a:buClr>
                <a:schemeClr val="folHlink"/>
              </a:buClr>
              <a:buSzPct val="75000"/>
              <a:defRPr/>
            </a:pP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FDEE4B-141A-AE71-E7B4-85AFA659AE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6349" y="3733800"/>
            <a:ext cx="5941451" cy="29707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28CA5D-A808-892D-F691-99D102DD71F3}"/>
              </a:ext>
            </a:extLst>
          </p:cNvPr>
          <p:cNvSpPr txBox="1"/>
          <p:nvPr/>
        </p:nvSpPr>
        <p:spPr>
          <a:xfrm>
            <a:off x="91440" y="5867400"/>
            <a:ext cx="2804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Why might glacial periods be </a:t>
            </a:r>
            <a:r>
              <a:rPr lang="en-US" sz="2400" i="1" dirty="0">
                <a:solidFill>
                  <a:schemeClr val="bg1"/>
                </a:solidFill>
                <a:cs typeface="Arial" panose="020B0604020202020204" pitchFamily="34" charset="0"/>
              </a:rPr>
              <a:t>dustier?</a:t>
            </a:r>
            <a:endParaRPr lang="en-US" sz="24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D50354-396C-BD73-F2BD-0FDBCB0F10E9}"/>
              </a:ext>
            </a:extLst>
          </p:cNvPr>
          <p:cNvSpPr txBox="1"/>
          <p:nvPr/>
        </p:nvSpPr>
        <p:spPr>
          <a:xfrm>
            <a:off x="152400" y="2825262"/>
            <a:ext cx="8839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aseline="30000" dirty="0">
                <a:solidFill>
                  <a:schemeClr val="bg1"/>
                </a:solidFill>
              </a:rPr>
              <a:t>232</a:t>
            </a:r>
            <a:r>
              <a:rPr lang="en-US" sz="2400" dirty="0">
                <a:solidFill>
                  <a:schemeClr val="bg1"/>
                </a:solidFill>
              </a:rPr>
              <a:t>Th is a proxy for windblown continental dust delivered to deep-ocean sediments. 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BF97EB-9141-D737-D0DD-F50DB4F45EFD}"/>
              </a:ext>
            </a:extLst>
          </p:cNvPr>
          <p:cNvSpPr txBox="1"/>
          <p:nvPr/>
        </p:nvSpPr>
        <p:spPr>
          <a:xfrm>
            <a:off x="237295" y="4025590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↑</a:t>
            </a:r>
            <a:r>
              <a:rPr lang="en-US" sz="2400" baseline="30000" dirty="0">
                <a:solidFill>
                  <a:schemeClr val="bg1"/>
                </a:solidFill>
                <a:cs typeface="Arial" panose="020B0604020202020204" pitchFamily="34" charset="0"/>
              </a:rPr>
              <a:t>232</a:t>
            </a:r>
            <a:r>
              <a:rPr 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Th→↑Dust</a:t>
            </a:r>
          </a:p>
        </p:txBody>
      </p:sp>
    </p:spTree>
    <p:extLst>
      <p:ext uri="{BB962C8B-B14F-4D97-AF65-F5344CB8AC3E}">
        <p14:creationId xmlns:p14="http://schemas.microsoft.com/office/powerpoint/2010/main" val="20997373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AB5BA77-62B5-70DA-8BB7-1F12A9FA1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62000"/>
            <a:ext cx="8839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2" indent="-342900" eaLnBrk="1" hangingPunct="1">
              <a:buClr>
                <a:schemeClr val="folHlink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Export productivity</a:t>
            </a:r>
          </a:p>
          <a:p>
            <a:pPr lvl="2" eaLnBrk="1" hangingPunct="1">
              <a:lnSpc>
                <a:spcPct val="90000"/>
              </a:lnSpc>
              <a:buClr>
                <a:schemeClr val="folHlink"/>
              </a:buClr>
              <a:buSzPct val="75000"/>
              <a:defRPr/>
            </a:pP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</a:t>
            </a:r>
            <a:r>
              <a:rPr lang="en-US" sz="2800" b="1" baseline="-25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XS</a:t>
            </a:r>
            <a:endParaRPr lang="en-US" sz="2800" b="1" baseline="-25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DAE342-280C-485F-BD2C-32402CA3AD7F}"/>
              </a:ext>
            </a:extLst>
          </p:cNvPr>
          <p:cNvSpPr txBox="1"/>
          <p:nvPr/>
        </p:nvSpPr>
        <p:spPr>
          <a:xfrm>
            <a:off x="169985" y="2257485"/>
            <a:ext cx="39448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Precipitation of Barite is controlled by microbial recycling of organic matter as it is exported from surface to ocean floor. </a:t>
            </a:r>
          </a:p>
          <a:p>
            <a:endParaRPr lang="en-US" sz="24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Biogenically associated Barium (</a:t>
            </a:r>
            <a:r>
              <a:rPr lang="en-US" sz="2400" dirty="0" err="1">
                <a:solidFill>
                  <a:schemeClr val="bg1"/>
                </a:solidFill>
                <a:cs typeface="Arial" panose="020B0604020202020204" pitchFamily="34" charset="0"/>
              </a:rPr>
              <a:t>Ba</a:t>
            </a:r>
            <a:r>
              <a:rPr lang="en-US" sz="2400" baseline="-25000" dirty="0" err="1">
                <a:solidFill>
                  <a:schemeClr val="bg1"/>
                </a:solidFill>
                <a:cs typeface="Arial" panose="020B0604020202020204" pitchFamily="34" charset="0"/>
              </a:rPr>
              <a:t>XS</a:t>
            </a:r>
            <a:r>
              <a:rPr 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) is used as indicator of primary productivity. </a:t>
            </a:r>
          </a:p>
          <a:p>
            <a:endParaRPr lang="en-US" sz="24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↑ </a:t>
            </a:r>
            <a:r>
              <a:rPr lang="en-US" sz="2400" dirty="0" err="1">
                <a:solidFill>
                  <a:schemeClr val="bg1"/>
                </a:solidFill>
                <a:cs typeface="Arial" panose="020B0604020202020204" pitchFamily="34" charset="0"/>
              </a:rPr>
              <a:t>Ba</a:t>
            </a:r>
            <a:r>
              <a:rPr lang="en-US" sz="2400" baseline="-25000" dirty="0" err="1">
                <a:solidFill>
                  <a:schemeClr val="bg1"/>
                </a:solidFill>
                <a:cs typeface="Arial" panose="020B0604020202020204" pitchFamily="34" charset="0"/>
              </a:rPr>
              <a:t>XS</a:t>
            </a:r>
            <a:r>
              <a:rPr 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→↑Productivity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A8821B-B700-82C2-84FC-8C6087F27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628" y="2133600"/>
            <a:ext cx="4815972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9267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AB5BA77-62B5-70DA-8BB7-1F12A9FA1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62000"/>
            <a:ext cx="8839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2" indent="-342900" eaLnBrk="1" hangingPunct="1">
              <a:buClr>
                <a:schemeClr val="folHlink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Export productivity</a:t>
            </a:r>
          </a:p>
          <a:p>
            <a:pPr lvl="2" eaLnBrk="1" hangingPunct="1">
              <a:lnSpc>
                <a:spcPct val="90000"/>
              </a:lnSpc>
              <a:buClr>
                <a:schemeClr val="folHlink"/>
              </a:buClr>
              <a:buSzPct val="75000"/>
              <a:defRPr/>
            </a:pP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Alkenones</a:t>
            </a: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23195E-EB22-4161-8C13-864E948A1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4854" y="2438400"/>
            <a:ext cx="3505504" cy="35055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6285A9-D87E-5B74-A55B-A4B1DCDF02A6}"/>
              </a:ext>
            </a:extLst>
          </p:cNvPr>
          <p:cNvSpPr txBox="1"/>
          <p:nvPr/>
        </p:nvSpPr>
        <p:spPr>
          <a:xfrm>
            <a:off x="329408" y="5105401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↑ Alkenones→↑Productivity</a:t>
            </a:r>
          </a:p>
        </p:txBody>
      </p:sp>
    </p:spTree>
    <p:extLst>
      <p:ext uri="{BB962C8B-B14F-4D97-AF65-F5344CB8AC3E}">
        <p14:creationId xmlns:p14="http://schemas.microsoft.com/office/powerpoint/2010/main" val="307901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14400"/>
            <a:ext cx="8110538" cy="4178300"/>
          </a:xfrm>
        </p:spPr>
        <p:txBody>
          <a:bodyPr/>
          <a:lstStyle/>
          <a:p>
            <a:pPr marL="342900" lvl="2" indent="-342900" eaLnBrk="1" hangingPunct="1">
              <a:buClr>
                <a:schemeClr val="folHlink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Carbon reservoirs</a:t>
            </a:r>
            <a:endParaRPr lang="en-US" sz="2800" b="1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lvl="2" eaLnBrk="1" hangingPunct="1">
              <a:lnSpc>
                <a:spcPct val="90000"/>
              </a:lnSpc>
              <a:buClr>
                <a:schemeClr val="folHlink"/>
              </a:buClr>
              <a:buSzPct val="75000"/>
              <a:defRPr/>
            </a:pP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Significance of the deep ocean</a:t>
            </a:r>
          </a:p>
          <a:p>
            <a:pPr lvl="2" eaLnBrk="1" hangingPunct="1">
              <a:lnSpc>
                <a:spcPct val="90000"/>
              </a:lnSpc>
              <a:buClr>
                <a:schemeClr val="folHlink"/>
              </a:buClr>
              <a:buSzPct val="75000"/>
              <a:defRPr/>
            </a:pP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Modern change</a:t>
            </a:r>
          </a:p>
          <a:p>
            <a:pPr marL="342900" lvl="2" indent="-342900" eaLnBrk="1" hangingPunct="1">
              <a:lnSpc>
                <a:spcPct val="90000"/>
              </a:lnSpc>
              <a:buClr>
                <a:schemeClr val="folHlink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Motivation</a:t>
            </a:r>
          </a:p>
          <a:p>
            <a:pPr lvl="2" eaLnBrk="1" hangingPunct="1">
              <a:lnSpc>
                <a:spcPct val="90000"/>
              </a:lnSpc>
              <a:buClr>
                <a:schemeClr val="folHlink"/>
              </a:buClr>
              <a:buSzPct val="75000"/>
              <a:defRPr/>
            </a:pP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Ocean ecosystems</a:t>
            </a:r>
          </a:p>
          <a:p>
            <a:pPr lvl="3" eaLnBrk="1" hangingPunct="1">
              <a:lnSpc>
                <a:spcPct val="90000"/>
              </a:lnSpc>
              <a:buClr>
                <a:schemeClr val="folHlink"/>
              </a:buClr>
              <a:buSzPct val="75000"/>
              <a:defRPr/>
            </a:pP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Nutrients</a:t>
            </a:r>
          </a:p>
          <a:p>
            <a:pPr lvl="2" eaLnBrk="1" hangingPunct="1">
              <a:lnSpc>
                <a:spcPct val="90000"/>
              </a:lnSpc>
              <a:buClr>
                <a:schemeClr val="folHlink"/>
              </a:buClr>
              <a:buSzPct val="75000"/>
              <a:defRPr/>
            </a:pP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Climate</a:t>
            </a:r>
          </a:p>
          <a:p>
            <a:pPr marL="342900" lvl="2" indent="-342900" eaLnBrk="1" hangingPunct="1">
              <a:lnSpc>
                <a:spcPct val="90000"/>
              </a:lnSpc>
              <a:buClr>
                <a:schemeClr val="folHlink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Proxies</a:t>
            </a:r>
          </a:p>
          <a:p>
            <a:pPr marL="342900" lvl="2" indent="-342900" eaLnBrk="1" hangingPunct="1">
              <a:lnSpc>
                <a:spcPct val="90000"/>
              </a:lnSpc>
              <a:buClr>
                <a:schemeClr val="folHlink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Datasets</a:t>
            </a: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885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AB5BA77-62B5-70DA-8BB7-1F12A9FA1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990600"/>
            <a:ext cx="8839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2" indent="-342900" eaLnBrk="1" hangingPunct="1">
              <a:buClr>
                <a:schemeClr val="folHlink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Antarctic </a:t>
            </a:r>
            <a:r>
              <a:rPr lang="en-US" sz="32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</a:t>
            </a:r>
            <a:r>
              <a:rPr lang="en-US" sz="3200" b="1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E94524-AA00-A1AA-51B5-7BC013F45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" y="1676400"/>
            <a:ext cx="5619750" cy="43275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A6E35C-782B-4D4A-ADF0-722C49F11E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1458" y="1701409"/>
            <a:ext cx="3304032" cy="21847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30BBE0-1FCB-9E5D-8D7C-D18522C0FB8D}"/>
              </a:ext>
            </a:extLst>
          </p:cNvPr>
          <p:cNvSpPr txBox="1"/>
          <p:nvPr/>
        </p:nvSpPr>
        <p:spPr>
          <a:xfrm>
            <a:off x="29308" y="6043424"/>
            <a:ext cx="8839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Paleo atmospheres trapped in ice core bubble can reveal past partial pressures of atmospheric CO</a:t>
            </a:r>
            <a:r>
              <a:rPr lang="en-US" sz="2400" baseline="-25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74860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AB5BA77-62B5-70DA-8BB7-1F12A9FA1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990600"/>
            <a:ext cx="8839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2" indent="-342900" eaLnBrk="1" hangingPunct="1">
              <a:buClr>
                <a:schemeClr val="folHlink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Benthic foraminifera </a:t>
            </a:r>
            <a:r>
              <a:rPr lang="el-GR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δ</a:t>
            </a:r>
            <a:r>
              <a:rPr lang="el-GR" sz="3200" b="1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  </a:t>
            </a:r>
            <a:endParaRPr lang="en-US" sz="3200" b="1" baseline="-25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0AC0F4-54BC-2EFF-6372-6530DB728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752600"/>
            <a:ext cx="8751845" cy="33589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0A20E9-D69E-66B6-6321-939A585A522A}"/>
              </a:ext>
            </a:extLst>
          </p:cNvPr>
          <p:cNvSpPr txBox="1"/>
          <p:nvPr/>
        </p:nvSpPr>
        <p:spPr>
          <a:xfrm>
            <a:off x="239755" y="5288340"/>
            <a:ext cx="87518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Benthic foraminifera </a:t>
            </a:r>
            <a:r>
              <a:rPr lang="el-G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δ</a:t>
            </a:r>
            <a:r>
              <a:rPr lang="el-GR" sz="2400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 is a p</a:t>
            </a:r>
            <a:r>
              <a:rPr lang="en-US" sz="2400" dirty="0">
                <a:solidFill>
                  <a:schemeClr val="bg1"/>
                </a:solidFill>
              </a:rPr>
              <a:t>roxy for deep water temperature and global ice volume.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↑</a:t>
            </a:r>
            <a:r>
              <a:rPr lang="el-GR" sz="2400" dirty="0">
                <a:solidFill>
                  <a:schemeClr val="bg1"/>
                </a:solidFill>
              </a:rPr>
              <a:t> δ</a:t>
            </a:r>
            <a:r>
              <a:rPr lang="el-GR" sz="2400" baseline="30000" dirty="0">
                <a:solidFill>
                  <a:schemeClr val="bg1"/>
                </a:solidFill>
              </a:rPr>
              <a:t>18</a:t>
            </a:r>
            <a:r>
              <a:rPr lang="en-US" sz="2400" dirty="0">
                <a:solidFill>
                  <a:schemeClr val="bg1"/>
                </a:solidFill>
              </a:rPr>
              <a:t>O→↓T and/or ↑ice volume</a:t>
            </a:r>
          </a:p>
        </p:txBody>
      </p:sp>
    </p:spTree>
    <p:extLst>
      <p:ext uri="{BB962C8B-B14F-4D97-AF65-F5344CB8AC3E}">
        <p14:creationId xmlns:p14="http://schemas.microsoft.com/office/powerpoint/2010/main" val="41737995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A594A3F-49DC-CA56-33B9-7C3FFC4AC905}"/>
              </a:ext>
            </a:extLst>
          </p:cNvPr>
          <p:cNvSpPr/>
          <p:nvPr/>
        </p:nvSpPr>
        <p:spPr>
          <a:xfrm>
            <a:off x="4906094" y="1219200"/>
            <a:ext cx="4202045" cy="541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AB5BA77-62B5-70DA-8BB7-1F12A9FA1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33400"/>
            <a:ext cx="8839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2" indent="-342900" eaLnBrk="1" hangingPunct="1">
              <a:buClr>
                <a:schemeClr val="folHlink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Authigenic Uranium</a:t>
            </a:r>
            <a:endParaRPr lang="en-US" sz="3200" b="1" baseline="-25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1B02B8-9A64-3553-E1B5-551E679F8E60}"/>
              </a:ext>
            </a:extLst>
          </p:cNvPr>
          <p:cNvSpPr txBox="1"/>
          <p:nvPr/>
        </p:nvSpPr>
        <p:spPr>
          <a:xfrm>
            <a:off x="5072077" y="1819906"/>
            <a:ext cx="2985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Gill Sans MT" panose="020B0502020104020203" pitchFamily="34" charset="77"/>
              </a:rPr>
              <a:t>Photosynthesis</a:t>
            </a:r>
          </a:p>
          <a:p>
            <a:r>
              <a:rPr lang="en-US" dirty="0">
                <a:solidFill>
                  <a:schemeClr val="accent6"/>
                </a:solidFill>
                <a:latin typeface="Gill Sans MT" panose="020B0502020104020203" pitchFamily="34" charset="77"/>
              </a:rPr>
              <a:t>CO</a:t>
            </a:r>
            <a:r>
              <a:rPr lang="en-US" baseline="-25000" dirty="0">
                <a:solidFill>
                  <a:schemeClr val="accent6"/>
                </a:solidFill>
                <a:latin typeface="Gill Sans MT" panose="020B0502020104020203" pitchFamily="34" charset="77"/>
              </a:rPr>
              <a:t>2</a:t>
            </a:r>
            <a:r>
              <a:rPr lang="en-US" dirty="0">
                <a:solidFill>
                  <a:schemeClr val="accent6"/>
                </a:solidFill>
                <a:latin typeface="Gill Sans MT" panose="020B0502020104020203" pitchFamily="34" charset="77"/>
              </a:rPr>
              <a:t>+H</a:t>
            </a:r>
            <a:r>
              <a:rPr lang="en-US" baseline="-25000" dirty="0">
                <a:solidFill>
                  <a:schemeClr val="accent6"/>
                </a:solidFill>
                <a:latin typeface="Gill Sans MT" panose="020B0502020104020203" pitchFamily="34" charset="77"/>
              </a:rPr>
              <a:t>2</a:t>
            </a:r>
            <a:r>
              <a:rPr lang="en-US" dirty="0">
                <a:solidFill>
                  <a:schemeClr val="accent6"/>
                </a:solidFill>
                <a:latin typeface="Gill Sans MT" panose="020B0502020104020203" pitchFamily="34" charset="77"/>
              </a:rPr>
              <a:t>O </a:t>
            </a:r>
            <a:r>
              <a:rPr lang="en-US" dirty="0">
                <a:latin typeface="Gill Sans MT" panose="020B0502020104020203" pitchFamily="34" charset="77"/>
              </a:rPr>
              <a:t>=&gt; </a:t>
            </a:r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CH</a:t>
            </a:r>
            <a:r>
              <a:rPr lang="en-US" baseline="-25000" dirty="0">
                <a:solidFill>
                  <a:srgbClr val="FF0000"/>
                </a:solidFill>
                <a:latin typeface="Gill Sans MT" panose="020B0502020104020203" pitchFamily="34" charset="77"/>
              </a:rPr>
              <a:t>2</a:t>
            </a:r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O+O</a:t>
            </a:r>
            <a:r>
              <a:rPr lang="en-US" baseline="-25000" dirty="0">
                <a:solidFill>
                  <a:srgbClr val="FF0000"/>
                </a:solidFill>
                <a:latin typeface="Gill Sans MT" panose="020B0502020104020203" pitchFamily="34" charset="77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64D84A-FBAB-E4A0-C693-BCA23A92CAB3}"/>
              </a:ext>
            </a:extLst>
          </p:cNvPr>
          <p:cNvSpPr txBox="1"/>
          <p:nvPr/>
        </p:nvSpPr>
        <p:spPr>
          <a:xfrm>
            <a:off x="5021934" y="4318457"/>
            <a:ext cx="3536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Respiration/oxidation of carbon</a:t>
            </a:r>
          </a:p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CH</a:t>
            </a:r>
            <a:r>
              <a:rPr lang="en-US" baseline="-25000" dirty="0">
                <a:solidFill>
                  <a:srgbClr val="FF0000"/>
                </a:solidFill>
                <a:latin typeface="Gill Sans MT" panose="020B0502020104020203" pitchFamily="34" charset="77"/>
              </a:rPr>
              <a:t>2</a:t>
            </a:r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O+O</a:t>
            </a:r>
            <a:r>
              <a:rPr lang="en-US" baseline="-25000" dirty="0">
                <a:solidFill>
                  <a:srgbClr val="FF0000"/>
                </a:solidFill>
                <a:latin typeface="Gill Sans MT" panose="020B0502020104020203" pitchFamily="34" charset="77"/>
              </a:rPr>
              <a:t>2</a:t>
            </a:r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 </a:t>
            </a:r>
            <a:r>
              <a:rPr lang="en-US" dirty="0">
                <a:latin typeface="Gill Sans MT" panose="020B0502020104020203" pitchFamily="34" charset="77"/>
              </a:rPr>
              <a:t>=&gt; </a:t>
            </a:r>
            <a:r>
              <a:rPr lang="en-US" dirty="0">
                <a:solidFill>
                  <a:schemeClr val="accent6"/>
                </a:solidFill>
                <a:latin typeface="Gill Sans MT" panose="020B0502020104020203" pitchFamily="34" charset="77"/>
              </a:rPr>
              <a:t>CO</a:t>
            </a:r>
            <a:r>
              <a:rPr lang="en-US" baseline="-25000" dirty="0">
                <a:solidFill>
                  <a:schemeClr val="accent6"/>
                </a:solidFill>
                <a:latin typeface="Gill Sans MT" panose="020B0502020104020203" pitchFamily="34" charset="77"/>
              </a:rPr>
              <a:t>2</a:t>
            </a:r>
            <a:r>
              <a:rPr lang="en-US" dirty="0">
                <a:solidFill>
                  <a:schemeClr val="accent6"/>
                </a:solidFill>
                <a:latin typeface="Gill Sans MT" panose="020B0502020104020203" pitchFamily="34" charset="77"/>
              </a:rPr>
              <a:t>+H</a:t>
            </a:r>
            <a:r>
              <a:rPr lang="en-US" baseline="-25000" dirty="0">
                <a:solidFill>
                  <a:schemeClr val="accent6"/>
                </a:solidFill>
                <a:latin typeface="Gill Sans MT" panose="020B0502020104020203" pitchFamily="34" charset="77"/>
              </a:rPr>
              <a:t>2</a:t>
            </a:r>
            <a:r>
              <a:rPr lang="en-US" dirty="0">
                <a:solidFill>
                  <a:schemeClr val="accent6"/>
                </a:solidFill>
                <a:latin typeface="Gill Sans MT" panose="020B0502020104020203" pitchFamily="34" charset="77"/>
              </a:rPr>
              <a:t>O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82EB3EE-F0BA-F82F-663C-CABD6D0B0D9C}"/>
              </a:ext>
            </a:extLst>
          </p:cNvPr>
          <p:cNvCxnSpPr/>
          <p:nvPr/>
        </p:nvCxnSpPr>
        <p:spPr>
          <a:xfrm>
            <a:off x="6949440" y="2600536"/>
            <a:ext cx="0" cy="103632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18295DC-8C63-BA1C-7782-BCD842633566}"/>
              </a:ext>
            </a:extLst>
          </p:cNvPr>
          <p:cNvCxnSpPr>
            <a:cxnSpLocks/>
          </p:cNvCxnSpPr>
          <p:nvPr/>
        </p:nvCxnSpPr>
        <p:spPr>
          <a:xfrm>
            <a:off x="6918960" y="5089424"/>
            <a:ext cx="0" cy="627883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990AA50-5C54-6BFC-D98B-6B99304B6AEF}"/>
              </a:ext>
            </a:extLst>
          </p:cNvPr>
          <p:cNvSpPr txBox="1"/>
          <p:nvPr/>
        </p:nvSpPr>
        <p:spPr>
          <a:xfrm>
            <a:off x="7090108" y="2863882"/>
            <a:ext cx="19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Gill Sans MT" panose="020B0502020104020203" pitchFamily="34" charset="77"/>
              </a:rPr>
              <a:t>Carbon export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BF3109-B84B-6CCA-04F8-28A455087683}"/>
              </a:ext>
            </a:extLst>
          </p:cNvPr>
          <p:cNvSpPr txBox="1"/>
          <p:nvPr/>
        </p:nvSpPr>
        <p:spPr>
          <a:xfrm>
            <a:off x="7085412" y="4953000"/>
            <a:ext cx="1714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Gill Sans MT" panose="020B0502020104020203" pitchFamily="34" charset="77"/>
              </a:rPr>
              <a:t>Respired carbon release</a:t>
            </a:r>
          </a:p>
          <a:p>
            <a:r>
              <a:rPr lang="en-US" dirty="0">
                <a:solidFill>
                  <a:schemeClr val="accent6"/>
                </a:solidFill>
                <a:latin typeface="Gill Sans MT" panose="020B0502020104020203" pitchFamily="34" charset="77"/>
              </a:rPr>
              <a:t>Smaller organic carbon export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95C972-7797-189C-EA35-603F8EC2C8EB}"/>
              </a:ext>
            </a:extLst>
          </p:cNvPr>
          <p:cNvSpPr txBox="1"/>
          <p:nvPr/>
        </p:nvSpPr>
        <p:spPr>
          <a:xfrm>
            <a:off x="5072077" y="2863882"/>
            <a:ext cx="19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</a:rPr>
              <a:t>Oxygen produced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E5E375-743B-D18B-614D-5A17B9ABEA1A}"/>
              </a:ext>
            </a:extLst>
          </p:cNvPr>
          <p:cNvSpPr txBox="1"/>
          <p:nvPr/>
        </p:nvSpPr>
        <p:spPr>
          <a:xfrm>
            <a:off x="5209288" y="5089424"/>
            <a:ext cx="221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</a:rPr>
              <a:t>Oxygen </a:t>
            </a:r>
          </a:p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</a:rPr>
              <a:t>consumed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B74050-A6D5-4048-5630-D03F4CED6E4E}"/>
              </a:ext>
            </a:extLst>
          </p:cNvPr>
          <p:cNvSpPr/>
          <p:nvPr/>
        </p:nvSpPr>
        <p:spPr>
          <a:xfrm>
            <a:off x="4967260" y="1743097"/>
            <a:ext cx="4030436" cy="2046202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EB2CA0-4A79-2A2D-39D7-E709DA7C406E}"/>
              </a:ext>
            </a:extLst>
          </p:cNvPr>
          <p:cNvSpPr txBox="1"/>
          <p:nvPr/>
        </p:nvSpPr>
        <p:spPr>
          <a:xfrm>
            <a:off x="4906094" y="3949125"/>
            <a:ext cx="4030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Sunlit surface ocean &amp; deep ocean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2E7891-08D4-C76C-2BC6-44A288C98EF7}"/>
              </a:ext>
            </a:extLst>
          </p:cNvPr>
          <p:cNvSpPr txBox="1"/>
          <p:nvPr/>
        </p:nvSpPr>
        <p:spPr>
          <a:xfrm>
            <a:off x="4906094" y="1347721"/>
            <a:ext cx="3548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Sunlit surface ocean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C3241A-2AF2-4A7F-DF19-7118C244FB91}"/>
              </a:ext>
            </a:extLst>
          </p:cNvPr>
          <p:cNvSpPr/>
          <p:nvPr/>
        </p:nvSpPr>
        <p:spPr>
          <a:xfrm>
            <a:off x="4967260" y="4301362"/>
            <a:ext cx="4030436" cy="193239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A347B5-D78A-AFA7-23B2-DEED7522A235}"/>
              </a:ext>
            </a:extLst>
          </p:cNvPr>
          <p:cNvSpPr txBox="1"/>
          <p:nvPr/>
        </p:nvSpPr>
        <p:spPr>
          <a:xfrm>
            <a:off x="163445" y="1290221"/>
            <a:ext cx="448475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U</a:t>
            </a:r>
            <a:r>
              <a:rPr lang="en-US" sz="2400" baseline="30000" dirty="0">
                <a:solidFill>
                  <a:schemeClr val="bg1"/>
                </a:solidFill>
              </a:rPr>
              <a:t>6+</a:t>
            </a:r>
            <a:r>
              <a:rPr lang="en-US" sz="2400" dirty="0">
                <a:solidFill>
                  <a:schemeClr val="bg1"/>
                </a:solidFill>
              </a:rPr>
              <a:t>: highly soluble; present as uranyl carbonate.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Under low or no O</a:t>
            </a:r>
            <a:r>
              <a:rPr lang="en-US" sz="2400" baseline="-25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 conditions, U</a:t>
            </a:r>
            <a:r>
              <a:rPr lang="en-US" sz="2400" baseline="30000" dirty="0">
                <a:solidFill>
                  <a:schemeClr val="bg1"/>
                </a:solidFill>
              </a:rPr>
              <a:t>6+</a:t>
            </a:r>
            <a:r>
              <a:rPr lang="en-US" sz="2400" dirty="0">
                <a:solidFill>
                  <a:schemeClr val="bg1"/>
                </a:solidFill>
              </a:rPr>
              <a:t> is reduced to U</a:t>
            </a:r>
            <a:r>
              <a:rPr lang="en-US" sz="2400" baseline="30000" dirty="0">
                <a:solidFill>
                  <a:schemeClr val="bg1"/>
                </a:solidFill>
              </a:rPr>
              <a:t>4+</a:t>
            </a:r>
            <a:r>
              <a:rPr lang="en-US" sz="2400" dirty="0">
                <a:solidFill>
                  <a:schemeClr val="bg1"/>
                </a:solidFill>
              </a:rPr>
              <a:t>, which forms an insoluble solid.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Authigenic U is therefore used as a proxy for export of organic C  (whose decomposition consumes O</a:t>
            </a:r>
            <a:r>
              <a:rPr lang="en-US" sz="2400" baseline="-25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) and sedimentary anoxia.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↑Authigenic U→↓Sediment O</a:t>
            </a:r>
            <a:r>
              <a:rPr lang="en-US" sz="2400" baseline="-25000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320892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AB5BA77-62B5-70DA-8BB7-1F12A9FA1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990600"/>
            <a:ext cx="8839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2" indent="-342900" eaLnBrk="1" hangingPunct="1">
              <a:buClr>
                <a:schemeClr val="folHlink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Dissolved NO</a:t>
            </a:r>
            <a:r>
              <a:rPr lang="en-US" sz="3200" b="1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3200" b="1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concentration</a:t>
            </a:r>
            <a:endParaRPr lang="en-US" sz="3200" b="1" baseline="-25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8B8B24-DCBB-EF05-14FC-3A0656211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75338"/>
            <a:ext cx="9144000" cy="461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6234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AB5BA77-62B5-70DA-8BB7-1F12A9FA1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990600"/>
            <a:ext cx="8839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2" indent="-342900" eaLnBrk="1" hangingPunct="1">
              <a:buClr>
                <a:schemeClr val="folHlink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Dissolved PO</a:t>
            </a:r>
            <a:r>
              <a:rPr lang="en-US" sz="3200" b="1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3200" b="1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3-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concentration</a:t>
            </a:r>
            <a:endParaRPr lang="en-US" sz="3200" b="1" baseline="-25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1595A4-B00F-118B-4491-17A8C0FD6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1200"/>
            <a:ext cx="9144000" cy="460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1723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AB5BA77-62B5-70DA-8BB7-1F12A9FA1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990600"/>
            <a:ext cx="8839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2" indent="-342900" eaLnBrk="1" hangingPunct="1">
              <a:buClr>
                <a:schemeClr val="folHlink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Dissolved N/P ratio</a:t>
            </a:r>
            <a:endParaRPr lang="en-US" sz="3200" b="1" baseline="-25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20E9BF-36CE-B3E5-F958-D2831F7AE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40333"/>
            <a:ext cx="9144000" cy="461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283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AB5BA77-62B5-70DA-8BB7-1F12A9FA1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85800"/>
            <a:ext cx="8839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2" indent="-342900" eaLnBrk="1" hangingPunct="1">
              <a:buClr>
                <a:schemeClr val="folHlink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Surface ocean chlorophyll</a:t>
            </a: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B8954DAC-94A7-5D8C-117F-53E54831AF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13467" y="106539"/>
            <a:ext cx="5469466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4358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-220980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AB5BA77-62B5-70DA-8BB7-1F12A9FA1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6800"/>
            <a:ext cx="8839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2" indent="-342900" eaLnBrk="1" hangingPunct="1">
              <a:buClr>
                <a:schemeClr val="folHlink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Dust flux</a:t>
            </a: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Productivity</a:t>
            </a: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E92564-48ED-E4C8-A564-5DD4E20BC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8662" y="179870"/>
            <a:ext cx="5638800" cy="27919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0B5928-43A8-D644-1DCC-1CDCD818FF38}"/>
              </a:ext>
            </a:extLst>
          </p:cNvPr>
          <p:cNvSpPr txBox="1"/>
          <p:nvPr/>
        </p:nvSpPr>
        <p:spPr>
          <a:xfrm>
            <a:off x="4267200" y="2971800"/>
            <a:ext cx="3962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Southern Ocean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C2E09C-86EB-8543-993C-8FDFB047D1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8662" y="3657600"/>
            <a:ext cx="5627076" cy="26457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26C6CE-FD07-48ED-48AB-D197C2E9A946}"/>
              </a:ext>
            </a:extLst>
          </p:cNvPr>
          <p:cNvSpPr txBox="1"/>
          <p:nvPr/>
        </p:nvSpPr>
        <p:spPr>
          <a:xfrm>
            <a:off x="4419600" y="6279924"/>
            <a:ext cx="3962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Equatorial Pacific</a:t>
            </a:r>
          </a:p>
        </p:txBody>
      </p:sp>
    </p:spTree>
    <p:extLst>
      <p:ext uri="{BB962C8B-B14F-4D97-AF65-F5344CB8AC3E}">
        <p14:creationId xmlns:p14="http://schemas.microsoft.com/office/powerpoint/2010/main" val="6277326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AB5BA77-62B5-70DA-8BB7-1F12A9FA1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85800"/>
            <a:ext cx="8839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2" indent="-342900" eaLnBrk="1" hangingPunct="1">
              <a:buClr>
                <a:schemeClr val="folHlink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Authigenic Uranium </a:t>
            </a: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85C10E-AFF3-8B8A-7BCB-FCBCC334E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4892" y="1371600"/>
            <a:ext cx="5890846" cy="5344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1776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AB5BA77-62B5-70DA-8BB7-1F12A9FA1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85800"/>
            <a:ext cx="8839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2" indent="-342900" eaLnBrk="1" hangingPunct="1">
              <a:buClr>
                <a:schemeClr val="folHlink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Antarctic </a:t>
            </a:r>
            <a:r>
              <a:rPr lang="en-US" sz="32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</a:t>
            </a:r>
            <a:r>
              <a:rPr lang="en-US" sz="3200" b="1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Benthic foraminifera </a:t>
            </a:r>
            <a:r>
              <a:rPr lang="el-GR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δ</a:t>
            </a:r>
            <a:r>
              <a:rPr lang="el-GR" sz="3200" b="1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</a:t>
            </a: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6CA23D-EC58-5BD7-EE6F-363FF7839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" y="2362200"/>
            <a:ext cx="89535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587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 cycle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C0BD48-9CBD-1335-B1D4-989E43C8C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2667000"/>
            <a:ext cx="5257800" cy="4060190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5AB5BA77-62B5-70DA-8BB7-1F12A9FA1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838200"/>
            <a:ext cx="8110538" cy="1959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2" indent="-342900" eaLnBrk="1" hangingPunct="1">
              <a:buClr>
                <a:schemeClr val="folHlink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Biggest reservoirs</a:t>
            </a: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Timescale of fluxes</a:t>
            </a:r>
          </a:p>
          <a:p>
            <a:pPr lvl="2" eaLnBrk="1" hangingPunct="1">
              <a:lnSpc>
                <a:spcPct val="90000"/>
              </a:lnSpc>
              <a:buClr>
                <a:schemeClr val="folHlink"/>
              </a:buClr>
              <a:buSzPct val="75000"/>
              <a:defRPr/>
            </a:pP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Relevant fluxes at glacial-interglacial timescales</a:t>
            </a: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 cycle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AB5BA77-62B5-70DA-8BB7-1F12A9FA1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14400"/>
            <a:ext cx="396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2" indent="-342900" eaLnBrk="1" hangingPunct="1">
              <a:buClr>
                <a:schemeClr val="folHlink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Possible changes</a:t>
            </a: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7F8B45-F43A-A1B4-7DA0-82668230F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24000"/>
            <a:ext cx="6976696" cy="52352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3B6E3C-9D32-D7E2-42C5-6B97B3A943C2}"/>
              </a:ext>
            </a:extLst>
          </p:cNvPr>
          <p:cNvSpPr txBox="1"/>
          <p:nvPr/>
        </p:nvSpPr>
        <p:spPr>
          <a:xfrm>
            <a:off x="7281496" y="1524000"/>
            <a:ext cx="171010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How CAN we change the partitioning of carbon between the ocean and the atmosphere?</a:t>
            </a:r>
          </a:p>
        </p:txBody>
      </p:sp>
    </p:spTree>
    <p:extLst>
      <p:ext uri="{BB962C8B-B14F-4D97-AF65-F5344CB8AC3E}">
        <p14:creationId xmlns:p14="http://schemas.microsoft.com/office/powerpoint/2010/main" val="789553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 cycle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AB5BA77-62B5-70DA-8BB7-1F12A9FA1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14400"/>
            <a:ext cx="396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2" indent="-342900" eaLnBrk="1" hangingPunct="1">
              <a:buClr>
                <a:schemeClr val="folHlink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Modern changes</a:t>
            </a: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F9B704-F557-6F1F-D828-EAA4836FD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7736"/>
            <a:ext cx="9144000" cy="34625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94EB33-7974-DE96-3D58-AA2FEF9EE088}"/>
              </a:ext>
            </a:extLst>
          </p:cNvPr>
          <p:cNvSpPr txBox="1"/>
          <p:nvPr/>
        </p:nvSpPr>
        <p:spPr>
          <a:xfrm>
            <a:off x="381000" y="5357226"/>
            <a:ext cx="8305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How ARE we actually changing carbon distribution today?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9F88148-389E-5F0D-4A92-3655169D205F}"/>
              </a:ext>
            </a:extLst>
          </p:cNvPr>
          <p:cNvSpPr/>
          <p:nvPr/>
        </p:nvSpPr>
        <p:spPr>
          <a:xfrm>
            <a:off x="1937657" y="2832100"/>
            <a:ext cx="642257" cy="5225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CC71442-FA73-7E27-1FBF-4ACFB6AC8170}"/>
              </a:ext>
            </a:extLst>
          </p:cNvPr>
          <p:cNvSpPr/>
          <p:nvPr/>
        </p:nvSpPr>
        <p:spPr>
          <a:xfrm>
            <a:off x="7597601" y="2383972"/>
            <a:ext cx="642257" cy="5225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33232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 cycle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AB5BA77-62B5-70DA-8BB7-1F12A9FA1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14400"/>
            <a:ext cx="8305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2" indent="-342900" eaLnBrk="1" hangingPunct="1">
              <a:buClr>
                <a:schemeClr val="folHlink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Ocean carbon storage</a:t>
            </a: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9DE470-1DF9-7FA3-40A5-52236813B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796" y="1752599"/>
            <a:ext cx="5852250" cy="514056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2F3E3D2-3522-859C-5CE7-1BC8F64E5D4F}"/>
              </a:ext>
            </a:extLst>
          </p:cNvPr>
          <p:cNvSpPr txBox="1">
            <a:spLocks/>
          </p:cNvSpPr>
          <p:nvPr/>
        </p:nvSpPr>
        <p:spPr bwMode="auto">
          <a:xfrm>
            <a:off x="61736" y="1950694"/>
            <a:ext cx="2910064" cy="4206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ocean has absorbed ~30% of emitted anthropogenic carbon dioxide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– IPCC AR5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the oceans continue to store carbon?</a:t>
            </a:r>
          </a:p>
          <a:p>
            <a:endParaRPr 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the consequences of carbon storage be for the oceans?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813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 ecosystems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AB5BA77-62B5-70DA-8BB7-1F12A9FA1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14400"/>
            <a:ext cx="8305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2" indent="-342900" eaLnBrk="1" hangingPunct="1">
              <a:buClr>
                <a:schemeClr val="folHlink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Biological pump</a:t>
            </a: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CAE6E2-9A07-8E4F-75F4-25B93FD9CC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86" r="17674"/>
          <a:stretch/>
        </p:blipFill>
        <p:spPr>
          <a:xfrm>
            <a:off x="292100" y="1600200"/>
            <a:ext cx="5257800" cy="51454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1371F4-CCD6-A368-7C3C-B56573126A5F}"/>
              </a:ext>
            </a:extLst>
          </p:cNvPr>
          <p:cNvSpPr txBox="1"/>
          <p:nvPr/>
        </p:nvSpPr>
        <p:spPr>
          <a:xfrm>
            <a:off x="5638800" y="1600200"/>
            <a:ext cx="35052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schemeClr val="bg1"/>
                </a:solidFill>
              </a:rPr>
              <a:t>How do ocean ecosystems respond on Glacial-Interglacial timescales to changing nutrients and carbon storage?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434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 ecosystems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AB5BA77-62B5-70DA-8BB7-1F12A9FA1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14400"/>
            <a:ext cx="8305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2" indent="-342900" eaLnBrk="1" hangingPunct="1">
              <a:buClr>
                <a:schemeClr val="folHlink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Sources of nutrients</a:t>
            </a: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67964B-6235-431C-FC38-FE808649E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980885"/>
            <a:ext cx="8686799" cy="415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644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 ecosystems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AB5BA77-62B5-70DA-8BB7-1F12A9FA1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09600"/>
            <a:ext cx="8305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2" indent="-342900" eaLnBrk="1" hangingPunct="1">
              <a:buClr>
                <a:schemeClr val="folHlink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Sources of nutrients</a:t>
            </a:r>
          </a:p>
          <a:p>
            <a:pPr lvl="2" eaLnBrk="1" hangingPunct="1">
              <a:lnSpc>
                <a:spcPct val="90000"/>
              </a:lnSpc>
              <a:buClr>
                <a:schemeClr val="folHlink"/>
              </a:buClr>
              <a:buSzPct val="75000"/>
              <a:defRPr/>
            </a:pP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Rivers</a:t>
            </a: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lvl="2" indent="-342900" eaLnBrk="1" hangingPunct="1">
              <a:buClr>
                <a:schemeClr val="folHlink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3EA34A-3632-2511-B396-E8F71C2A7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752600"/>
            <a:ext cx="6705600" cy="502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850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1ea2b65f-2f5e-440e-b025-dfdfafd8e097}" enabled="0" method="" siteId="{1ea2b65f-2f5e-440e-b025-dfdfafd8e09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4706</TotalTime>
  <Words>1417</Words>
  <Application>Microsoft Office PowerPoint</Application>
  <PresentationFormat>On-screen Show (4:3)</PresentationFormat>
  <Paragraphs>298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Gill Sans MT</vt:lpstr>
      <vt:lpstr>Wingdings</vt:lpstr>
      <vt:lpstr>Office Theme</vt:lpstr>
      <vt:lpstr>Project Eddie Module: Paleoclimate and Ocean Biogeochemistry</vt:lpstr>
      <vt:lpstr>Outline</vt:lpstr>
      <vt:lpstr>Carbon cycle</vt:lpstr>
      <vt:lpstr>Carbon cycle</vt:lpstr>
      <vt:lpstr>Carbon cycle</vt:lpstr>
      <vt:lpstr>Carbon cycle</vt:lpstr>
      <vt:lpstr>Ocean ecosystems</vt:lpstr>
      <vt:lpstr>Ocean ecosystems</vt:lpstr>
      <vt:lpstr>Ocean ecosystems</vt:lpstr>
      <vt:lpstr>Ocean ecosystems</vt:lpstr>
      <vt:lpstr>Ocean ecosystems</vt:lpstr>
      <vt:lpstr>Ocean ecosystems</vt:lpstr>
      <vt:lpstr>Climate</vt:lpstr>
      <vt:lpstr>Climate</vt:lpstr>
      <vt:lpstr>Climate</vt:lpstr>
      <vt:lpstr>Proxies</vt:lpstr>
      <vt:lpstr>Proxies</vt:lpstr>
      <vt:lpstr>Proxies</vt:lpstr>
      <vt:lpstr>Proxies</vt:lpstr>
      <vt:lpstr>Proxies</vt:lpstr>
      <vt:lpstr>Proxies</vt:lpstr>
      <vt:lpstr>Proxies</vt:lpstr>
      <vt:lpstr>Datasets</vt:lpstr>
      <vt:lpstr>Datasets</vt:lpstr>
      <vt:lpstr>Datasets</vt:lpstr>
      <vt:lpstr>Datasets</vt:lpstr>
      <vt:lpstr>Datasets</vt:lpstr>
      <vt:lpstr>Datasets</vt:lpstr>
      <vt:lpstr>Datasets</vt:lpstr>
    </vt:vector>
  </TitlesOfParts>
  <Company>Eastern Connecticut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zanazzia</dc:creator>
  <cp:lastModifiedBy>Alessandro Zanazzi</cp:lastModifiedBy>
  <cp:revision>269</cp:revision>
  <dcterms:created xsi:type="dcterms:W3CDTF">2010-05-12T19:35:33Z</dcterms:created>
  <dcterms:modified xsi:type="dcterms:W3CDTF">2023-03-30T21:51:41Z</dcterms:modified>
</cp:coreProperties>
</file>