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76"/>
    <p:restoredTop sz="62734"/>
  </p:normalViewPr>
  <p:slideViewPr>
    <p:cSldViewPr snapToGrid="0" snapToObjects="1">
      <p:cViewPr varScale="1">
        <p:scale>
          <a:sx n="66" d="100"/>
          <a:sy n="66" d="100"/>
        </p:scale>
        <p:origin x="2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2FD9B-7751-5545-89A5-B4798FFB566F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B9259-4C25-6946-9AE8-9176238E8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On</a:t>
            </a:r>
            <a:r>
              <a:rPr lang="en-CA" sz="1200" spc="1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a</a:t>
            </a:r>
            <a:r>
              <a:rPr lang="en-CA" sz="1200" spc="9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bright</a:t>
            </a:r>
            <a:r>
              <a:rPr lang="en-CA" sz="1200" spc="3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F07"/>
                </a:solidFill>
                <a:latin typeface="Times New Roman"/>
                <a:cs typeface="Times New Roman"/>
              </a:rPr>
              <a:t>summer </a:t>
            </a:r>
            <a:r>
              <a:rPr lang="en-CA" sz="1200" spc="50" dirty="0">
                <a:solidFill>
                  <a:srgbClr val="0A0F07"/>
                </a:solidFill>
                <a:latin typeface="Times New Roman"/>
                <a:cs typeface="Times New Roman"/>
              </a:rPr>
              <a:t>day</a:t>
            </a:r>
            <a:r>
              <a:rPr lang="en-CA" sz="1200" spc="-6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in</a:t>
            </a:r>
            <a:r>
              <a:rPr lang="en-CA" sz="1200" spc="20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F07"/>
                </a:solidFill>
                <a:latin typeface="Times New Roman"/>
                <a:cs typeface="Times New Roman"/>
              </a:rPr>
              <a:t>Canada,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thousands</a:t>
            </a:r>
            <a:r>
              <a:rPr lang="en-CA" sz="1200" spc="100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of</a:t>
            </a:r>
            <a:r>
              <a:rPr lang="en-CA" sz="1200" spc="40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eggs</a:t>
            </a:r>
            <a:r>
              <a:rPr lang="en-CA" sz="1200" spc="1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F07"/>
                </a:solidFill>
                <a:latin typeface="Times New Roman"/>
                <a:cs typeface="Times New Roman"/>
              </a:rPr>
              <a:t>are </a:t>
            </a:r>
            <a:r>
              <a:rPr lang="en-CA" sz="1200" dirty="0">
                <a:solidFill>
                  <a:srgbClr val="0A0F07"/>
                </a:solidFill>
                <a:latin typeface="Times New Roman"/>
                <a:cs typeface="Times New Roman"/>
              </a:rPr>
              <a:t>on</a:t>
            </a:r>
            <a:r>
              <a:rPr lang="en-CA" sz="1200" spc="45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A0F07"/>
                </a:solidFill>
                <a:latin typeface="Times New Roman"/>
                <a:cs typeface="Times New Roman"/>
              </a:rPr>
              <a:t>a</a:t>
            </a:r>
            <a:r>
              <a:rPr lang="en-CA" sz="1200" spc="20" dirty="0">
                <a:solidFill>
                  <a:srgbClr val="0A0F07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F07"/>
                </a:solidFill>
                <a:latin typeface="Times New Roman"/>
                <a:cs typeface="Times New Roman"/>
              </a:rPr>
              <a:t>leaf.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50505"/>
                </a:solidFill>
              </a:rPr>
              <a:t>Nick</a:t>
            </a:r>
            <a:r>
              <a:rPr lang="en-CA" sz="1200" spc="90" dirty="0">
                <a:solidFill>
                  <a:srgbClr val="050505"/>
                </a:solidFill>
              </a:rPr>
              <a:t> </a:t>
            </a:r>
            <a:r>
              <a:rPr lang="en-CA" sz="1200" spc="114" dirty="0">
                <a:solidFill>
                  <a:srgbClr val="050505"/>
                </a:solidFill>
              </a:rPr>
              <a:t>the</a:t>
            </a:r>
            <a:r>
              <a:rPr lang="en-CA" sz="1200" spc="90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tick</a:t>
            </a:r>
            <a:r>
              <a:rPr lang="en-CA" sz="1200" spc="114" dirty="0">
                <a:solidFill>
                  <a:srgbClr val="050505"/>
                </a:solidFill>
              </a:rPr>
              <a:t> </a:t>
            </a:r>
            <a:r>
              <a:rPr lang="en-CA" sz="1200" spc="65" dirty="0">
                <a:solidFill>
                  <a:srgbClr val="050505"/>
                </a:solidFill>
              </a:rPr>
              <a:t>meets</a:t>
            </a:r>
            <a:r>
              <a:rPr lang="en-CA" sz="1200" spc="114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his</a:t>
            </a:r>
            <a:r>
              <a:rPr lang="en-CA" sz="1200" spc="60" dirty="0">
                <a:solidFill>
                  <a:srgbClr val="050505"/>
                </a:solidFill>
              </a:rPr>
              <a:t> </a:t>
            </a:r>
            <a:r>
              <a:rPr lang="en-CA" sz="1200" spc="-10" dirty="0">
                <a:solidFill>
                  <a:srgbClr val="050505"/>
                </a:solidFill>
              </a:rPr>
              <a:t>second </a:t>
            </a:r>
            <a:r>
              <a:rPr lang="en-CA" sz="1200" dirty="0">
                <a:solidFill>
                  <a:srgbClr val="050505"/>
                </a:solidFill>
              </a:rPr>
              <a:t>friend</a:t>
            </a:r>
            <a:r>
              <a:rPr lang="en-CA" sz="1200" spc="390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at</a:t>
            </a:r>
            <a:r>
              <a:rPr lang="en-CA" sz="1200" spc="420" dirty="0">
                <a:solidFill>
                  <a:srgbClr val="050505"/>
                </a:solidFill>
              </a:rPr>
              <a:t> </a:t>
            </a:r>
            <a:r>
              <a:rPr lang="en-CA" sz="1200" spc="105" dirty="0">
                <a:solidFill>
                  <a:srgbClr val="050505"/>
                </a:solidFill>
              </a:rPr>
              <a:t>the</a:t>
            </a:r>
            <a:r>
              <a:rPr lang="en-CA" sz="1200" spc="330" dirty="0">
                <a:solidFill>
                  <a:srgbClr val="050505"/>
                </a:solidFill>
              </a:rPr>
              <a:t> </a:t>
            </a:r>
            <a:r>
              <a:rPr lang="en-CA" sz="1200" spc="70" dirty="0">
                <a:solidFill>
                  <a:srgbClr val="050505"/>
                </a:solidFill>
              </a:rPr>
              <a:t>pond.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3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5"/>
                </a:solidFill>
                <a:latin typeface="Times New Roman"/>
                <a:cs typeface="Times New Roman"/>
              </a:rPr>
              <a:t>the</a:t>
            </a:r>
            <a:r>
              <a:rPr lang="en-CA" sz="1200" spc="1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-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"Who</a:t>
            </a:r>
            <a:r>
              <a:rPr lang="en-CA" sz="1200" spc="7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are</a:t>
            </a:r>
            <a:r>
              <a:rPr lang="en-CA" sz="1200" spc="32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you?</a:t>
            </a:r>
            <a:r>
              <a:rPr lang="en-CA" sz="1200" spc="16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lang="en-CA" sz="1200" spc="1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50505"/>
                </a:solidFill>
                <a:latin typeface="Times New Roman"/>
                <a:cs typeface="Times New Roman"/>
              </a:rPr>
              <a:t>am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trying</a:t>
            </a:r>
            <a:r>
              <a:rPr lang="en-CA" sz="1200" spc="204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to</a:t>
            </a:r>
            <a:r>
              <a:rPr lang="en-CA" sz="1200" spc="21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find</a:t>
            </a:r>
            <a:r>
              <a:rPr lang="en-CA" sz="1200" spc="20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50505"/>
                </a:solidFill>
                <a:latin typeface="Times New Roman"/>
                <a:cs typeface="Times New Roman"/>
              </a:rPr>
              <a:t>a</a:t>
            </a:r>
            <a:r>
              <a:rPr lang="en-CA" sz="1200" spc="29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2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meal,</a:t>
            </a:r>
            <a:r>
              <a:rPr lang="en-CA" sz="1200" spc="2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5"/>
                </a:solidFill>
                <a:latin typeface="Times New Roman"/>
                <a:cs typeface="Times New Roman"/>
              </a:rPr>
              <a:t>but</a:t>
            </a:r>
            <a:r>
              <a:rPr lang="en-CA" sz="1200" spc="21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-50" dirty="0">
                <a:solidFill>
                  <a:srgbClr val="050505"/>
                </a:solidFill>
                <a:latin typeface="Times New Roman"/>
                <a:cs typeface="Times New Roman"/>
              </a:rPr>
              <a:t>I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have</a:t>
            </a:r>
            <a:r>
              <a:rPr lang="en-CA" sz="1200" spc="21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50505"/>
                </a:solidFill>
                <a:latin typeface="Times New Roman"/>
                <a:cs typeface="Times New Roman"/>
              </a:rPr>
              <a:t>no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5"/>
                </a:solidFill>
                <a:latin typeface="Times New Roman"/>
                <a:cs typeface="Times New Roman"/>
              </a:rPr>
              <a:t>idea</a:t>
            </a:r>
            <a:r>
              <a:rPr lang="en-CA" sz="1200" spc="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5"/>
                </a:solidFill>
                <a:latin typeface="Times New Roman"/>
                <a:cs typeface="Times New Roman"/>
              </a:rPr>
              <a:t>where</a:t>
            </a:r>
            <a:r>
              <a:rPr lang="en-CA" sz="1200" spc="21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50505"/>
                </a:solidFill>
                <a:latin typeface="Times New Roman"/>
                <a:cs typeface="Times New Roman"/>
              </a:rPr>
              <a:t>to</a:t>
            </a:r>
            <a:r>
              <a:rPr lang="en-CA" sz="1200" spc="50" dirty="0">
                <a:solidFill>
                  <a:srgbClr val="050505"/>
                </a:solidFill>
                <a:latin typeface="Times New Roman"/>
                <a:cs typeface="Times New Roman"/>
              </a:rPr>
              <a:t> go.</a:t>
            </a:r>
            <a:r>
              <a:rPr lang="en-CA" sz="1200" spc="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50505"/>
                </a:solidFill>
                <a:latin typeface="Times New Roman"/>
                <a:cs typeface="Times New Roman"/>
              </a:rPr>
              <a:t>Can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you</a:t>
            </a:r>
            <a:r>
              <a:rPr lang="en-CA" sz="1200" spc="1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50505"/>
                </a:solidFill>
                <a:latin typeface="Times New Roman"/>
                <a:cs typeface="Times New Roman"/>
              </a:rPr>
              <a:t>help</a:t>
            </a:r>
            <a:r>
              <a:rPr lang="en-CA" sz="1200" spc="19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50505"/>
                </a:solidFill>
                <a:latin typeface="Times New Roman"/>
                <a:cs typeface="Times New Roman"/>
              </a:rPr>
              <a:t>me?"</a:t>
            </a:r>
            <a:endParaRPr lang="en-CA" sz="1200" dirty="0">
              <a:latin typeface="Times New Roman"/>
              <a:cs typeface="Times New Roman"/>
            </a:endParaRPr>
          </a:p>
          <a:p>
            <a:pPr marL="18415" marR="130810" indent="-1905" algn="just">
              <a:lnSpc>
                <a:spcPct val="100600"/>
              </a:lnSpc>
              <a:spcBef>
                <a:spcPts val="85"/>
              </a:spcBef>
            </a:pP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Max:</a:t>
            </a:r>
            <a:r>
              <a:rPr lang="en-CA" sz="1200" spc="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"Hi!</a:t>
            </a:r>
            <a:r>
              <a:rPr lang="en-CA" sz="1200" spc="13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I'm</a:t>
            </a:r>
            <a:r>
              <a:rPr lang="en-CA" sz="1200" spc="16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Max,</a:t>
            </a:r>
            <a:r>
              <a:rPr lang="en-CA" sz="1200" spc="19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a</a:t>
            </a:r>
            <a:r>
              <a:rPr lang="en-CA" sz="1200" spc="33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 err="1">
                <a:solidFill>
                  <a:srgbClr val="050505"/>
                </a:solidFill>
                <a:latin typeface="Times New Roman"/>
                <a:cs typeface="Times New Roman"/>
              </a:rPr>
              <a:t>myxospore</a:t>
            </a:r>
            <a:r>
              <a:rPr lang="en-CA" sz="1200" spc="27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50505"/>
                </a:solidFill>
                <a:latin typeface="Times New Roman"/>
                <a:cs typeface="Times New Roman"/>
              </a:rPr>
              <a:t>of </a:t>
            </a:r>
            <a:r>
              <a:rPr lang="en-CA" sz="1200" spc="90" dirty="0">
                <a:solidFill>
                  <a:srgbClr val="050505"/>
                </a:solidFill>
                <a:latin typeface="Times New Roman"/>
                <a:cs typeface="Times New Roman"/>
              </a:rPr>
              <a:t>the</a:t>
            </a:r>
            <a:r>
              <a:rPr lang="en-CA" sz="1200" spc="16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5"/>
                </a:solidFill>
                <a:latin typeface="Times New Roman"/>
                <a:cs typeface="Times New Roman"/>
              </a:rPr>
              <a:t>parasite</a:t>
            </a:r>
            <a:r>
              <a:rPr lang="en-CA" sz="1200" spc="26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>
                <a:solidFill>
                  <a:srgbClr val="050505"/>
                </a:solidFill>
                <a:latin typeface="Times New Roman"/>
                <a:cs typeface="Times New Roman"/>
              </a:rPr>
              <a:t>(</a:t>
            </a:r>
            <a:r>
              <a:rPr lang="en-CA" sz="1200" i="1" dirty="0" err="1">
                <a:solidFill>
                  <a:srgbClr val="050505"/>
                </a:solidFill>
                <a:latin typeface="Times New Roman"/>
                <a:cs typeface="Times New Roman"/>
              </a:rPr>
              <a:t>Myxobolus</a:t>
            </a:r>
            <a:r>
              <a:rPr lang="en-CA" sz="1200" i="1" spc="3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i="1" spc="-10" dirty="0" err="1">
                <a:solidFill>
                  <a:srgbClr val="050505"/>
                </a:solidFill>
                <a:latin typeface="Times New Roman"/>
                <a:cs typeface="Times New Roman"/>
              </a:rPr>
              <a:t>cerebralis</a:t>
            </a:r>
            <a:r>
              <a:rPr lang="en-CA" sz="1200" i="1" spc="-10" dirty="0">
                <a:solidFill>
                  <a:srgbClr val="050505"/>
                </a:solidFill>
                <a:latin typeface="Times New Roman"/>
                <a:cs typeface="Times New Roman"/>
              </a:rPr>
              <a:t>) </a:t>
            </a:r>
            <a:r>
              <a:rPr lang="en-CA" sz="1200" spc="95" dirty="0">
                <a:solidFill>
                  <a:srgbClr val="050505"/>
                </a:solidFill>
                <a:latin typeface="Times New Roman"/>
                <a:cs typeface="Times New Roman"/>
              </a:rPr>
              <a:t>that</a:t>
            </a:r>
            <a:r>
              <a:rPr lang="en-CA" sz="1200" spc="1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causes</a:t>
            </a:r>
            <a:r>
              <a:rPr lang="en-CA" sz="1200" spc="204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whirling</a:t>
            </a:r>
            <a:r>
              <a:rPr lang="en-CA" sz="1200" spc="14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disease.</a:t>
            </a:r>
            <a:endParaRPr lang="en-CA" sz="1200" dirty="0">
              <a:latin typeface="Times New Roman"/>
              <a:cs typeface="Times New Roman"/>
            </a:endParaRPr>
          </a:p>
          <a:p>
            <a:pPr marL="15240" marR="5080" indent="-3175" algn="just">
              <a:lnSpc>
                <a:spcPct val="100600"/>
              </a:lnSpc>
              <a:spcBef>
                <a:spcPts val="5"/>
              </a:spcBef>
            </a:pPr>
            <a:r>
              <a:rPr lang="en-CA" sz="1200" spc="45" dirty="0">
                <a:solidFill>
                  <a:srgbClr val="050505"/>
                </a:solidFill>
                <a:latin typeface="Times New Roman"/>
                <a:cs typeface="Times New Roman"/>
              </a:rPr>
              <a:t>Unfortunately,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 I</a:t>
            </a:r>
            <a:r>
              <a:rPr lang="en-CA" sz="1200" spc="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5"/>
                </a:solidFill>
                <a:latin typeface="Times New Roman"/>
                <a:cs typeface="Times New Roman"/>
              </a:rPr>
              <a:t>don't</a:t>
            </a:r>
            <a:r>
              <a:rPr lang="en-CA" sz="1200" spc="21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5"/>
                </a:solidFill>
                <a:latin typeface="Times New Roman"/>
                <a:cs typeface="Times New Roman"/>
              </a:rPr>
              <a:t>think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you</a:t>
            </a:r>
            <a:r>
              <a:rPr lang="en-CA" sz="1200" spc="14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50505"/>
                </a:solidFill>
                <a:latin typeface="Times New Roman"/>
                <a:cs typeface="Times New Roman"/>
              </a:rPr>
              <a:t>will </a:t>
            </a:r>
            <a:r>
              <a:rPr lang="en-CA" sz="1200" spc="75" dirty="0">
                <a:solidFill>
                  <a:srgbClr val="050505"/>
                </a:solidFill>
                <a:latin typeface="Times New Roman"/>
                <a:cs typeface="Times New Roman"/>
              </a:rPr>
              <a:t>be</a:t>
            </a:r>
            <a:r>
              <a:rPr lang="en-CA" sz="1200" spc="4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5"/>
                </a:solidFill>
                <a:latin typeface="Times New Roman"/>
                <a:cs typeface="Times New Roman"/>
              </a:rPr>
              <a:t>able</a:t>
            </a:r>
            <a:r>
              <a:rPr lang="en-CA" sz="1200" spc="12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50505"/>
                </a:solidFill>
                <a:latin typeface="Times New Roman"/>
                <a:cs typeface="Times New Roman"/>
              </a:rPr>
              <a:t>to</a:t>
            </a:r>
            <a:r>
              <a:rPr lang="en-CA" sz="1200" spc="7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find</a:t>
            </a:r>
            <a:r>
              <a:rPr lang="en-CA" sz="1200" spc="229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a</a:t>
            </a:r>
            <a:r>
              <a:rPr lang="en-CA" sz="1200" spc="26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23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5"/>
                </a:solidFill>
                <a:latin typeface="Times New Roman"/>
                <a:cs typeface="Times New Roman"/>
              </a:rPr>
              <a:t>meal</a:t>
            </a:r>
            <a:r>
              <a:rPr lang="en-CA" sz="1200" spc="14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50505"/>
                </a:solidFill>
                <a:latin typeface="Times New Roman"/>
                <a:cs typeface="Times New Roman"/>
              </a:rPr>
              <a:t>here.”</a:t>
            </a: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1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"Man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......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Hey</a:t>
            </a:r>
            <a:r>
              <a:rPr lang="en-CA" sz="1200" spc="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80808"/>
                </a:solidFill>
                <a:latin typeface="Times New Roman"/>
                <a:cs typeface="Times New Roman"/>
              </a:rPr>
              <a:t>Max?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What</a:t>
            </a:r>
            <a:r>
              <a:rPr lang="en-CA" sz="1200" spc="1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is</a:t>
            </a:r>
            <a:r>
              <a:rPr lang="en-CA" sz="1200" spc="-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your</a:t>
            </a:r>
            <a:r>
              <a:rPr lang="en-CA" sz="1200" spc="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life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cycle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like?"</a:t>
            </a:r>
            <a:endParaRPr lang="en-CA" sz="1200" dirty="0">
              <a:latin typeface="Times New Roman"/>
              <a:cs typeface="Times New Roman"/>
            </a:endParaRP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Max:</a:t>
            </a:r>
            <a:r>
              <a:rPr lang="en-CA" sz="1200" spc="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"I</a:t>
            </a:r>
            <a:r>
              <a:rPr lang="en-CA" sz="1200" spc="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have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an</a:t>
            </a:r>
            <a:r>
              <a:rPr lang="en-CA" sz="1200" spc="25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interesting</a:t>
            </a:r>
            <a:r>
              <a:rPr lang="en-CA" sz="1200" spc="2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life</a:t>
            </a:r>
            <a:r>
              <a:rPr lang="en-CA" sz="1200" spc="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cycle.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Let</a:t>
            </a:r>
            <a:r>
              <a:rPr lang="en-CA" sz="1200" spc="1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me</a:t>
            </a:r>
            <a:r>
              <a:rPr lang="en-CA" sz="1200" spc="1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tell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2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more</a:t>
            </a:r>
            <a:r>
              <a:rPr lang="en-CA" sz="1200" spc="1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about</a:t>
            </a:r>
            <a:r>
              <a:rPr lang="en-CA" sz="1200" spc="12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80808"/>
                </a:solidFill>
                <a:latin typeface="Times New Roman"/>
                <a:cs typeface="Times New Roman"/>
              </a:rPr>
              <a:t>it!”</a:t>
            </a: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spc="-20" dirty="0">
              <a:solidFill>
                <a:srgbClr val="080808"/>
              </a:solidFill>
              <a:latin typeface="Times New Roman"/>
              <a:cs typeface="Times New Roman"/>
            </a:endParaRP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Did</a:t>
            </a:r>
            <a:r>
              <a:rPr lang="en-CA" sz="1200" spc="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know?</a:t>
            </a:r>
            <a:endParaRPr lang="en-CA" sz="1200" spc="-1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1)</a:t>
            </a:r>
            <a:r>
              <a:rPr lang="en-CA" sz="1200" spc="3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 err="1">
                <a:solidFill>
                  <a:srgbClr val="080808"/>
                </a:solidFill>
                <a:latin typeface="Times New Roman"/>
                <a:cs typeface="Times New Roman"/>
              </a:rPr>
              <a:t>Myxobolus</a:t>
            </a:r>
            <a:r>
              <a:rPr lang="en-CA" sz="1200" i="1" spc="40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 err="1">
                <a:solidFill>
                  <a:srgbClr val="080808"/>
                </a:solidFill>
                <a:latin typeface="Times New Roman"/>
                <a:cs typeface="Times New Roman"/>
              </a:rPr>
              <a:t>cerebralis</a:t>
            </a:r>
            <a:r>
              <a:rPr lang="en-CA" sz="1200" i="1" dirty="0">
                <a:solidFill>
                  <a:srgbClr val="080808"/>
                </a:solidFill>
                <a:latin typeface="Times New Roman"/>
                <a:cs typeface="Times New Roman"/>
              </a:rPr>
              <a:t>,</a:t>
            </a:r>
            <a:r>
              <a:rPr lang="en-CA" sz="1200" i="1" spc="2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1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parasite</a:t>
            </a:r>
            <a:r>
              <a:rPr lang="en-CA" sz="1200" spc="3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that</a:t>
            </a:r>
            <a:r>
              <a:rPr lang="en-CA" sz="1200" spc="2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causes</a:t>
            </a:r>
            <a:r>
              <a:rPr lang="en-CA" sz="1200" spc="1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whirling</a:t>
            </a:r>
            <a:r>
              <a:rPr lang="en-CA" sz="1200" spc="25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disease,</a:t>
            </a:r>
            <a:r>
              <a:rPr lang="en-CA" sz="1200" spc="2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is</a:t>
            </a:r>
            <a:r>
              <a:rPr lang="en-CA" sz="1200" spc="1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80808"/>
                </a:solidFill>
                <a:latin typeface="Times New Roman"/>
                <a:cs typeface="Times New Roman"/>
              </a:rPr>
              <a:t>related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to</a:t>
            </a:r>
            <a:r>
              <a:rPr lang="en-CA" sz="1200" spc="1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jellyfish.</a:t>
            </a:r>
            <a:endParaRPr lang="en-CA" sz="1200" dirty="0">
              <a:latin typeface="Times New Roman"/>
              <a:cs typeface="Times New Roman"/>
            </a:endParaRPr>
          </a:p>
          <a:p>
            <a:pPr marL="15240" marR="5080" lvl="0" indent="-3175" algn="just" defTabSz="914400" rtl="0" eaLnBrk="1" fontAlgn="auto" latinLnBrk="0" hangingPunct="1">
              <a:lnSpc>
                <a:spcPct val="100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latin typeface="Times New Roman"/>
              <a:cs typeface="Times New Roman"/>
            </a:endParaRPr>
          </a:p>
          <a:p>
            <a:pPr marL="15240" marR="5080" indent="-3175" algn="just">
              <a:lnSpc>
                <a:spcPct val="100600"/>
              </a:lnSpc>
              <a:spcBef>
                <a:spcPts val="5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Max:</a:t>
            </a:r>
            <a:r>
              <a:rPr lang="en-CA" sz="1200" spc="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"I</a:t>
            </a:r>
            <a:r>
              <a:rPr lang="en-CA" sz="1200" spc="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started</a:t>
            </a:r>
            <a:r>
              <a:rPr lang="en-CA" sz="1200" spc="20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off</a:t>
            </a:r>
            <a:r>
              <a:rPr lang="en-CA" sz="1200" spc="17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inside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35" dirty="0">
                <a:solidFill>
                  <a:srgbClr val="010101"/>
                </a:solidFill>
                <a:latin typeface="Times New Roman"/>
                <a:cs typeface="Times New Roman"/>
              </a:rPr>
              <a:t>a</a:t>
            </a:r>
            <a:r>
              <a:rPr lang="en-CA" sz="1200" spc="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dead</a:t>
            </a:r>
            <a:r>
              <a:rPr lang="en-CA" sz="1200" spc="1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fish,</a:t>
            </a:r>
            <a:r>
              <a:rPr lang="en-CA" sz="1200" spc="1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and</a:t>
            </a:r>
            <a:r>
              <a:rPr lang="en-CA" sz="1200" spc="24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then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escaped</a:t>
            </a:r>
            <a:r>
              <a:rPr lang="en-CA" sz="1200" spc="2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into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the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water.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am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hoping</a:t>
            </a:r>
            <a:r>
              <a:rPr lang="en-CA" sz="1200" spc="2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1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10101"/>
                </a:solidFill>
                <a:latin typeface="Times New Roman"/>
                <a:cs typeface="Times New Roman"/>
              </a:rPr>
              <a:t>be 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eaten</a:t>
            </a:r>
            <a:r>
              <a:rPr lang="en-CA" sz="1200" spc="1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by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35" dirty="0">
                <a:solidFill>
                  <a:srgbClr val="010101"/>
                </a:solidFill>
                <a:latin typeface="Times New Roman"/>
                <a:cs typeface="Times New Roman"/>
              </a:rPr>
              <a:t>a</a:t>
            </a:r>
            <a:r>
              <a:rPr lang="en-CA" sz="1200" spc="-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>
                <a:solidFill>
                  <a:srgbClr val="010101"/>
                </a:solidFill>
                <a:latin typeface="Times New Roman"/>
                <a:cs typeface="Times New Roman"/>
              </a:rPr>
              <a:t>Tubifex</a:t>
            </a:r>
            <a:r>
              <a:rPr lang="en-CA" sz="1200" i="1" spc="16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i="1" spc="50" dirty="0">
                <a:solidFill>
                  <a:srgbClr val="010101"/>
                </a:solidFill>
                <a:latin typeface="Times New Roman"/>
                <a:cs typeface="Times New Roman"/>
              </a:rPr>
              <a:t>tubifex</a:t>
            </a:r>
            <a:r>
              <a:rPr lang="en-CA" sz="1200" i="1" spc="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worm."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100" spc="-25" dirty="0">
              <a:solidFill>
                <a:srgbClr val="010101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dirty="0">
                <a:solidFill>
                  <a:srgbClr val="010101"/>
                </a:solidFill>
                <a:latin typeface="Times New Roman"/>
                <a:cs typeface="Times New Roman"/>
              </a:rPr>
              <a:t>Did</a:t>
            </a:r>
            <a:r>
              <a:rPr lang="en-CA" sz="11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100" dirty="0">
                <a:solidFill>
                  <a:srgbClr val="010101"/>
                </a:solidFill>
                <a:latin typeface="Times New Roman"/>
                <a:cs typeface="Times New Roman"/>
              </a:rPr>
              <a:t>you</a:t>
            </a:r>
            <a:r>
              <a:rPr lang="en-CA" sz="1100" spc="1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100" spc="-10" dirty="0">
                <a:solidFill>
                  <a:srgbClr val="010101"/>
                </a:solidFill>
                <a:latin typeface="Times New Roman"/>
                <a:cs typeface="Times New Roman"/>
              </a:rPr>
              <a:t>know?</a:t>
            </a:r>
            <a:endParaRPr lang="en-CA" sz="1100" spc="-25" dirty="0">
              <a:solidFill>
                <a:srgbClr val="010101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spc="-25" dirty="0">
                <a:solidFill>
                  <a:srgbClr val="010101"/>
                </a:solidFill>
                <a:latin typeface="Arial"/>
                <a:cs typeface="Arial"/>
              </a:rPr>
              <a:t>1)</a:t>
            </a:r>
            <a:r>
              <a:rPr lang="en-CA" sz="1100" dirty="0">
                <a:solidFill>
                  <a:srgbClr val="010101"/>
                </a:solidFill>
                <a:latin typeface="Arial"/>
                <a:cs typeface="Arial"/>
              </a:rPr>
              <a:t>	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Whirling</a:t>
            </a:r>
            <a:r>
              <a:rPr lang="en-CA" sz="1200" spc="2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disease</a:t>
            </a:r>
            <a:r>
              <a:rPr lang="en-CA" sz="1200" spc="2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is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being</a:t>
            </a:r>
            <a:r>
              <a:rPr lang="en-CA" sz="1200" spc="14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found</a:t>
            </a:r>
            <a:r>
              <a:rPr lang="en-CA" sz="1200" spc="3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10101"/>
                </a:solidFill>
                <a:latin typeface="Times New Roman"/>
                <a:cs typeface="Times New Roman"/>
              </a:rPr>
              <a:t>more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widely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in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Canada.</a:t>
            </a:r>
            <a:r>
              <a:rPr lang="en-CA" sz="1200" spc="2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It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spreads</a:t>
            </a:r>
            <a:r>
              <a:rPr lang="en-CA" sz="1200" spc="19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more</a:t>
            </a:r>
            <a:r>
              <a:rPr lang="en-CA" sz="1200" spc="16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easily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when</a:t>
            </a:r>
            <a:r>
              <a:rPr lang="en-CA" sz="1200" spc="16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boats,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waders,</a:t>
            </a:r>
            <a:r>
              <a:rPr lang="en-CA" sz="1200" spc="24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and</a:t>
            </a:r>
            <a:r>
              <a:rPr lang="en-CA" sz="1200" spc="1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other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water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equipment</a:t>
            </a:r>
            <a:r>
              <a:rPr lang="en-CA" sz="1200" spc="409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is</a:t>
            </a:r>
            <a:r>
              <a:rPr lang="en-CA" sz="1200" spc="14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not</a:t>
            </a:r>
            <a:r>
              <a:rPr lang="en-CA" sz="1200" spc="229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properly</a:t>
            </a:r>
            <a:r>
              <a:rPr lang="en-CA" sz="1200" spc="2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10101"/>
                </a:solidFill>
                <a:latin typeface="Times New Roman"/>
                <a:cs typeface="Times New Roman"/>
              </a:rPr>
              <a:t>cleaned.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3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Max:</a:t>
            </a:r>
            <a:r>
              <a:rPr lang="en-CA" sz="1200" spc="60" dirty="0">
                <a:solidFill>
                  <a:srgbClr val="050503"/>
                </a:solidFill>
                <a:latin typeface="Times New Roman"/>
                <a:cs typeface="Times New Roman"/>
              </a:rPr>
              <a:t> "Once</a:t>
            </a:r>
            <a:r>
              <a:rPr lang="en-CA" sz="1200" spc="21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in</a:t>
            </a:r>
            <a:r>
              <a:rPr lang="en-CA" sz="1200" spc="1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17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>
                <a:solidFill>
                  <a:srgbClr val="050503"/>
                </a:solidFill>
                <a:latin typeface="Times New Roman"/>
                <a:cs typeface="Times New Roman"/>
              </a:rPr>
              <a:t>Tubifex</a:t>
            </a:r>
            <a:r>
              <a:rPr lang="en-CA" sz="1200" i="1" spc="10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50503"/>
                </a:solidFill>
                <a:latin typeface="Times New Roman"/>
                <a:cs typeface="Times New Roman"/>
              </a:rPr>
              <a:t>worm,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50503"/>
                </a:solidFill>
                <a:latin typeface="Times New Roman"/>
                <a:cs typeface="Times New Roman"/>
              </a:rPr>
              <a:t>I</a:t>
            </a:r>
            <a:r>
              <a:rPr lang="en-CA" sz="1200" spc="4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will</a:t>
            </a:r>
            <a:r>
              <a:rPr lang="en-CA" sz="1200" spc="13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50503"/>
                </a:solidFill>
                <a:latin typeface="Times New Roman"/>
                <a:cs typeface="Times New Roman"/>
              </a:rPr>
              <a:t>become</a:t>
            </a:r>
            <a:r>
              <a:rPr lang="en-CA" sz="1200" spc="19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20" dirty="0">
                <a:solidFill>
                  <a:srgbClr val="050503"/>
                </a:solidFill>
                <a:latin typeface="Times New Roman"/>
                <a:cs typeface="Times New Roman"/>
              </a:rPr>
              <a:t>a </a:t>
            </a:r>
            <a:r>
              <a:rPr lang="en-CA" sz="1200" spc="85" dirty="0">
                <a:solidFill>
                  <a:srgbClr val="050503"/>
                </a:solidFill>
                <a:latin typeface="Times New Roman"/>
                <a:cs typeface="Times New Roman"/>
              </a:rPr>
              <a:t>triactinomyxon</a:t>
            </a:r>
            <a:r>
              <a:rPr lang="en-CA" sz="1200" spc="15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(TAM)!</a:t>
            </a:r>
            <a:r>
              <a:rPr lang="en-CA" sz="1200" spc="25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50503"/>
                </a:solidFill>
                <a:latin typeface="Times New Roman"/>
                <a:cs typeface="Times New Roman"/>
              </a:rPr>
              <a:t>I</a:t>
            </a:r>
            <a:r>
              <a:rPr lang="en-CA" sz="1200" spc="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3"/>
                </a:solidFill>
                <a:latin typeface="Times New Roman"/>
                <a:cs typeface="Times New Roman"/>
              </a:rPr>
              <a:t>will</a:t>
            </a:r>
            <a:r>
              <a:rPr lang="en-CA" sz="1200" spc="10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50503"/>
                </a:solidFill>
                <a:latin typeface="Times New Roman"/>
                <a:cs typeface="Times New Roman"/>
              </a:rPr>
              <a:t>then</a:t>
            </a:r>
            <a:r>
              <a:rPr lang="en-CA" sz="1200" spc="14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have</a:t>
            </a:r>
            <a:r>
              <a:rPr lang="en-CA" sz="1200" spc="114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3"/>
                </a:solidFill>
                <a:latin typeface="Times New Roman"/>
                <a:cs typeface="Times New Roman"/>
              </a:rPr>
              <a:t>hooks</a:t>
            </a:r>
            <a:r>
              <a:rPr lang="en-CA" sz="1200" spc="229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to</a:t>
            </a:r>
            <a:r>
              <a:rPr lang="en-CA" sz="1200" spc="7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3"/>
                </a:solidFill>
                <a:latin typeface="Times New Roman"/>
                <a:cs typeface="Times New Roman"/>
              </a:rPr>
              <a:t>eventually </a:t>
            </a:r>
            <a:r>
              <a:rPr lang="en-CA" sz="1200" spc="120" dirty="0">
                <a:solidFill>
                  <a:srgbClr val="050503"/>
                </a:solidFill>
                <a:latin typeface="Times New Roman"/>
                <a:cs typeface="Times New Roman"/>
              </a:rPr>
              <a:t>attach</a:t>
            </a:r>
            <a:r>
              <a:rPr lang="en-CA" sz="1200" spc="16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50503"/>
                </a:solidFill>
                <a:latin typeface="Times New Roman"/>
                <a:cs typeface="Times New Roman"/>
              </a:rPr>
              <a:t>to</a:t>
            </a:r>
            <a:r>
              <a:rPr lang="en-CA" sz="1200" spc="4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50503"/>
                </a:solidFill>
                <a:latin typeface="Times New Roman"/>
                <a:cs typeface="Times New Roman"/>
              </a:rPr>
              <a:t>a</a:t>
            </a:r>
            <a:r>
              <a:rPr lang="en-CA" sz="1200" spc="204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50503"/>
                </a:solidFill>
                <a:latin typeface="Times New Roman"/>
                <a:cs typeface="Times New Roman"/>
              </a:rPr>
              <a:t>new</a:t>
            </a:r>
            <a:r>
              <a:rPr lang="en-CA" sz="1200" spc="7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3"/>
                </a:solidFill>
                <a:latin typeface="Times New Roman"/>
                <a:cs typeface="Times New Roman"/>
              </a:rPr>
              <a:t>fish</a:t>
            </a:r>
            <a:r>
              <a:rPr lang="en-CA" sz="1200" spc="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host.</a:t>
            </a:r>
            <a:r>
              <a:rPr lang="en-CA" sz="1200" spc="4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After</a:t>
            </a:r>
            <a:r>
              <a:rPr lang="en-CA" sz="1200" spc="21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50503"/>
                </a:solidFill>
                <a:latin typeface="Times New Roman"/>
                <a:cs typeface="Times New Roman"/>
              </a:rPr>
              <a:t>that,</a:t>
            </a:r>
            <a:r>
              <a:rPr lang="en-CA" sz="1200" spc="15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I</a:t>
            </a:r>
            <a:r>
              <a:rPr lang="en-CA" sz="1200" spc="1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will</a:t>
            </a:r>
            <a:r>
              <a:rPr lang="en-CA" sz="1200" spc="14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3"/>
                </a:solidFill>
                <a:latin typeface="Times New Roman"/>
                <a:cs typeface="Times New Roman"/>
              </a:rPr>
              <a:t>transform</a:t>
            </a:r>
            <a:r>
              <a:rPr lang="en-CA" sz="1200" spc="26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50503"/>
                </a:solidFill>
                <a:latin typeface="Times New Roman"/>
                <a:cs typeface="Times New Roman"/>
              </a:rPr>
              <a:t>into</a:t>
            </a:r>
            <a:r>
              <a:rPr lang="en-CA" sz="1200" spc="5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3"/>
                </a:solidFill>
                <a:latin typeface="Times New Roman"/>
                <a:cs typeface="Times New Roman"/>
              </a:rPr>
              <a:t>a </a:t>
            </a:r>
            <a:r>
              <a:rPr lang="en-CA" sz="1200" spc="80" dirty="0" err="1">
                <a:solidFill>
                  <a:srgbClr val="050503"/>
                </a:solidFill>
                <a:latin typeface="Times New Roman"/>
                <a:cs typeface="Times New Roman"/>
              </a:rPr>
              <a:t>sporoplasm</a:t>
            </a:r>
            <a:r>
              <a:rPr lang="en-CA" sz="1200" spc="2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3"/>
                </a:solidFill>
                <a:latin typeface="Times New Roman"/>
                <a:cs typeface="Times New Roman"/>
              </a:rPr>
              <a:t>and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	</a:t>
            </a:r>
            <a:r>
              <a:rPr lang="en-CA" sz="1200" spc="55" dirty="0">
                <a:solidFill>
                  <a:srgbClr val="050503"/>
                </a:solidFill>
                <a:latin typeface="Times New Roman"/>
                <a:cs typeface="Times New Roman"/>
              </a:rPr>
              <a:t>move</a:t>
            </a:r>
            <a:r>
              <a:rPr lang="en-CA" sz="1200" spc="14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50503"/>
                </a:solidFill>
                <a:latin typeface="Times New Roman"/>
                <a:cs typeface="Times New Roman"/>
              </a:rPr>
              <a:t>into</a:t>
            </a:r>
            <a:r>
              <a:rPr lang="en-CA" sz="1200" spc="11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2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3"/>
                </a:solidFill>
                <a:latin typeface="Times New Roman"/>
                <a:cs typeface="Times New Roman"/>
              </a:rPr>
              <a:t>nervous</a:t>
            </a:r>
            <a:r>
              <a:rPr lang="en-CA" sz="1200" spc="16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50503"/>
                </a:solidFill>
                <a:latin typeface="Times New Roman"/>
                <a:cs typeface="Times New Roman"/>
              </a:rPr>
              <a:t>system."</a:t>
            </a:r>
            <a:endParaRPr lang="en-CA" sz="120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  <a:spcBef>
                <a:spcPts val="105"/>
              </a:spcBef>
            </a:pP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Did</a:t>
            </a:r>
            <a:r>
              <a:rPr lang="en-CA" sz="1200" spc="9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3"/>
                </a:solidFill>
                <a:latin typeface="Times New Roman"/>
                <a:cs typeface="Times New Roman"/>
              </a:rPr>
              <a:t>you</a:t>
            </a:r>
            <a:r>
              <a:rPr lang="en-CA" sz="1200" spc="14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3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5080" indent="4445">
              <a:lnSpc>
                <a:spcPts val="3229"/>
              </a:lnSpc>
              <a:spcBef>
                <a:spcPts val="90"/>
              </a:spcBef>
              <a:tabLst>
                <a:tab pos="435609" algn="l"/>
              </a:tabLst>
            </a:pPr>
            <a:r>
              <a:rPr lang="en-CA" sz="1100" spc="35" dirty="0">
                <a:solidFill>
                  <a:srgbClr val="050503"/>
                </a:solidFill>
                <a:latin typeface="Arial"/>
                <a:cs typeface="Arial"/>
              </a:rPr>
              <a:t>1)</a:t>
            </a:r>
            <a:r>
              <a:rPr lang="en-CA" sz="1100" dirty="0">
                <a:solidFill>
                  <a:srgbClr val="050503"/>
                </a:solidFill>
                <a:latin typeface="Arial"/>
                <a:cs typeface="Arial"/>
              </a:rPr>
              <a:t>	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Asexual</a:t>
            </a:r>
            <a:r>
              <a:rPr lang="en-CA" sz="1200" spc="18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50503"/>
                </a:solidFill>
                <a:latin typeface="Times New Roman"/>
                <a:cs typeface="Times New Roman"/>
              </a:rPr>
              <a:t>and</a:t>
            </a:r>
            <a:r>
              <a:rPr lang="en-CA" sz="1200" spc="16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3"/>
                </a:solidFill>
                <a:latin typeface="Times New Roman"/>
                <a:cs typeface="Times New Roman"/>
              </a:rPr>
              <a:t>sexual</a:t>
            </a:r>
            <a:r>
              <a:rPr lang="en-CA" sz="1200" spc="28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reproduction</a:t>
            </a:r>
            <a:r>
              <a:rPr lang="en-CA" sz="1200" spc="31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50503"/>
                </a:solidFill>
                <a:latin typeface="Times New Roman"/>
                <a:cs typeface="Times New Roman"/>
              </a:rPr>
              <a:t>happen</a:t>
            </a:r>
            <a:r>
              <a:rPr lang="en-CA" sz="1200" spc="19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50503"/>
                </a:solidFill>
                <a:latin typeface="Times New Roman"/>
                <a:cs typeface="Times New Roman"/>
              </a:rPr>
              <a:t>within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50503"/>
                </a:solidFill>
                <a:latin typeface="Times New Roman"/>
                <a:cs typeface="Times New Roman"/>
              </a:rPr>
              <a:t>the </a:t>
            </a:r>
            <a:r>
              <a:rPr lang="en-CA" sz="1200" i="1" dirty="0">
                <a:solidFill>
                  <a:srgbClr val="050503"/>
                </a:solidFill>
                <a:latin typeface="Times New Roman"/>
                <a:cs typeface="Times New Roman"/>
              </a:rPr>
              <a:t>Tubifex</a:t>
            </a:r>
            <a:r>
              <a:rPr lang="en-CA" sz="1200" i="1" spc="5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3"/>
                </a:solidFill>
                <a:latin typeface="Times New Roman"/>
                <a:cs typeface="Times New Roman"/>
              </a:rPr>
              <a:t>worms,</a:t>
            </a:r>
            <a:r>
              <a:rPr lang="en-CA" sz="1200" spc="3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3"/>
                </a:solidFill>
                <a:latin typeface="Times New Roman"/>
                <a:cs typeface="Times New Roman"/>
              </a:rPr>
              <a:t>making</a:t>
            </a:r>
            <a:r>
              <a:rPr lang="en-CA" sz="1200" spc="8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>
                <a:solidFill>
                  <a:srgbClr val="050503"/>
                </a:solidFill>
                <a:latin typeface="Times New Roman"/>
                <a:cs typeface="Times New Roman"/>
              </a:rPr>
              <a:t>Tubifex</a:t>
            </a:r>
            <a:r>
              <a:rPr lang="en-CA" sz="1200" i="1" spc="2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40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3"/>
                </a:solidFill>
                <a:latin typeface="Times New Roman"/>
                <a:cs typeface="Times New Roman"/>
              </a:rPr>
              <a:t>definitive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50503"/>
                </a:solidFill>
                <a:latin typeface="Times New Roman"/>
                <a:cs typeface="Times New Roman"/>
              </a:rPr>
              <a:t>host.</a:t>
            </a:r>
            <a:r>
              <a:rPr lang="en-CA" sz="1200" spc="1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50503"/>
                </a:solidFill>
                <a:latin typeface="Times New Roman"/>
                <a:cs typeface="Times New Roman"/>
              </a:rPr>
              <a:t>Only </a:t>
            </a:r>
            <a:r>
              <a:rPr lang="en-CA" sz="1200" spc="75" dirty="0">
                <a:solidFill>
                  <a:srgbClr val="050503"/>
                </a:solidFill>
                <a:latin typeface="Times New Roman"/>
                <a:cs typeface="Times New Roman"/>
              </a:rPr>
              <a:t>asexual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reproduction</a:t>
            </a:r>
            <a:r>
              <a:rPr lang="en-CA" sz="1200" spc="36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110" dirty="0">
                <a:solidFill>
                  <a:srgbClr val="050503"/>
                </a:solidFill>
                <a:latin typeface="Times New Roman"/>
                <a:cs typeface="Times New Roman"/>
              </a:rPr>
              <a:t>happens</a:t>
            </a:r>
            <a:r>
              <a:rPr lang="en-CA" sz="1200" spc="16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50503"/>
                </a:solidFill>
                <a:latin typeface="Times New Roman"/>
                <a:cs typeface="Times New Roman"/>
              </a:rPr>
              <a:t>within</a:t>
            </a:r>
            <a:r>
              <a:rPr lang="en-CA" sz="1200" spc="22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1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fish,</a:t>
            </a:r>
            <a:r>
              <a:rPr lang="en-CA" sz="1200" spc="20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50503"/>
                </a:solidFill>
                <a:latin typeface="Times New Roman"/>
                <a:cs typeface="Times New Roman"/>
              </a:rPr>
              <a:t>making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50503"/>
                </a:solidFill>
                <a:latin typeface="Times New Roman"/>
                <a:cs typeface="Times New Roman"/>
              </a:rPr>
              <a:t>the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fish</a:t>
            </a:r>
            <a:r>
              <a:rPr lang="en-CA" sz="1200" spc="23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3"/>
                </a:solidFill>
                <a:latin typeface="Times New Roman"/>
                <a:cs typeface="Times New Roman"/>
              </a:rPr>
              <a:t>an</a:t>
            </a:r>
            <a:r>
              <a:rPr lang="en-CA" sz="1200" spc="405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intermediate</a:t>
            </a:r>
            <a:r>
              <a:rPr lang="en-CA" sz="1200" spc="400" dirty="0">
                <a:solidFill>
                  <a:srgbClr val="05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50503"/>
                </a:solidFill>
                <a:latin typeface="Times New Roman"/>
                <a:cs typeface="Times New Roman"/>
              </a:rPr>
              <a:t>host.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6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pc="55" dirty="0"/>
              <a:t>Max:</a:t>
            </a:r>
            <a:r>
              <a:rPr lang="en-CA" spc="-35" dirty="0"/>
              <a:t> </a:t>
            </a:r>
            <a:r>
              <a:rPr lang="en-CA" spc="-40" dirty="0"/>
              <a:t>"You</a:t>
            </a:r>
            <a:r>
              <a:rPr lang="en-CA" spc="155" dirty="0"/>
              <a:t> </a:t>
            </a:r>
            <a:r>
              <a:rPr lang="en-CA" spc="60" dirty="0"/>
              <a:t>will</a:t>
            </a:r>
            <a:r>
              <a:rPr lang="en-CA" spc="-10" dirty="0"/>
              <a:t> </a:t>
            </a:r>
            <a:r>
              <a:rPr lang="en-CA" spc="120" dirty="0"/>
              <a:t>know</a:t>
            </a:r>
            <a:r>
              <a:rPr lang="en-CA" spc="65" dirty="0"/>
              <a:t> </a:t>
            </a:r>
            <a:r>
              <a:rPr lang="en-CA" dirty="0"/>
              <a:t>if</a:t>
            </a:r>
            <a:r>
              <a:rPr lang="en-CA" spc="110" dirty="0"/>
              <a:t> </a:t>
            </a:r>
            <a:r>
              <a:rPr lang="en-CA" dirty="0"/>
              <a:t>I</a:t>
            </a:r>
            <a:r>
              <a:rPr lang="en-CA" spc="45" dirty="0"/>
              <a:t> </a:t>
            </a:r>
            <a:r>
              <a:rPr lang="en-CA" spc="165" dirty="0"/>
              <a:t>am</a:t>
            </a:r>
            <a:r>
              <a:rPr lang="en-CA" spc="-5" dirty="0"/>
              <a:t> </a:t>
            </a:r>
            <a:r>
              <a:rPr lang="en-CA" spc="50" dirty="0"/>
              <a:t>successful</a:t>
            </a:r>
            <a:r>
              <a:rPr lang="en-CA" spc="165" dirty="0"/>
              <a:t> </a:t>
            </a:r>
            <a:r>
              <a:rPr lang="en-CA" dirty="0"/>
              <a:t>if</a:t>
            </a:r>
            <a:r>
              <a:rPr lang="en-CA" spc="60" dirty="0"/>
              <a:t> </a:t>
            </a:r>
            <a:r>
              <a:rPr lang="en-CA" spc="80" dirty="0"/>
              <a:t>you</a:t>
            </a:r>
            <a:r>
              <a:rPr lang="en-CA" spc="95" dirty="0"/>
              <a:t> </a:t>
            </a:r>
            <a:r>
              <a:rPr lang="en-CA" spc="100" dirty="0"/>
              <a:t>see </a:t>
            </a:r>
            <a:r>
              <a:rPr lang="en-CA" spc="85" dirty="0"/>
              <a:t>an </a:t>
            </a:r>
            <a:r>
              <a:rPr lang="en-CA" spc="70" dirty="0"/>
              <a:t>infected</a:t>
            </a:r>
            <a:r>
              <a:rPr lang="en-CA" spc="305" dirty="0"/>
              <a:t> </a:t>
            </a:r>
            <a:r>
              <a:rPr lang="en-CA" dirty="0"/>
              <a:t>fish</a:t>
            </a:r>
            <a:r>
              <a:rPr lang="en-CA" spc="125" dirty="0"/>
              <a:t> </a:t>
            </a:r>
            <a:r>
              <a:rPr lang="en-CA" dirty="0"/>
              <a:t>-</a:t>
            </a:r>
            <a:r>
              <a:rPr lang="en-CA" spc="70" dirty="0"/>
              <a:t> </a:t>
            </a:r>
            <a:r>
              <a:rPr lang="en-CA" dirty="0"/>
              <a:t>it</a:t>
            </a:r>
            <a:r>
              <a:rPr lang="en-CA" spc="265" dirty="0"/>
              <a:t> </a:t>
            </a:r>
            <a:r>
              <a:rPr lang="en-CA" spc="60" dirty="0"/>
              <a:t>will</a:t>
            </a:r>
            <a:r>
              <a:rPr lang="en-CA" spc="40" dirty="0"/>
              <a:t> </a:t>
            </a:r>
            <a:r>
              <a:rPr lang="en-CA" spc="114" dirty="0"/>
              <a:t>have</a:t>
            </a:r>
            <a:r>
              <a:rPr lang="en-CA" spc="135" dirty="0"/>
              <a:t> </a:t>
            </a:r>
            <a:r>
              <a:rPr lang="en-CA" spc="110" dirty="0"/>
              <a:t>a</a:t>
            </a:r>
            <a:r>
              <a:rPr lang="en-CA" spc="200" dirty="0"/>
              <a:t> </a:t>
            </a:r>
            <a:r>
              <a:rPr lang="en-CA" spc="60" dirty="0"/>
              <a:t>black</a:t>
            </a:r>
            <a:r>
              <a:rPr lang="en-CA" spc="175" dirty="0"/>
              <a:t> </a:t>
            </a:r>
            <a:r>
              <a:rPr lang="en-CA" spc="60" dirty="0"/>
              <a:t>tail,</a:t>
            </a:r>
            <a:r>
              <a:rPr lang="en-CA" spc="204" dirty="0"/>
              <a:t> </a:t>
            </a:r>
            <a:r>
              <a:rPr lang="en-CA" spc="95" dirty="0"/>
              <a:t>a</a:t>
            </a:r>
            <a:r>
              <a:rPr lang="en-CA" spc="105" dirty="0"/>
              <a:t> deformed</a:t>
            </a:r>
            <a:r>
              <a:rPr lang="en-CA" spc="240" dirty="0"/>
              <a:t> </a:t>
            </a:r>
            <a:r>
              <a:rPr lang="en-CA" spc="90" dirty="0"/>
              <a:t>spine </a:t>
            </a:r>
            <a:r>
              <a:rPr lang="en-CA" spc="114" dirty="0"/>
              <a:t>and</a:t>
            </a:r>
            <a:r>
              <a:rPr lang="en-CA" spc="225" dirty="0"/>
              <a:t> </a:t>
            </a:r>
            <a:r>
              <a:rPr lang="en-CA" spc="80" dirty="0"/>
              <a:t>swims</a:t>
            </a:r>
            <a:r>
              <a:rPr lang="en-CA" spc="135" dirty="0"/>
              <a:t> </a:t>
            </a:r>
            <a:r>
              <a:rPr lang="en-CA" spc="80" dirty="0"/>
              <a:t>in</a:t>
            </a:r>
            <a:r>
              <a:rPr lang="en-CA" spc="85" dirty="0"/>
              <a:t> </a:t>
            </a:r>
            <a:r>
              <a:rPr lang="en-CA" spc="70" dirty="0"/>
              <a:t>whirls.</a:t>
            </a:r>
            <a:r>
              <a:rPr lang="en-CA" spc="125" dirty="0"/>
              <a:t> </a:t>
            </a:r>
            <a:r>
              <a:rPr lang="en-CA" spc="95" dirty="0"/>
              <a:t>The</a:t>
            </a:r>
            <a:r>
              <a:rPr lang="en-CA" spc="160" dirty="0"/>
              <a:t> </a:t>
            </a:r>
            <a:r>
              <a:rPr lang="en-CA" dirty="0"/>
              <a:t>cycle</a:t>
            </a:r>
            <a:r>
              <a:rPr lang="en-CA" spc="125" dirty="0"/>
              <a:t> </a:t>
            </a:r>
            <a:r>
              <a:rPr lang="en-CA" spc="110" dirty="0"/>
              <a:t>can</a:t>
            </a:r>
            <a:r>
              <a:rPr lang="en-CA" spc="229" dirty="0"/>
              <a:t> </a:t>
            </a:r>
            <a:r>
              <a:rPr lang="en-CA" spc="125" dirty="0"/>
              <a:t>then</a:t>
            </a:r>
            <a:r>
              <a:rPr lang="en-CA" spc="260" dirty="0"/>
              <a:t> </a:t>
            </a:r>
            <a:r>
              <a:rPr lang="en-CA" spc="125" dirty="0"/>
              <a:t>repeat</a:t>
            </a:r>
            <a:r>
              <a:rPr lang="en-CA" spc="215" dirty="0"/>
              <a:t> </a:t>
            </a:r>
            <a:r>
              <a:rPr lang="en-CA" spc="75" dirty="0"/>
              <a:t>again!"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03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70707"/>
                </a:solidFill>
              </a:rPr>
              <a:t>Nick</a:t>
            </a:r>
            <a:r>
              <a:rPr lang="en-CA" sz="1200" spc="-100" dirty="0">
                <a:solidFill>
                  <a:srgbClr val="070707"/>
                </a:solidFill>
              </a:rPr>
              <a:t> </a:t>
            </a:r>
            <a:r>
              <a:rPr lang="en-CA" sz="1200" spc="-25" dirty="0">
                <a:solidFill>
                  <a:srgbClr val="070707"/>
                </a:solidFill>
              </a:rPr>
              <a:t>the </a:t>
            </a:r>
            <a:r>
              <a:rPr lang="en-CA" sz="1200" dirty="0">
                <a:solidFill>
                  <a:srgbClr val="070707"/>
                </a:solidFill>
              </a:rPr>
              <a:t>tick:</a:t>
            </a:r>
            <a:r>
              <a:rPr lang="en-CA" sz="1200" spc="11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"That's</a:t>
            </a:r>
            <a:r>
              <a:rPr lang="en-CA" sz="1200" spc="229" dirty="0">
                <a:solidFill>
                  <a:srgbClr val="070707"/>
                </a:solidFill>
              </a:rPr>
              <a:t> </a:t>
            </a:r>
            <a:r>
              <a:rPr lang="en-CA" sz="1200" spc="65" dirty="0">
                <a:solidFill>
                  <a:srgbClr val="070707"/>
                </a:solidFill>
              </a:rPr>
              <a:t>such</a:t>
            </a:r>
            <a:r>
              <a:rPr lang="en-CA" sz="1200" spc="215" dirty="0">
                <a:solidFill>
                  <a:srgbClr val="070707"/>
                </a:solidFill>
              </a:rPr>
              <a:t> </a:t>
            </a:r>
            <a:r>
              <a:rPr lang="en-CA" sz="1200" spc="15" dirty="0">
                <a:solidFill>
                  <a:srgbClr val="070707"/>
                </a:solidFill>
              </a:rPr>
              <a:t>a </a:t>
            </a:r>
            <a:r>
              <a:rPr lang="en-CA" sz="1200" spc="50" dirty="0">
                <a:solidFill>
                  <a:srgbClr val="070707"/>
                </a:solidFill>
              </a:rPr>
              <a:t>bizarre</a:t>
            </a:r>
            <a:r>
              <a:rPr lang="en-CA" sz="1200" spc="10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life</a:t>
            </a:r>
            <a:r>
              <a:rPr lang="en-CA" sz="1200" spc="65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cycle</a:t>
            </a:r>
            <a:r>
              <a:rPr lang="en-CA" sz="1200" spc="135" dirty="0">
                <a:solidFill>
                  <a:srgbClr val="070707"/>
                </a:solidFill>
              </a:rPr>
              <a:t> </a:t>
            </a:r>
            <a:r>
              <a:rPr lang="en-CA" sz="1200" spc="50" dirty="0">
                <a:solidFill>
                  <a:srgbClr val="070707"/>
                </a:solidFill>
              </a:rPr>
              <a:t>......</a:t>
            </a:r>
            <a:r>
              <a:rPr lang="en-CA" sz="1200" spc="-60" dirty="0">
                <a:solidFill>
                  <a:srgbClr val="070707"/>
                </a:solidFill>
              </a:rPr>
              <a:t> </a:t>
            </a:r>
            <a:r>
              <a:rPr lang="en-CA" sz="1200" spc="50" dirty="0">
                <a:solidFill>
                  <a:srgbClr val="070707"/>
                </a:solidFill>
              </a:rPr>
              <a:t>Thanks</a:t>
            </a:r>
            <a:r>
              <a:rPr lang="en-CA" sz="1200" spc="120" dirty="0">
                <a:solidFill>
                  <a:srgbClr val="070707"/>
                </a:solidFill>
              </a:rPr>
              <a:t> </a:t>
            </a:r>
            <a:r>
              <a:rPr lang="en-CA" sz="1200" spc="-25" dirty="0">
                <a:solidFill>
                  <a:srgbClr val="070707"/>
                </a:solidFill>
              </a:rPr>
              <a:t>for </a:t>
            </a:r>
            <a:r>
              <a:rPr lang="en-CA" sz="1200" spc="70" dirty="0">
                <a:solidFill>
                  <a:srgbClr val="070707"/>
                </a:solidFill>
              </a:rPr>
              <a:t>sharing</a:t>
            </a:r>
            <a:r>
              <a:rPr lang="en-CA" sz="1200" spc="-30" dirty="0">
                <a:solidFill>
                  <a:srgbClr val="070707"/>
                </a:solidFill>
              </a:rPr>
              <a:t> </a:t>
            </a:r>
            <a:r>
              <a:rPr lang="en-CA" sz="1200" spc="60" dirty="0">
                <a:solidFill>
                  <a:srgbClr val="070707"/>
                </a:solidFill>
              </a:rPr>
              <a:t>your</a:t>
            </a:r>
            <a:r>
              <a:rPr lang="en-CA" sz="1200" spc="110" dirty="0">
                <a:solidFill>
                  <a:srgbClr val="070707"/>
                </a:solidFill>
              </a:rPr>
              <a:t> </a:t>
            </a:r>
            <a:r>
              <a:rPr lang="en-CA" sz="1200" spc="65" dirty="0">
                <a:solidFill>
                  <a:srgbClr val="070707"/>
                </a:solidFill>
              </a:rPr>
              <a:t>story</a:t>
            </a:r>
            <a:r>
              <a:rPr lang="en-CA" sz="1200" spc="-85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with</a:t>
            </a:r>
            <a:r>
              <a:rPr lang="en-CA" sz="1200" spc="140" dirty="0">
                <a:solidFill>
                  <a:srgbClr val="070707"/>
                </a:solidFill>
              </a:rPr>
              <a:t> </a:t>
            </a:r>
            <a:r>
              <a:rPr lang="en-CA" sz="1200" spc="35" dirty="0">
                <a:solidFill>
                  <a:srgbClr val="070707"/>
                </a:solidFill>
              </a:rPr>
              <a:t>me </a:t>
            </a:r>
            <a:r>
              <a:rPr lang="en-CA" sz="1200" b="1" spc="-10" dirty="0">
                <a:solidFill>
                  <a:srgbClr val="070707"/>
                </a:solidFill>
                <a:latin typeface="Times New Roman"/>
                <a:cs typeface="Times New Roman"/>
              </a:rPr>
              <a:t>Max.”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Max:</a:t>
            </a:r>
            <a:r>
              <a:rPr lang="en-CA" sz="1200" spc="7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"No</a:t>
            </a:r>
            <a:r>
              <a:rPr lang="en-CA" sz="1200" spc="6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worries!</a:t>
            </a:r>
            <a:r>
              <a:rPr lang="en-CA" sz="1200" spc="13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Try</a:t>
            </a:r>
            <a:r>
              <a:rPr lang="en-CA" sz="1200" spc="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70707"/>
                </a:solidFill>
                <a:latin typeface="Times New Roman"/>
                <a:cs typeface="Times New Roman"/>
              </a:rPr>
              <a:t>going</a:t>
            </a:r>
            <a:r>
              <a:rPr lang="en-CA" sz="1200" spc="15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to</a:t>
            </a:r>
            <a:r>
              <a:rPr lang="en-CA" sz="1200" spc="12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70707"/>
                </a:solidFill>
                <a:latin typeface="Times New Roman"/>
                <a:cs typeface="Times New Roman"/>
              </a:rPr>
              <a:t>the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river</a:t>
            </a:r>
            <a:r>
              <a:rPr lang="en-CA" sz="1200" spc="229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707"/>
                </a:solidFill>
                <a:latin typeface="Times New Roman"/>
                <a:cs typeface="Times New Roman"/>
              </a:rPr>
              <a:t>to</a:t>
            </a:r>
            <a:r>
              <a:rPr lang="en-CA" sz="1200" spc="10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find</a:t>
            </a:r>
            <a:r>
              <a:rPr lang="en-CA" sz="1200" spc="18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70707"/>
                </a:solidFill>
                <a:latin typeface="Times New Roman"/>
                <a:cs typeface="Times New Roman"/>
              </a:rPr>
              <a:t>your</a:t>
            </a:r>
            <a:r>
              <a:rPr lang="en-CA" sz="1200" spc="19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36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meal!</a:t>
            </a:r>
            <a:r>
              <a:rPr lang="en-CA" sz="1200" spc="18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70707"/>
                </a:solidFill>
                <a:latin typeface="Times New Roman"/>
                <a:cs typeface="Times New Roman"/>
              </a:rPr>
              <a:t>Enjoy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the</a:t>
            </a:r>
            <a:r>
              <a:rPr lang="en-CA" sz="1200" spc="42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rest</a:t>
            </a:r>
            <a:r>
              <a:rPr lang="en-CA" sz="1200" spc="10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of</a:t>
            </a:r>
            <a:r>
              <a:rPr lang="en-CA" sz="1200" spc="9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70707"/>
                </a:solidFill>
                <a:latin typeface="Times New Roman"/>
                <a:cs typeface="Times New Roman"/>
              </a:rPr>
              <a:t>your</a:t>
            </a:r>
            <a:r>
              <a:rPr lang="en-CA" sz="1200" spc="21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70707"/>
                </a:solidFill>
                <a:latin typeface="Times New Roman"/>
                <a:cs typeface="Times New Roman"/>
              </a:rPr>
              <a:t>trip."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spc="-10" dirty="0">
                <a:solidFill>
                  <a:srgbClr val="0E0E0C"/>
                </a:solidFill>
                <a:latin typeface="Times New Roman"/>
                <a:cs typeface="Times New Roman"/>
              </a:rPr>
              <a:t>Nick 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the</a:t>
            </a:r>
            <a:r>
              <a:rPr lang="en-CA" sz="1200" spc="5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tick</a:t>
            </a:r>
            <a:r>
              <a:rPr lang="en-CA" sz="1200" spc="-2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E0E0C"/>
                </a:solidFill>
                <a:latin typeface="Times New Roman"/>
                <a:cs typeface="Times New Roman"/>
              </a:rPr>
              <a:t>meets</a:t>
            </a:r>
            <a:r>
              <a:rPr lang="en-CA" sz="1200" spc="3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E0E0C"/>
                </a:solidFill>
                <a:latin typeface="Times New Roman"/>
                <a:cs typeface="Times New Roman"/>
              </a:rPr>
              <a:t>his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third</a:t>
            </a:r>
            <a:r>
              <a:rPr lang="en-CA" sz="1200" spc="16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friend</a:t>
            </a:r>
            <a:r>
              <a:rPr lang="en-CA" sz="1200" spc="19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at</a:t>
            </a:r>
            <a:r>
              <a:rPr lang="en-CA" sz="1200" spc="2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the</a:t>
            </a:r>
            <a:r>
              <a:rPr lang="en-CA" sz="1200" spc="30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E0E0C"/>
                </a:solidFill>
                <a:latin typeface="Times New Roman"/>
                <a:cs typeface="Times New Roman"/>
              </a:rPr>
              <a:t>river.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Nick</a:t>
            </a:r>
            <a:r>
              <a:rPr lang="en-CA" sz="1200" spc="5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the</a:t>
            </a:r>
            <a:r>
              <a:rPr lang="en-CA" sz="1200" spc="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262424"/>
                </a:solidFill>
                <a:latin typeface="Times New Roman"/>
                <a:cs typeface="Times New Roman"/>
              </a:rPr>
              <a:t>"Who</a:t>
            </a:r>
            <a:r>
              <a:rPr lang="en-CA" sz="1200" spc="60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E0E0C"/>
                </a:solidFill>
                <a:latin typeface="Times New Roman"/>
                <a:cs typeface="Times New Roman"/>
              </a:rPr>
              <a:t>are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you?</a:t>
            </a:r>
            <a:r>
              <a:rPr lang="en-CA" sz="1200" spc="19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I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E0E0C"/>
                </a:solidFill>
                <a:latin typeface="Times New Roman"/>
                <a:cs typeface="Times New Roman"/>
              </a:rPr>
              <a:t>am</a:t>
            </a:r>
            <a:r>
              <a:rPr lang="en-CA" sz="1200" spc="12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trying</a:t>
            </a:r>
            <a:r>
              <a:rPr lang="en-CA" sz="1200" spc="12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to</a:t>
            </a:r>
            <a:r>
              <a:rPr lang="en-CA" sz="1200" spc="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find</a:t>
            </a:r>
            <a:r>
              <a:rPr lang="en-CA" sz="1200" spc="10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a blood</a:t>
            </a:r>
            <a:r>
              <a:rPr lang="en-CA" sz="1200" spc="13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meal,</a:t>
            </a:r>
            <a:r>
              <a:rPr lang="en-CA" sz="1200" spc="16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but</a:t>
            </a:r>
            <a:r>
              <a:rPr lang="en-CA" sz="1200" spc="14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I</a:t>
            </a:r>
            <a:r>
              <a:rPr lang="en-CA" sz="1200" spc="7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have</a:t>
            </a:r>
            <a:r>
              <a:rPr lang="en-CA" sz="1200" spc="21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E0E0C"/>
                </a:solidFill>
                <a:latin typeface="Times New Roman"/>
                <a:cs typeface="Times New Roman"/>
              </a:rPr>
              <a:t>no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idea</a:t>
            </a:r>
            <a:r>
              <a:rPr lang="en-CA" sz="1200" spc="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where</a:t>
            </a:r>
            <a:r>
              <a:rPr lang="en-CA" sz="1200" spc="15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to</a:t>
            </a:r>
            <a:r>
              <a:rPr lang="en-CA" sz="1200" spc="8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go.</a:t>
            </a:r>
            <a:r>
              <a:rPr lang="en-CA" sz="1200" spc="12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Can</a:t>
            </a:r>
            <a:r>
              <a:rPr lang="en-CA" sz="1200" spc="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E0E0C"/>
                </a:solidFill>
                <a:latin typeface="Times New Roman"/>
                <a:cs typeface="Times New Roman"/>
              </a:rPr>
              <a:t>you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help</a:t>
            </a:r>
            <a:r>
              <a:rPr lang="en-CA" sz="1200" spc="23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E0E0C"/>
                </a:solidFill>
                <a:latin typeface="Times New Roman"/>
                <a:cs typeface="Times New Roman"/>
              </a:rPr>
              <a:t>me?”</a:t>
            </a:r>
            <a:endParaRPr lang="en-CA" sz="1200" spc="-2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E0E0C"/>
                </a:solidFill>
                <a:latin typeface="Times New Roman"/>
                <a:cs typeface="Times New Roman"/>
              </a:rPr>
              <a:t>Giano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:</a:t>
            </a:r>
            <a:r>
              <a:rPr lang="en-CA" sz="1200" spc="10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262424"/>
                </a:solidFill>
                <a:latin typeface="Arial"/>
                <a:cs typeface="Arial"/>
              </a:rPr>
              <a:t>"Hi!</a:t>
            </a:r>
            <a:r>
              <a:rPr lang="en-CA" sz="1200" spc="30" dirty="0">
                <a:solidFill>
                  <a:srgbClr val="262424"/>
                </a:solidFill>
                <a:latin typeface="Arial"/>
                <a:cs typeface="Arial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I'm</a:t>
            </a:r>
            <a:r>
              <a:rPr lang="en-CA" sz="1200" spc="3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 err="1">
                <a:solidFill>
                  <a:srgbClr val="0E0E0C"/>
                </a:solidFill>
                <a:latin typeface="Times New Roman"/>
                <a:cs typeface="Times New Roman"/>
              </a:rPr>
              <a:t>Giano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,</a:t>
            </a:r>
            <a:r>
              <a:rPr lang="en-CA" sz="1200" spc="1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a</a:t>
            </a:r>
            <a:r>
              <a:rPr lang="en-CA" sz="1200" spc="8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E0E0C"/>
                </a:solidFill>
                <a:latin typeface="Times New Roman"/>
                <a:cs typeface="Times New Roman"/>
              </a:rPr>
              <a:t>cys</a:t>
            </a:r>
            <a:r>
              <a:rPr lang="en-CA" sz="1200" spc="0" dirty="0">
                <a:solidFill>
                  <a:schemeClr val="tx1"/>
                </a:solidFill>
                <a:latin typeface="Times New Roman"/>
                <a:cs typeface="Times New Roman"/>
              </a:rPr>
              <a:t>t from </a:t>
            </a:r>
            <a:r>
              <a:rPr lang="en-CA" sz="1200" spc="60" dirty="0">
                <a:solidFill>
                  <a:srgbClr val="0E0E0C"/>
                </a:solidFill>
                <a:latin typeface="Times New Roman"/>
                <a:cs typeface="Times New Roman"/>
              </a:rPr>
              <a:t>the</a:t>
            </a:r>
            <a:r>
              <a:rPr lang="en-CA" sz="1200" spc="20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parasite</a:t>
            </a:r>
            <a:r>
              <a:rPr lang="en-CA" sz="1200" spc="204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E0E0C"/>
                </a:solidFill>
                <a:latin typeface="Times New Roman"/>
                <a:cs typeface="Times New Roman"/>
              </a:rPr>
              <a:t>that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causes</a:t>
            </a:r>
            <a:r>
              <a:rPr lang="en-CA" sz="1200" spc="24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E0E0C"/>
                </a:solidFill>
                <a:latin typeface="Times New Roman"/>
                <a:cs typeface="Times New Roman"/>
              </a:rPr>
              <a:t>beaver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fever</a:t>
            </a:r>
            <a:r>
              <a:rPr lang="en-CA" sz="1200" spc="7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E0E0C"/>
                </a:solidFill>
                <a:latin typeface="Times New Roman"/>
                <a:cs typeface="Times New Roman"/>
              </a:rPr>
              <a:t>(</a:t>
            </a:r>
            <a:r>
              <a:rPr lang="en-CA" sz="1200" i="1" spc="-20" dirty="0">
                <a:solidFill>
                  <a:srgbClr val="0E0E0C"/>
                </a:solidFill>
                <a:latin typeface="Times New Roman"/>
                <a:cs typeface="Times New Roman"/>
              </a:rPr>
              <a:t>Giardia</a:t>
            </a:r>
            <a:r>
              <a:rPr lang="en-CA" sz="1200" i="1" spc="8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i="1" dirty="0" err="1">
                <a:solidFill>
                  <a:srgbClr val="0E0E0C"/>
                </a:solidFill>
                <a:latin typeface="Times New Roman"/>
                <a:cs typeface="Times New Roman"/>
              </a:rPr>
              <a:t>duodenalis</a:t>
            </a:r>
            <a:r>
              <a:rPr lang="en-CA" sz="1200" i="1" dirty="0">
                <a:solidFill>
                  <a:srgbClr val="0E0E0C"/>
                </a:solidFill>
                <a:latin typeface="Times New Roman"/>
                <a:cs typeface="Times New Roman"/>
              </a:rPr>
              <a:t>).</a:t>
            </a:r>
            <a:r>
              <a:rPr lang="en-CA" sz="1200" i="1" spc="2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I</a:t>
            </a:r>
            <a:r>
              <a:rPr lang="en-CA" sz="1200" spc="-3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E0E0C"/>
                </a:solidFill>
                <a:latin typeface="Times New Roman"/>
                <a:cs typeface="Times New Roman"/>
              </a:rPr>
              <a:t>am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not</a:t>
            </a:r>
            <a:r>
              <a:rPr lang="en-CA" sz="1200" spc="4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E0E0C"/>
                </a:solidFill>
                <a:latin typeface="Times New Roman"/>
                <a:cs typeface="Times New Roman"/>
              </a:rPr>
              <a:t>sure</a:t>
            </a:r>
            <a:r>
              <a:rPr lang="en-CA" sz="1200" spc="16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30" dirty="0">
                <a:solidFill>
                  <a:srgbClr val="0E0E0C"/>
                </a:solidFill>
                <a:latin typeface="Times New Roman"/>
                <a:cs typeface="Times New Roman"/>
              </a:rPr>
              <a:t>if</a:t>
            </a:r>
            <a:r>
              <a:rPr lang="en-CA" sz="1200" spc="4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you</a:t>
            </a:r>
            <a:r>
              <a:rPr lang="en-CA" sz="1200" spc="8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will</a:t>
            </a:r>
            <a:r>
              <a:rPr lang="en-CA" sz="1200" spc="3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E0E0C"/>
                </a:solidFill>
                <a:latin typeface="Times New Roman"/>
                <a:cs typeface="Times New Roman"/>
              </a:rPr>
              <a:t>encounter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your</a:t>
            </a:r>
            <a:r>
              <a:rPr lang="en-CA" sz="1200" spc="12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E0E0C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15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E0E0C"/>
                </a:solidFill>
                <a:latin typeface="Times New Roman"/>
                <a:cs typeface="Times New Roman"/>
              </a:rPr>
              <a:t>meal</a:t>
            </a:r>
            <a:r>
              <a:rPr lang="en-CA" sz="1200" spc="40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E0E0C"/>
                </a:solidFill>
                <a:latin typeface="Times New Roman"/>
                <a:cs typeface="Times New Roman"/>
              </a:rPr>
              <a:t>here</a:t>
            </a:r>
            <a:r>
              <a:rPr lang="en-CA" sz="1200" spc="145" dirty="0">
                <a:solidFill>
                  <a:srgbClr val="0E0E0C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E0E0C"/>
                </a:solidFill>
                <a:latin typeface="Times New Roman"/>
                <a:cs typeface="Times New Roman"/>
              </a:rPr>
              <a:t>......</a:t>
            </a:r>
            <a:r>
              <a:rPr lang="en-CA" sz="1200" spc="-10" dirty="0">
                <a:solidFill>
                  <a:srgbClr val="262424"/>
                </a:solidFill>
                <a:latin typeface="Times New Roman"/>
                <a:cs typeface="Times New Roman"/>
              </a:rPr>
              <a:t>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14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the</a:t>
            </a:r>
            <a:r>
              <a:rPr lang="en-CA" sz="1200" spc="10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4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4B4B49"/>
                </a:solidFill>
                <a:latin typeface="Times New Roman"/>
                <a:cs typeface="Times New Roman"/>
              </a:rPr>
              <a:t>"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Oh</a:t>
            </a:r>
            <a:r>
              <a:rPr lang="en-CA" sz="1200" spc="195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......</a:t>
            </a:r>
            <a:r>
              <a:rPr lang="en-CA" sz="1200" spc="100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1F1F1F"/>
                </a:solidFill>
                <a:latin typeface="Times New Roman"/>
                <a:cs typeface="Times New Roman"/>
              </a:rPr>
              <a:t>Hey </a:t>
            </a:r>
            <a:r>
              <a:rPr lang="en-CA" sz="1200" dirty="0" err="1">
                <a:solidFill>
                  <a:srgbClr val="1F1F1F"/>
                </a:solidFill>
                <a:latin typeface="Times New Roman"/>
                <a:cs typeface="Times New Roman"/>
              </a:rPr>
              <a:t>Giano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?</a:t>
            </a:r>
            <a:r>
              <a:rPr lang="en-CA" sz="1200" spc="165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1F1F1F"/>
                </a:solidFill>
                <a:latin typeface="Times New Roman"/>
                <a:cs typeface="Times New Roman"/>
              </a:rPr>
              <a:t>What</a:t>
            </a:r>
            <a:r>
              <a:rPr lang="en-CA" sz="1200" spc="-5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is</a:t>
            </a:r>
            <a:r>
              <a:rPr lang="en-CA" sz="1200" spc="35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your</a:t>
            </a:r>
            <a:r>
              <a:rPr lang="en-CA" sz="1200" spc="50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1F1F1F"/>
                </a:solidFill>
                <a:latin typeface="Times New Roman"/>
                <a:cs typeface="Times New Roman"/>
              </a:rPr>
              <a:t>life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cycle</a:t>
            </a:r>
            <a:r>
              <a:rPr lang="en-CA" sz="1200" spc="-30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1F1F1F"/>
                </a:solidFill>
                <a:latin typeface="Times New Roman"/>
                <a:cs typeface="Times New Roman"/>
              </a:rPr>
              <a:t>like?"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1F1F1F"/>
                </a:solidFill>
                <a:latin typeface="Times New Roman"/>
                <a:cs typeface="Times New Roman"/>
              </a:rPr>
              <a:t>Giano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:</a:t>
            </a:r>
            <a:r>
              <a:rPr lang="en-CA" sz="1200" spc="16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4B4B49"/>
                </a:solidFill>
                <a:latin typeface="Times New Roman"/>
                <a:cs typeface="Times New Roman"/>
              </a:rPr>
              <a:t>"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I</a:t>
            </a:r>
            <a:r>
              <a:rPr lang="en-CA" sz="1200" spc="14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have</a:t>
            </a:r>
            <a:r>
              <a:rPr lang="en-CA" sz="1200" spc="155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a</a:t>
            </a:r>
            <a:r>
              <a:rPr lang="en-CA" sz="1200" spc="215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gripping</a:t>
            </a:r>
            <a:r>
              <a:rPr lang="en-CA" sz="1200" spc="90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1F1F1F"/>
                </a:solidFill>
                <a:latin typeface="Times New Roman"/>
                <a:cs typeface="Times New Roman"/>
              </a:rPr>
              <a:t>life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cycle.</a:t>
            </a:r>
            <a:r>
              <a:rPr lang="en-CA" sz="1200" spc="85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I</a:t>
            </a:r>
            <a:r>
              <a:rPr lang="en-CA" sz="1200" spc="2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will</a:t>
            </a:r>
            <a:r>
              <a:rPr lang="en-CA" sz="1200" spc="60" dirty="0">
                <a:solidFill>
                  <a:srgbClr val="1F1F1F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1F1F1F"/>
                </a:solidFill>
                <a:latin typeface="Times New Roman"/>
                <a:cs typeface="Times New Roman"/>
              </a:rPr>
              <a:t>tell </a:t>
            </a:r>
            <a:r>
              <a:rPr lang="en-CA" sz="1200" dirty="0">
                <a:solidFill>
                  <a:srgbClr val="312F2F"/>
                </a:solidFill>
                <a:latin typeface="Times New Roman"/>
                <a:cs typeface="Times New Roman"/>
              </a:rPr>
              <a:t>you</a:t>
            </a:r>
            <a:r>
              <a:rPr lang="en-CA" sz="1200" spc="114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312F2F"/>
                </a:solidFill>
                <a:latin typeface="Times New Roman"/>
                <a:cs typeface="Times New Roman"/>
              </a:rPr>
              <a:t>about</a:t>
            </a:r>
            <a:r>
              <a:rPr lang="en-CA" sz="1200" spc="110" dirty="0">
                <a:solidFill>
                  <a:srgbClr val="312F2F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1F1F1F"/>
                </a:solidFill>
                <a:latin typeface="Times New Roman"/>
                <a:cs typeface="Times New Roman"/>
              </a:rPr>
              <a:t>it!"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33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spc="65" dirty="0" err="1">
                <a:solidFill>
                  <a:srgbClr val="080808"/>
                </a:solidFill>
              </a:rPr>
              <a:t>Giano</a:t>
            </a:r>
            <a:r>
              <a:rPr lang="en-CA" sz="1200" spc="65" dirty="0">
                <a:solidFill>
                  <a:srgbClr val="080808"/>
                </a:solidFill>
              </a:rPr>
              <a:t>:</a:t>
            </a:r>
            <a:r>
              <a:rPr lang="en-CA" sz="1200" spc="1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"Currently,</a:t>
            </a:r>
            <a:r>
              <a:rPr lang="en-CA" sz="1200" spc="27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I</a:t>
            </a:r>
            <a:r>
              <a:rPr lang="en-CA" sz="1200" spc="-5" dirty="0">
                <a:solidFill>
                  <a:srgbClr val="080808"/>
                </a:solidFill>
              </a:rPr>
              <a:t> </a:t>
            </a:r>
            <a:r>
              <a:rPr lang="en-CA" sz="1200" spc="120" dirty="0">
                <a:solidFill>
                  <a:srgbClr val="080808"/>
                </a:solidFill>
              </a:rPr>
              <a:t>am</a:t>
            </a:r>
            <a:r>
              <a:rPr lang="en-CA" sz="1200" spc="25" dirty="0">
                <a:solidFill>
                  <a:srgbClr val="080808"/>
                </a:solidFill>
              </a:rPr>
              <a:t> </a:t>
            </a:r>
            <a:r>
              <a:rPr lang="en-CA" sz="1200" spc="60" dirty="0">
                <a:solidFill>
                  <a:srgbClr val="080808"/>
                </a:solidFill>
              </a:rPr>
              <a:t>waiting</a:t>
            </a:r>
            <a:r>
              <a:rPr lang="en-CA" sz="1200" spc="8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for</a:t>
            </a:r>
            <a:r>
              <a:rPr lang="en-CA" sz="1200" spc="9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a</a:t>
            </a:r>
            <a:r>
              <a:rPr lang="en-CA" sz="1200" spc="245" dirty="0">
                <a:solidFill>
                  <a:srgbClr val="080808"/>
                </a:solidFill>
              </a:rPr>
              <a:t> </a:t>
            </a:r>
            <a:r>
              <a:rPr lang="en-CA" sz="1200" spc="60" dirty="0">
                <a:solidFill>
                  <a:srgbClr val="080808"/>
                </a:solidFill>
              </a:rPr>
              <a:t>mammal</a:t>
            </a:r>
            <a:r>
              <a:rPr lang="en-CA" sz="1200" spc="210" dirty="0">
                <a:solidFill>
                  <a:srgbClr val="080808"/>
                </a:solidFill>
              </a:rPr>
              <a:t> </a:t>
            </a:r>
            <a:r>
              <a:rPr lang="en-CA" sz="1200" spc="55" dirty="0">
                <a:solidFill>
                  <a:srgbClr val="080808"/>
                </a:solidFill>
              </a:rPr>
              <a:t>to</a:t>
            </a:r>
            <a:r>
              <a:rPr lang="en-CA" sz="1200" spc="45" dirty="0">
                <a:solidFill>
                  <a:srgbClr val="080808"/>
                </a:solidFill>
              </a:rPr>
              <a:t> </a:t>
            </a:r>
            <a:r>
              <a:rPr lang="en-CA" sz="1200" spc="55" dirty="0">
                <a:solidFill>
                  <a:srgbClr val="080808"/>
                </a:solidFill>
              </a:rPr>
              <a:t>drink </a:t>
            </a:r>
            <a:r>
              <a:rPr lang="en-CA" sz="1200" spc="60" dirty="0">
                <a:solidFill>
                  <a:srgbClr val="080808"/>
                </a:solidFill>
              </a:rPr>
              <a:t>the</a:t>
            </a:r>
            <a:r>
              <a:rPr lang="en-CA" sz="1200" spc="210" dirty="0">
                <a:solidFill>
                  <a:srgbClr val="080808"/>
                </a:solidFill>
              </a:rPr>
              <a:t> </a:t>
            </a:r>
            <a:r>
              <a:rPr lang="en-CA" sz="1200" spc="75" dirty="0">
                <a:solidFill>
                  <a:srgbClr val="080808"/>
                </a:solidFill>
              </a:rPr>
              <a:t>water</a:t>
            </a:r>
            <a:r>
              <a:rPr lang="en-CA" sz="1200" spc="21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I</a:t>
            </a:r>
            <a:r>
              <a:rPr lang="en-CA" sz="1200" spc="10" dirty="0">
                <a:solidFill>
                  <a:srgbClr val="080808"/>
                </a:solidFill>
              </a:rPr>
              <a:t> </a:t>
            </a:r>
            <a:r>
              <a:rPr lang="en-CA" sz="1200" spc="120" dirty="0">
                <a:solidFill>
                  <a:srgbClr val="080808"/>
                </a:solidFill>
              </a:rPr>
              <a:t>am</a:t>
            </a:r>
            <a:r>
              <a:rPr lang="en-CA" sz="1200" spc="95" dirty="0">
                <a:solidFill>
                  <a:srgbClr val="080808"/>
                </a:solidFill>
              </a:rPr>
              <a:t> </a:t>
            </a:r>
            <a:r>
              <a:rPr lang="en-CA" sz="1200" spc="55" dirty="0">
                <a:solidFill>
                  <a:srgbClr val="080808"/>
                </a:solidFill>
              </a:rPr>
              <a:t>in.</a:t>
            </a:r>
            <a:r>
              <a:rPr lang="en-CA" sz="1200" spc="11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I</a:t>
            </a:r>
            <a:r>
              <a:rPr lang="en-CA" sz="1200" spc="10" dirty="0">
                <a:solidFill>
                  <a:srgbClr val="080808"/>
                </a:solidFill>
              </a:rPr>
              <a:t> </a:t>
            </a:r>
            <a:r>
              <a:rPr lang="en-CA" sz="1200" spc="55" dirty="0">
                <a:solidFill>
                  <a:srgbClr val="080808"/>
                </a:solidFill>
              </a:rPr>
              <a:t>can</a:t>
            </a:r>
            <a:r>
              <a:rPr lang="en-CA" sz="1200" spc="6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survive</a:t>
            </a:r>
            <a:r>
              <a:rPr lang="en-CA" sz="1200" spc="175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in</a:t>
            </a:r>
            <a:r>
              <a:rPr lang="en-CA" sz="1200" spc="6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cold</a:t>
            </a:r>
            <a:r>
              <a:rPr lang="en-CA" sz="1200" spc="145" dirty="0">
                <a:solidFill>
                  <a:srgbClr val="080808"/>
                </a:solidFill>
              </a:rPr>
              <a:t> </a:t>
            </a:r>
            <a:r>
              <a:rPr lang="en-CA" sz="1200" spc="75" dirty="0">
                <a:solidFill>
                  <a:srgbClr val="080808"/>
                </a:solidFill>
              </a:rPr>
              <a:t>water</a:t>
            </a:r>
            <a:r>
              <a:rPr lang="en-CA" sz="1200" spc="18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for</a:t>
            </a:r>
            <a:r>
              <a:rPr lang="en-CA" sz="1200" spc="5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a</a:t>
            </a:r>
            <a:r>
              <a:rPr lang="en-CA" sz="1200" spc="190" dirty="0">
                <a:solidFill>
                  <a:srgbClr val="080808"/>
                </a:solidFill>
              </a:rPr>
              <a:t> </a:t>
            </a:r>
            <a:r>
              <a:rPr lang="en-CA" sz="1200" spc="35" dirty="0">
                <a:solidFill>
                  <a:srgbClr val="080808"/>
                </a:solidFill>
              </a:rPr>
              <a:t>long </a:t>
            </a:r>
            <a:r>
              <a:rPr lang="en-CA" sz="1200" dirty="0">
                <a:solidFill>
                  <a:srgbClr val="080808"/>
                </a:solidFill>
              </a:rPr>
              <a:t>time,</a:t>
            </a:r>
            <a:r>
              <a:rPr lang="en-CA" sz="1200" spc="120" dirty="0">
                <a:solidFill>
                  <a:srgbClr val="080808"/>
                </a:solidFill>
              </a:rPr>
              <a:t> </a:t>
            </a:r>
            <a:r>
              <a:rPr lang="en-CA" sz="1200" spc="55" dirty="0">
                <a:solidFill>
                  <a:srgbClr val="080808"/>
                </a:solidFill>
              </a:rPr>
              <a:t>so</a:t>
            </a:r>
            <a:r>
              <a:rPr lang="en-CA" sz="1200" spc="8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I</a:t>
            </a:r>
            <a:r>
              <a:rPr lang="en-CA" sz="1200" spc="75" dirty="0">
                <a:solidFill>
                  <a:srgbClr val="080808"/>
                </a:solidFill>
              </a:rPr>
              <a:t> </a:t>
            </a:r>
            <a:r>
              <a:rPr lang="en-CA" sz="1200" spc="90" dirty="0">
                <a:solidFill>
                  <a:srgbClr val="080808"/>
                </a:solidFill>
              </a:rPr>
              <a:t>am</a:t>
            </a:r>
            <a:r>
              <a:rPr lang="en-CA" sz="1200" spc="160" dirty="0">
                <a:solidFill>
                  <a:srgbClr val="080808"/>
                </a:solidFill>
              </a:rPr>
              <a:t> </a:t>
            </a:r>
            <a:r>
              <a:rPr lang="en-CA" sz="1200" spc="75" dirty="0">
                <a:solidFill>
                  <a:srgbClr val="080808"/>
                </a:solidFill>
              </a:rPr>
              <a:t>not</a:t>
            </a:r>
            <a:r>
              <a:rPr lang="en-CA" sz="1200" spc="185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too</a:t>
            </a:r>
            <a:r>
              <a:rPr lang="en-CA" sz="1200" spc="40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worried.”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5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"What</a:t>
            </a:r>
            <a:r>
              <a:rPr lang="en-CA" sz="1200" spc="1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happens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once</a:t>
            </a:r>
            <a:r>
              <a:rPr lang="en-CA" sz="1200" spc="1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2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mammal</a:t>
            </a:r>
            <a:r>
              <a:rPr lang="en-CA" sz="1200" spc="10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drinks</a:t>
            </a:r>
            <a:r>
              <a:rPr lang="en-CA" sz="1200" spc="2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water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with</a:t>
            </a:r>
            <a:r>
              <a:rPr lang="en-CA" sz="1200" spc="-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1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in</a:t>
            </a:r>
            <a:r>
              <a:rPr lang="en-CA" sz="1200" spc="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80808"/>
                </a:solidFill>
                <a:latin typeface="Times New Roman"/>
                <a:cs typeface="Times New Roman"/>
              </a:rPr>
              <a:t>it?"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9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spc="55" dirty="0" err="1">
                <a:solidFill>
                  <a:srgbClr val="080808"/>
                </a:solidFill>
              </a:rPr>
              <a:t>Giano</a:t>
            </a:r>
            <a:r>
              <a:rPr lang="en-CA" sz="1200" spc="55" dirty="0">
                <a:solidFill>
                  <a:srgbClr val="080808"/>
                </a:solidFill>
              </a:rPr>
              <a:t>:</a:t>
            </a:r>
            <a:r>
              <a:rPr lang="en-CA" sz="1200" spc="3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"I</a:t>
            </a:r>
            <a:r>
              <a:rPr lang="en-CA" sz="1200" spc="14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travel</a:t>
            </a:r>
            <a:r>
              <a:rPr lang="en-CA" sz="1200" spc="114" dirty="0">
                <a:solidFill>
                  <a:srgbClr val="080808"/>
                </a:solidFill>
              </a:rPr>
              <a:t> </a:t>
            </a:r>
            <a:r>
              <a:rPr lang="en-CA" sz="1200" spc="85" dirty="0">
                <a:solidFill>
                  <a:srgbClr val="080808"/>
                </a:solidFill>
              </a:rPr>
              <a:t>to</a:t>
            </a:r>
            <a:r>
              <a:rPr lang="en-CA" sz="1200" spc="125" dirty="0">
                <a:solidFill>
                  <a:srgbClr val="080808"/>
                </a:solidFill>
              </a:rPr>
              <a:t> </a:t>
            </a:r>
            <a:r>
              <a:rPr lang="en-CA" sz="1200" spc="75" dirty="0">
                <a:solidFill>
                  <a:srgbClr val="080808"/>
                </a:solidFill>
              </a:rPr>
              <a:t>the</a:t>
            </a:r>
            <a:r>
              <a:rPr lang="en-CA" sz="1200" spc="100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intestine</a:t>
            </a:r>
            <a:r>
              <a:rPr lang="en-CA" sz="1200" spc="125" dirty="0">
                <a:solidFill>
                  <a:srgbClr val="080808"/>
                </a:solidFill>
              </a:rPr>
              <a:t> </a:t>
            </a:r>
            <a:r>
              <a:rPr lang="en-CA" sz="1200" spc="80" dirty="0">
                <a:solidFill>
                  <a:srgbClr val="080808"/>
                </a:solidFill>
              </a:rPr>
              <a:t>where</a:t>
            </a:r>
            <a:r>
              <a:rPr lang="en-CA" sz="1200" spc="165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I</a:t>
            </a:r>
            <a:r>
              <a:rPr lang="en-CA" sz="1200" spc="70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transform</a:t>
            </a:r>
            <a:r>
              <a:rPr lang="en-CA" sz="1200" spc="225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into two</a:t>
            </a:r>
            <a:r>
              <a:rPr lang="en-CA" sz="1200" spc="135" dirty="0">
                <a:solidFill>
                  <a:srgbClr val="080808"/>
                </a:solidFill>
              </a:rPr>
              <a:t> </a:t>
            </a:r>
            <a:r>
              <a:rPr lang="en-CA" sz="1200" spc="50" dirty="0">
                <a:solidFill>
                  <a:srgbClr val="080808"/>
                </a:solidFill>
              </a:rPr>
              <a:t>trophozoites</a:t>
            </a:r>
            <a:r>
              <a:rPr lang="en-CA" sz="1200" spc="254" dirty="0">
                <a:solidFill>
                  <a:srgbClr val="080808"/>
                </a:solidFill>
              </a:rPr>
              <a:t> </a:t>
            </a:r>
            <a:r>
              <a:rPr lang="en-CA" sz="1200" spc="95" dirty="0">
                <a:solidFill>
                  <a:srgbClr val="080808"/>
                </a:solidFill>
              </a:rPr>
              <a:t>that</a:t>
            </a:r>
            <a:r>
              <a:rPr lang="en-CA" sz="1200" spc="60" dirty="0">
                <a:solidFill>
                  <a:srgbClr val="080808"/>
                </a:solidFill>
              </a:rPr>
              <a:t> </a:t>
            </a:r>
            <a:r>
              <a:rPr lang="en-CA" sz="1200" spc="105" dirty="0">
                <a:solidFill>
                  <a:srgbClr val="080808"/>
                </a:solidFill>
              </a:rPr>
              <a:t>are</a:t>
            </a:r>
            <a:r>
              <a:rPr lang="en-CA" sz="1200" spc="50" dirty="0">
                <a:solidFill>
                  <a:srgbClr val="080808"/>
                </a:solidFill>
              </a:rPr>
              <a:t> </a:t>
            </a:r>
            <a:r>
              <a:rPr lang="en-CA" sz="1200" dirty="0">
                <a:solidFill>
                  <a:srgbClr val="080808"/>
                </a:solidFill>
              </a:rPr>
              <a:t>active</a:t>
            </a:r>
            <a:r>
              <a:rPr lang="en-CA" sz="1200" spc="120" dirty="0">
                <a:solidFill>
                  <a:srgbClr val="080808"/>
                </a:solidFill>
              </a:rPr>
              <a:t> </a:t>
            </a:r>
            <a:r>
              <a:rPr lang="en-CA" sz="1200" spc="105" dirty="0">
                <a:solidFill>
                  <a:srgbClr val="080808"/>
                </a:solidFill>
              </a:rPr>
              <a:t>and</a:t>
            </a:r>
            <a:r>
              <a:rPr lang="en-CA" sz="1200" spc="155" dirty="0">
                <a:solidFill>
                  <a:srgbClr val="080808"/>
                </a:solidFill>
              </a:rPr>
              <a:t> </a:t>
            </a:r>
            <a:r>
              <a:rPr lang="en-CA" sz="1200" spc="40" dirty="0">
                <a:solidFill>
                  <a:srgbClr val="080808"/>
                </a:solidFill>
              </a:rPr>
              <a:t>feed.”</a:t>
            </a:r>
          </a:p>
          <a:p>
            <a:endParaRPr lang="en-CA" sz="1200" spc="40" dirty="0">
              <a:solidFill>
                <a:srgbClr val="080808"/>
              </a:solidFill>
            </a:endParaRPr>
          </a:p>
          <a:p>
            <a:pPr marL="27305">
              <a:lnSpc>
                <a:spcPct val="100000"/>
              </a:lnSpc>
              <a:spcBef>
                <a:spcPts val="105"/>
              </a:spcBef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Fun</a:t>
            </a:r>
            <a:r>
              <a:rPr lang="en-CA" sz="1200" spc="18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80808"/>
                </a:solidFill>
                <a:latin typeface="Times New Roman"/>
                <a:cs typeface="Times New Roman"/>
              </a:rPr>
              <a:t>fact: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1)</a:t>
            </a:r>
            <a:r>
              <a:rPr lang="en-CA" sz="1200" spc="3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-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"smiling</a:t>
            </a:r>
            <a:r>
              <a:rPr lang="en-CA" sz="1200" spc="1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face"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can</a:t>
            </a:r>
            <a:r>
              <a:rPr lang="en-CA" sz="1200" spc="1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80808"/>
                </a:solidFill>
                <a:latin typeface="Times New Roman"/>
                <a:cs typeface="Times New Roman"/>
              </a:rPr>
              <a:t>be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seen</a:t>
            </a:r>
            <a:r>
              <a:rPr lang="en-CA" sz="1200" spc="15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80808"/>
                </a:solidFill>
                <a:latin typeface="Times New Roman"/>
                <a:cs typeface="Times New Roman"/>
              </a:rPr>
              <a:t>on</a:t>
            </a:r>
            <a:r>
              <a:rPr lang="en-CA" sz="1200" spc="1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2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trophozoite</a:t>
            </a:r>
            <a:r>
              <a:rPr lang="en-CA" sz="1200" spc="48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under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1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microscope.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58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 indent="3175">
              <a:lnSpc>
                <a:spcPct val="103600"/>
              </a:lnSpc>
              <a:spcBef>
                <a:spcPts val="25"/>
              </a:spcBef>
            </a:pPr>
            <a:r>
              <a:rPr lang="en-CA" sz="1200" dirty="0" err="1">
                <a:solidFill>
                  <a:srgbClr val="0A0C0A"/>
                </a:solidFill>
              </a:rPr>
              <a:t>Giano</a:t>
            </a:r>
            <a:r>
              <a:rPr lang="en-CA" sz="1200" dirty="0">
                <a:solidFill>
                  <a:srgbClr val="0A0C0A"/>
                </a:solidFill>
              </a:rPr>
              <a:t>:</a:t>
            </a:r>
            <a:r>
              <a:rPr lang="en-CA" sz="1200" spc="140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232321"/>
                </a:solidFill>
              </a:rPr>
              <a:t>"My</a:t>
            </a:r>
            <a:r>
              <a:rPr lang="en-CA" sz="1200" spc="110" dirty="0">
                <a:solidFill>
                  <a:srgbClr val="232321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copies</a:t>
            </a:r>
            <a:r>
              <a:rPr lang="en-CA" sz="1200" spc="150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will</a:t>
            </a:r>
            <a:r>
              <a:rPr lang="en-CA" sz="1200" spc="135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move</a:t>
            </a:r>
            <a:r>
              <a:rPr lang="en-CA" sz="1200" spc="204" dirty="0">
                <a:solidFill>
                  <a:srgbClr val="0A0C0A"/>
                </a:solidFill>
              </a:rPr>
              <a:t> </a:t>
            </a:r>
            <a:r>
              <a:rPr lang="en-CA" sz="1200" spc="65" dirty="0">
                <a:solidFill>
                  <a:srgbClr val="0A0C0A"/>
                </a:solidFill>
              </a:rPr>
              <a:t>through</a:t>
            </a:r>
            <a:r>
              <a:rPr lang="en-CA" sz="1200" spc="285" dirty="0">
                <a:solidFill>
                  <a:srgbClr val="0A0C0A"/>
                </a:solidFill>
              </a:rPr>
              <a:t> </a:t>
            </a:r>
            <a:r>
              <a:rPr lang="en-CA" sz="1200" spc="60" dirty="0">
                <a:solidFill>
                  <a:srgbClr val="0A0C0A"/>
                </a:solidFill>
              </a:rPr>
              <a:t>the</a:t>
            </a:r>
            <a:r>
              <a:rPr lang="en-CA" sz="1200" spc="295" dirty="0">
                <a:solidFill>
                  <a:srgbClr val="0A0C0A"/>
                </a:solidFill>
              </a:rPr>
              <a:t> </a:t>
            </a:r>
            <a:r>
              <a:rPr lang="en-CA" sz="1200" spc="-10" dirty="0">
                <a:solidFill>
                  <a:srgbClr val="0A0C0A"/>
                </a:solidFill>
              </a:rPr>
              <a:t>intestine, </a:t>
            </a:r>
            <a:r>
              <a:rPr lang="en-CA" sz="1200" spc="60" dirty="0">
                <a:solidFill>
                  <a:srgbClr val="0A0C0A"/>
                </a:solidFill>
              </a:rPr>
              <a:t>some</a:t>
            </a:r>
            <a:r>
              <a:rPr lang="en-CA" sz="1200" spc="140" dirty="0">
                <a:solidFill>
                  <a:srgbClr val="0A0C0A"/>
                </a:solidFill>
              </a:rPr>
              <a:t> </a:t>
            </a:r>
            <a:r>
              <a:rPr lang="en-CA" sz="1200" spc="70" dirty="0">
                <a:solidFill>
                  <a:srgbClr val="0A0C0A"/>
                </a:solidFill>
              </a:rPr>
              <a:t>as </a:t>
            </a:r>
            <a:r>
              <a:rPr lang="en-CA" sz="1200" spc="55" dirty="0">
                <a:solidFill>
                  <a:srgbClr val="0A0C0A"/>
                </a:solidFill>
              </a:rPr>
              <a:t>trophozoites</a:t>
            </a:r>
            <a:r>
              <a:rPr lang="en-CA" sz="1200" spc="240" dirty="0">
                <a:solidFill>
                  <a:srgbClr val="0A0C0A"/>
                </a:solidFill>
              </a:rPr>
              <a:t> </a:t>
            </a:r>
            <a:r>
              <a:rPr lang="en-CA" sz="1200" spc="65" dirty="0">
                <a:solidFill>
                  <a:srgbClr val="0A0C0A"/>
                </a:solidFill>
              </a:rPr>
              <a:t>and</a:t>
            </a:r>
            <a:r>
              <a:rPr lang="en-CA" sz="1200" spc="220" dirty="0">
                <a:solidFill>
                  <a:srgbClr val="0A0C0A"/>
                </a:solidFill>
              </a:rPr>
              <a:t> </a:t>
            </a:r>
            <a:r>
              <a:rPr lang="en-CA" sz="1200" spc="75" dirty="0">
                <a:solidFill>
                  <a:srgbClr val="0A0C0A"/>
                </a:solidFill>
              </a:rPr>
              <a:t>others</a:t>
            </a:r>
            <a:r>
              <a:rPr lang="en-CA" sz="1200" spc="155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becoming</a:t>
            </a:r>
            <a:r>
              <a:rPr lang="en-CA" sz="1200" spc="225" dirty="0">
                <a:solidFill>
                  <a:srgbClr val="0A0C0A"/>
                </a:solidFill>
              </a:rPr>
              <a:t> </a:t>
            </a:r>
            <a:r>
              <a:rPr lang="en-CA" sz="1200" spc="-10" dirty="0">
                <a:solidFill>
                  <a:srgbClr val="0A0C0A"/>
                </a:solidFill>
              </a:rPr>
              <a:t>cysts.</a:t>
            </a:r>
            <a:endParaRPr lang="en-CA" sz="1200" dirty="0"/>
          </a:p>
          <a:p>
            <a:pPr marL="15240" marR="610235" indent="3810">
              <a:lnSpc>
                <a:spcPct val="101099"/>
              </a:lnSpc>
              <a:spcBef>
                <a:spcPts val="55"/>
              </a:spcBef>
            </a:pPr>
            <a:r>
              <a:rPr lang="en-CA" sz="1200" dirty="0">
                <a:solidFill>
                  <a:srgbClr val="0A0C0A"/>
                </a:solidFill>
              </a:rPr>
              <a:t>Eventually</a:t>
            </a:r>
            <a:r>
              <a:rPr lang="en-CA" sz="1200" spc="240" dirty="0">
                <a:solidFill>
                  <a:srgbClr val="0A0C0A"/>
                </a:solidFill>
              </a:rPr>
              <a:t> </a:t>
            </a:r>
            <a:r>
              <a:rPr lang="en-CA" sz="1200" spc="70" dirty="0">
                <a:solidFill>
                  <a:srgbClr val="0A0C0A"/>
                </a:solidFill>
              </a:rPr>
              <a:t>both</a:t>
            </a:r>
            <a:r>
              <a:rPr lang="en-CA" sz="1200" spc="95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will</a:t>
            </a:r>
            <a:r>
              <a:rPr lang="en-CA" sz="1200" spc="125" dirty="0">
                <a:solidFill>
                  <a:srgbClr val="0A0C0A"/>
                </a:solidFill>
              </a:rPr>
              <a:t> </a:t>
            </a:r>
            <a:r>
              <a:rPr lang="en-CA" sz="1200" spc="60" dirty="0">
                <a:solidFill>
                  <a:srgbClr val="0A0C0A"/>
                </a:solidFill>
              </a:rPr>
              <a:t>be</a:t>
            </a:r>
            <a:r>
              <a:rPr lang="en-CA" sz="1200" spc="190" dirty="0">
                <a:solidFill>
                  <a:srgbClr val="0A0C0A"/>
                </a:solidFill>
              </a:rPr>
              <a:t> </a:t>
            </a:r>
            <a:r>
              <a:rPr lang="en-CA" sz="1200" spc="50" dirty="0">
                <a:solidFill>
                  <a:srgbClr val="0A0C0A"/>
                </a:solidFill>
              </a:rPr>
              <a:t>released</a:t>
            </a:r>
            <a:r>
              <a:rPr lang="en-CA" sz="1200" spc="245" dirty="0">
                <a:solidFill>
                  <a:srgbClr val="0A0C0A"/>
                </a:solidFill>
              </a:rPr>
              <a:t> </a:t>
            </a:r>
            <a:r>
              <a:rPr lang="en-CA" sz="1200" spc="75" dirty="0">
                <a:solidFill>
                  <a:srgbClr val="0A0C0A"/>
                </a:solidFill>
              </a:rPr>
              <a:t>into</a:t>
            </a:r>
            <a:r>
              <a:rPr lang="en-CA" sz="1200" spc="50" dirty="0">
                <a:solidFill>
                  <a:srgbClr val="0A0C0A"/>
                </a:solidFill>
              </a:rPr>
              <a:t> the </a:t>
            </a:r>
            <a:r>
              <a:rPr lang="en-CA" sz="1200" spc="60" dirty="0">
                <a:solidFill>
                  <a:srgbClr val="0A0C0A"/>
                </a:solidFill>
              </a:rPr>
              <a:t>environment,</a:t>
            </a:r>
            <a:r>
              <a:rPr lang="en-CA" sz="1200" spc="160" dirty="0">
                <a:solidFill>
                  <a:srgbClr val="0A0C0A"/>
                </a:solidFill>
              </a:rPr>
              <a:t> </a:t>
            </a:r>
            <a:r>
              <a:rPr lang="en-CA" sz="1200" spc="75" dirty="0">
                <a:solidFill>
                  <a:srgbClr val="0A0C0A"/>
                </a:solidFill>
              </a:rPr>
              <a:t>where</a:t>
            </a:r>
            <a:r>
              <a:rPr lang="en-CA" sz="1200" spc="135" dirty="0">
                <a:solidFill>
                  <a:srgbClr val="0A0C0A"/>
                </a:solidFill>
              </a:rPr>
              <a:t> </a:t>
            </a:r>
            <a:r>
              <a:rPr lang="en-CA" sz="1200" spc="60" dirty="0">
                <a:solidFill>
                  <a:srgbClr val="0A0C0A"/>
                </a:solidFill>
              </a:rPr>
              <a:t>the</a:t>
            </a:r>
            <a:r>
              <a:rPr lang="en-CA" sz="1200" spc="160" dirty="0">
                <a:solidFill>
                  <a:srgbClr val="0A0C0A"/>
                </a:solidFill>
              </a:rPr>
              <a:t> </a:t>
            </a:r>
            <a:r>
              <a:rPr lang="en-CA" sz="1200" dirty="0">
                <a:solidFill>
                  <a:srgbClr val="0A0C0A"/>
                </a:solidFill>
              </a:rPr>
              <a:t>cycle</a:t>
            </a:r>
            <a:r>
              <a:rPr lang="en-CA" sz="1200" spc="110" dirty="0">
                <a:solidFill>
                  <a:srgbClr val="0A0C0A"/>
                </a:solidFill>
              </a:rPr>
              <a:t> </a:t>
            </a:r>
            <a:r>
              <a:rPr lang="en-CA" sz="1200" spc="80" dirty="0">
                <a:solidFill>
                  <a:srgbClr val="0A0C0A"/>
                </a:solidFill>
              </a:rPr>
              <a:t>can</a:t>
            </a:r>
            <a:r>
              <a:rPr lang="en-CA" sz="1200" spc="5" dirty="0">
                <a:solidFill>
                  <a:srgbClr val="0A0C0A"/>
                </a:solidFill>
              </a:rPr>
              <a:t> </a:t>
            </a:r>
            <a:r>
              <a:rPr lang="en-CA" sz="1200" spc="45" dirty="0">
                <a:solidFill>
                  <a:srgbClr val="0A0C0A"/>
                </a:solidFill>
              </a:rPr>
              <a:t>continue!”</a:t>
            </a:r>
          </a:p>
          <a:p>
            <a:pPr marL="15240" marR="610235" indent="3810">
              <a:lnSpc>
                <a:spcPct val="101099"/>
              </a:lnSpc>
              <a:spcBef>
                <a:spcPts val="55"/>
              </a:spcBef>
            </a:pPr>
            <a:endParaRPr lang="en-CA" sz="1200" spc="45" dirty="0">
              <a:solidFill>
                <a:srgbClr val="0A0C0A"/>
              </a:solidFill>
            </a:endParaRPr>
          </a:p>
          <a:p>
            <a:pPr marL="23495">
              <a:lnSpc>
                <a:spcPct val="100000"/>
              </a:lnSpc>
              <a:spcBef>
                <a:spcPts val="105"/>
              </a:spcBef>
            </a:pP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Did</a:t>
            </a:r>
            <a:r>
              <a:rPr lang="en-CA" sz="1200" spc="1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you</a:t>
            </a:r>
            <a:r>
              <a:rPr lang="en-CA" sz="1200" spc="9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A0C0A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9685" marR="5080" indent="-5715">
              <a:lnSpc>
                <a:spcPct val="101099"/>
              </a:lnSpc>
              <a:buAutoNum type="arabicParenR"/>
              <a:tabLst>
                <a:tab pos="306070" algn="l"/>
              </a:tabLst>
            </a:pP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Trophozoites</a:t>
            </a:r>
            <a:r>
              <a:rPr lang="en-CA" sz="1200" spc="40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do</a:t>
            </a:r>
            <a:r>
              <a:rPr lang="en-CA" sz="1200" spc="409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C0A"/>
                </a:solidFill>
                <a:latin typeface="Times New Roman"/>
                <a:cs typeface="Times New Roman"/>
              </a:rPr>
              <a:t>not</a:t>
            </a:r>
            <a:r>
              <a:rPr lang="en-CA" sz="1200" spc="19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survive</a:t>
            </a:r>
            <a:r>
              <a:rPr lang="en-CA" sz="1200" spc="29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outside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of</a:t>
            </a:r>
            <a:r>
              <a:rPr lang="en-CA" sz="1200" spc="8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44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host, </a:t>
            </a:r>
            <a:r>
              <a:rPr lang="en-CA" sz="1200" spc="55" dirty="0">
                <a:solidFill>
                  <a:srgbClr val="0A0C0A"/>
                </a:solidFill>
                <a:latin typeface="Times New Roman"/>
                <a:cs typeface="Times New Roman"/>
              </a:rPr>
              <a:t>only</a:t>
            </a:r>
            <a:r>
              <a:rPr lang="en-CA" sz="1200" spc="2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cysts</a:t>
            </a:r>
            <a:r>
              <a:rPr lang="en-CA" sz="1200" spc="8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C0A"/>
                </a:solidFill>
                <a:latin typeface="Times New Roman"/>
                <a:cs typeface="Times New Roman"/>
              </a:rPr>
              <a:t>do.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149860" indent="10160">
              <a:lnSpc>
                <a:spcPct val="101099"/>
              </a:lnSpc>
              <a:buAutoNum type="arabicParenR"/>
              <a:tabLst>
                <a:tab pos="311785" algn="l"/>
              </a:tabLst>
            </a:pP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Giardiasis</a:t>
            </a:r>
            <a:r>
              <a:rPr lang="en-CA" sz="1200" spc="15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can</a:t>
            </a:r>
            <a:r>
              <a:rPr lang="en-CA" sz="1200" spc="28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A0C0A"/>
                </a:solidFill>
                <a:latin typeface="Times New Roman"/>
                <a:cs typeface="Times New Roman"/>
              </a:rPr>
              <a:t>develop</a:t>
            </a:r>
            <a:r>
              <a:rPr lang="en-CA" sz="1200" spc="19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12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C0A"/>
                </a:solidFill>
                <a:latin typeface="Times New Roman"/>
                <a:cs typeface="Times New Roman"/>
              </a:rPr>
              <a:t>a</a:t>
            </a:r>
            <a:r>
              <a:rPr lang="en-CA" sz="1200" spc="17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person </a:t>
            </a:r>
            <a:r>
              <a:rPr lang="en-CA" sz="1200" spc="100" dirty="0">
                <a:solidFill>
                  <a:srgbClr val="0A0C0A"/>
                </a:solidFill>
                <a:latin typeface="Times New Roman"/>
                <a:cs typeface="Times New Roman"/>
              </a:rPr>
              <a:t>who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consumed</a:t>
            </a:r>
            <a:r>
              <a:rPr lang="en-CA" sz="1200" spc="17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A0C0A"/>
                </a:solidFill>
                <a:latin typeface="Times New Roman"/>
                <a:cs typeface="Times New Roman"/>
              </a:rPr>
              <a:t>only</a:t>
            </a:r>
            <a:r>
              <a:rPr lang="en-CA" sz="1200" spc="-1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10</a:t>
            </a:r>
            <a:r>
              <a:rPr lang="en-CA" sz="1200" spc="20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cysts,</a:t>
            </a:r>
            <a:r>
              <a:rPr lang="en-CA" sz="1200" spc="1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but</a:t>
            </a:r>
            <a:r>
              <a:rPr lang="en-CA" sz="1200" spc="29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C0A"/>
                </a:solidFill>
                <a:latin typeface="Times New Roman"/>
                <a:cs typeface="Times New Roman"/>
              </a:rPr>
              <a:t>an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infected</a:t>
            </a:r>
            <a:r>
              <a:rPr lang="en-CA" sz="1200" spc="2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C0A"/>
                </a:solidFill>
                <a:latin typeface="Times New Roman"/>
                <a:cs typeface="Times New Roman"/>
              </a:rPr>
              <a:t>person</a:t>
            </a:r>
            <a:r>
              <a:rPr lang="en-CA" sz="1200" spc="229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may</a:t>
            </a:r>
            <a:r>
              <a:rPr lang="en-CA" sz="1200" spc="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C0A"/>
                </a:solidFill>
                <a:latin typeface="Times New Roman"/>
                <a:cs typeface="Times New Roman"/>
              </a:rPr>
              <a:t>shed</a:t>
            </a:r>
            <a:r>
              <a:rPr lang="en-CA" sz="1200" spc="22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A0C0A"/>
                </a:solidFill>
                <a:latin typeface="Times New Roman"/>
                <a:cs typeface="Times New Roman"/>
              </a:rPr>
              <a:t>up</a:t>
            </a:r>
            <a:r>
              <a:rPr lang="en-CA" sz="1200" spc="15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C0A"/>
                </a:solidFill>
                <a:latin typeface="Times New Roman"/>
                <a:cs typeface="Times New Roman"/>
              </a:rPr>
              <a:t>to</a:t>
            </a:r>
            <a:r>
              <a:rPr lang="en-CA" sz="1200" spc="14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A0C0A"/>
                </a:solidFill>
                <a:latin typeface="Times New Roman"/>
                <a:cs typeface="Times New Roman"/>
              </a:rPr>
              <a:t>10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billion</a:t>
            </a:r>
            <a:r>
              <a:rPr lang="en-CA" sz="1200" spc="25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cysts</a:t>
            </a:r>
            <a:r>
              <a:rPr lang="en-CA" sz="1200" spc="21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2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A0C0A"/>
                </a:solidFill>
                <a:latin typeface="Times New Roman"/>
                <a:cs typeface="Times New Roman"/>
              </a:rPr>
              <a:t>their</a:t>
            </a:r>
            <a:r>
              <a:rPr lang="en-CA" sz="1200" spc="114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stools</a:t>
            </a:r>
            <a:r>
              <a:rPr lang="en-CA" sz="1200" spc="17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every</a:t>
            </a:r>
            <a:r>
              <a:rPr lang="en-CA" sz="1200" spc="17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A0C0A"/>
                </a:solidFill>
                <a:latin typeface="Times New Roman"/>
                <a:cs typeface="Times New Roman"/>
              </a:rPr>
              <a:t>day.</a:t>
            </a:r>
            <a:endParaRPr lang="en-CA" sz="1200" dirty="0">
              <a:latin typeface="Times New Roman"/>
              <a:cs typeface="Times New Roman"/>
            </a:endParaRPr>
          </a:p>
          <a:p>
            <a:pPr marL="15240" marR="610235" indent="3810">
              <a:lnSpc>
                <a:spcPct val="101099"/>
              </a:lnSpc>
              <a:spcBef>
                <a:spcPts val="55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3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A0A0A"/>
                </a:solidFill>
              </a:rPr>
              <a:t>Nick</a:t>
            </a:r>
            <a:r>
              <a:rPr lang="en-CA" sz="1200" spc="-35" dirty="0">
                <a:solidFill>
                  <a:srgbClr val="0A0A0A"/>
                </a:solidFill>
              </a:rPr>
              <a:t> </a:t>
            </a:r>
            <a:r>
              <a:rPr lang="en-CA" sz="1200" spc="70" dirty="0">
                <a:solidFill>
                  <a:srgbClr val="0A0A0A"/>
                </a:solidFill>
              </a:rPr>
              <a:t>the</a:t>
            </a:r>
            <a:r>
              <a:rPr lang="en-CA" sz="1200" spc="-5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tick:</a:t>
            </a:r>
            <a:r>
              <a:rPr lang="en-CA" sz="1200" spc="-2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"Cysts</a:t>
            </a:r>
            <a:r>
              <a:rPr lang="en-CA" sz="1200" spc="45" dirty="0">
                <a:solidFill>
                  <a:srgbClr val="0A0A0A"/>
                </a:solidFill>
              </a:rPr>
              <a:t> </a:t>
            </a:r>
            <a:r>
              <a:rPr lang="en-CA" sz="1200" spc="60" dirty="0">
                <a:solidFill>
                  <a:srgbClr val="0A0A0A"/>
                </a:solidFill>
              </a:rPr>
              <a:t>and </a:t>
            </a:r>
            <a:r>
              <a:rPr lang="en-CA" sz="1200" dirty="0">
                <a:solidFill>
                  <a:srgbClr val="0A0A0A"/>
                </a:solidFill>
              </a:rPr>
              <a:t>trophozoites</a:t>
            </a:r>
            <a:r>
              <a:rPr lang="en-CA" sz="1200" spc="295" dirty="0">
                <a:solidFill>
                  <a:srgbClr val="0A0A0A"/>
                </a:solidFill>
              </a:rPr>
              <a:t> </a:t>
            </a:r>
            <a:r>
              <a:rPr lang="en-CA" sz="1200" spc="70" dirty="0">
                <a:solidFill>
                  <a:srgbClr val="0A0A0A"/>
                </a:solidFill>
              </a:rPr>
              <a:t>are</a:t>
            </a:r>
            <a:r>
              <a:rPr lang="en-CA" sz="1200" spc="110" dirty="0">
                <a:solidFill>
                  <a:srgbClr val="0A0A0A"/>
                </a:solidFill>
              </a:rPr>
              <a:t> </a:t>
            </a:r>
            <a:r>
              <a:rPr lang="en-CA" sz="1200" spc="65" dirty="0">
                <a:solidFill>
                  <a:srgbClr val="0A0A0A"/>
                </a:solidFill>
              </a:rPr>
              <a:t>so</a:t>
            </a:r>
            <a:r>
              <a:rPr lang="en-CA" sz="1200" spc="6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cool!</a:t>
            </a:r>
            <a:r>
              <a:rPr lang="en-CA" sz="1200" spc="15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It</a:t>
            </a:r>
            <a:r>
              <a:rPr lang="en-CA" sz="1200" spc="70" dirty="0">
                <a:solidFill>
                  <a:srgbClr val="0A0A0A"/>
                </a:solidFill>
              </a:rPr>
              <a:t> </a:t>
            </a:r>
            <a:r>
              <a:rPr lang="en-CA" sz="1200" spc="25" dirty="0">
                <a:solidFill>
                  <a:srgbClr val="0A0A0A"/>
                </a:solidFill>
              </a:rPr>
              <a:t>was </a:t>
            </a:r>
            <a:r>
              <a:rPr lang="en-CA" sz="1200" dirty="0">
                <a:solidFill>
                  <a:srgbClr val="0A0A0A"/>
                </a:solidFill>
              </a:rPr>
              <a:t>nice</a:t>
            </a:r>
            <a:r>
              <a:rPr lang="en-CA" sz="1200" spc="165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talking</a:t>
            </a:r>
            <a:r>
              <a:rPr lang="en-CA" sz="1200" spc="17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to</a:t>
            </a:r>
            <a:r>
              <a:rPr lang="en-CA" sz="1200" spc="17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you.</a:t>
            </a:r>
            <a:r>
              <a:rPr lang="en-CA" sz="1200" spc="100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I</a:t>
            </a:r>
            <a:r>
              <a:rPr lang="en-CA" sz="1200" spc="70" dirty="0">
                <a:solidFill>
                  <a:srgbClr val="0A0A0A"/>
                </a:solidFill>
              </a:rPr>
              <a:t> </a:t>
            </a:r>
            <a:r>
              <a:rPr lang="en-CA" sz="1200" spc="-20" dirty="0">
                <a:solidFill>
                  <a:srgbClr val="0A0A0A"/>
                </a:solidFill>
              </a:rPr>
              <a:t>will </a:t>
            </a:r>
            <a:r>
              <a:rPr lang="en-CA" sz="1200" dirty="0">
                <a:solidFill>
                  <a:srgbClr val="0A0A0A"/>
                </a:solidFill>
              </a:rPr>
              <a:t>continue</a:t>
            </a:r>
            <a:r>
              <a:rPr lang="en-CA" sz="1200" spc="240" dirty="0">
                <a:solidFill>
                  <a:srgbClr val="0A0A0A"/>
                </a:solidFill>
              </a:rPr>
              <a:t> </a:t>
            </a:r>
            <a:r>
              <a:rPr lang="en-CA" sz="1200" spc="85" dirty="0">
                <a:solidFill>
                  <a:srgbClr val="0A0A0A"/>
                </a:solidFill>
              </a:rPr>
              <a:t>on</a:t>
            </a:r>
            <a:r>
              <a:rPr lang="en-CA" sz="1200" spc="-25" dirty="0">
                <a:solidFill>
                  <a:srgbClr val="0A0A0A"/>
                </a:solidFill>
              </a:rPr>
              <a:t> </a:t>
            </a:r>
            <a:r>
              <a:rPr lang="en-CA" sz="1200" spc="55" dirty="0">
                <a:solidFill>
                  <a:srgbClr val="0A0A0A"/>
                </a:solidFill>
              </a:rPr>
              <a:t>with</a:t>
            </a:r>
            <a:r>
              <a:rPr lang="en-CA" sz="1200" spc="150" dirty="0">
                <a:solidFill>
                  <a:srgbClr val="0A0A0A"/>
                </a:solidFill>
              </a:rPr>
              <a:t> </a:t>
            </a:r>
            <a:r>
              <a:rPr lang="en-CA" sz="1200" spc="55" dirty="0">
                <a:solidFill>
                  <a:srgbClr val="0A0A0A"/>
                </a:solidFill>
              </a:rPr>
              <a:t>my</a:t>
            </a:r>
            <a:r>
              <a:rPr lang="en-CA" sz="1200" spc="60" dirty="0">
                <a:solidFill>
                  <a:srgbClr val="0A0A0A"/>
                </a:solidFill>
              </a:rPr>
              <a:t> </a:t>
            </a:r>
            <a:r>
              <a:rPr lang="en-CA" sz="1200" spc="-10" dirty="0">
                <a:solidFill>
                  <a:srgbClr val="0A0A0A"/>
                </a:solidFill>
              </a:rPr>
              <a:t>journey!”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A0A0A"/>
                </a:solidFill>
                <a:latin typeface="Times New Roman"/>
                <a:cs typeface="Times New Roman"/>
              </a:rPr>
              <a:t>Giano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:</a:t>
            </a:r>
            <a:r>
              <a:rPr lang="en-CA" sz="1200" spc="14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"It</a:t>
            </a:r>
            <a:r>
              <a:rPr lang="en-CA" sz="1200" spc="8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A0A0A"/>
                </a:solidFill>
                <a:latin typeface="Times New Roman"/>
                <a:cs typeface="Times New Roman"/>
              </a:rPr>
              <a:t>was</a:t>
            </a:r>
            <a:r>
              <a:rPr lang="en-CA" sz="1200" spc="21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nice</a:t>
            </a:r>
            <a:r>
              <a:rPr lang="en-CA" sz="1200" spc="10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talking</a:t>
            </a:r>
            <a:r>
              <a:rPr lang="en-CA" sz="1200" spc="16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A0A"/>
                </a:solidFill>
                <a:latin typeface="Times New Roman"/>
                <a:cs typeface="Times New Roman"/>
              </a:rPr>
              <a:t>to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you</a:t>
            </a:r>
            <a:r>
              <a:rPr lang="en-CA" sz="1200" spc="15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as</a:t>
            </a:r>
            <a:r>
              <a:rPr lang="en-CA" sz="1200" spc="4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well.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90" dirty="0">
                <a:solidFill>
                  <a:srgbClr val="0A0A0A"/>
                </a:solidFill>
                <a:latin typeface="Times New Roman"/>
                <a:cs typeface="Times New Roman"/>
              </a:rPr>
              <a:t>You</a:t>
            </a:r>
            <a:r>
              <a:rPr lang="en-CA" sz="1200" spc="15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should</a:t>
            </a:r>
            <a:r>
              <a:rPr lang="en-CA" sz="1200" spc="23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25" dirty="0">
                <a:solidFill>
                  <a:srgbClr val="0A0A0A"/>
                </a:solidFill>
                <a:latin typeface="Times New Roman"/>
                <a:cs typeface="Times New Roman"/>
              </a:rPr>
              <a:t>try 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your</a:t>
            </a:r>
            <a:r>
              <a:rPr lang="en-CA" sz="1200" spc="2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luck</a:t>
            </a:r>
            <a:r>
              <a:rPr lang="en-CA" sz="1200" spc="1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in</a:t>
            </a:r>
            <a:r>
              <a:rPr lang="en-CA" sz="1200" spc="-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2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forest!"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2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30">
              <a:lnSpc>
                <a:spcPts val="3690"/>
              </a:lnSpc>
              <a:spcBef>
                <a:spcPts val="105"/>
              </a:spcBef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Among those eggs, Nick the Tick (</a:t>
            </a:r>
            <a:r>
              <a:rPr lang="en-CA" sz="1200" i="1" dirty="0">
                <a:solidFill>
                  <a:srgbClr val="010101"/>
                </a:solidFill>
                <a:latin typeface="Times New Roman"/>
                <a:cs typeface="Times New Roman"/>
              </a:rPr>
              <a:t>Dermacentor </a:t>
            </a:r>
            <a:r>
              <a:rPr lang="en-CA" sz="1200" i="1" dirty="0" err="1">
                <a:solidFill>
                  <a:srgbClr val="010101"/>
                </a:solidFill>
                <a:latin typeface="Times New Roman"/>
                <a:cs typeface="Times New Roman"/>
              </a:rPr>
              <a:t>albipictus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) hatches first.</a:t>
            </a:r>
          </a:p>
          <a:p>
            <a:pPr marL="24130">
              <a:lnSpc>
                <a:spcPts val="3690"/>
              </a:lnSpc>
              <a:spcBef>
                <a:spcPts val="105"/>
              </a:spcBef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He crawls out of his shell and heads towards the ground.</a:t>
            </a:r>
          </a:p>
          <a:p>
            <a:pPr marL="24130">
              <a:lnSpc>
                <a:spcPts val="3690"/>
              </a:lnSpc>
              <a:spcBef>
                <a:spcPts val="105"/>
              </a:spcBef>
            </a:pPr>
            <a:endParaRPr lang="en-CA" sz="1200" dirty="0">
              <a:solidFill>
                <a:srgbClr val="010101"/>
              </a:solidFill>
              <a:latin typeface="Times New Roman"/>
              <a:cs typeface="Times New Roman"/>
            </a:endParaRPr>
          </a:p>
          <a:p>
            <a:pPr marL="24130">
              <a:lnSpc>
                <a:spcPts val="3690"/>
              </a:lnSpc>
              <a:spcBef>
                <a:spcPts val="105"/>
              </a:spcBef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Fun</a:t>
            </a:r>
            <a:r>
              <a:rPr lang="en-CA" sz="1200" spc="2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fact:</a:t>
            </a:r>
            <a:endParaRPr lang="en-CA" sz="1200" dirty="0">
              <a:latin typeface="Times New Roman"/>
              <a:cs typeface="Times New Roman"/>
            </a:endParaRPr>
          </a:p>
          <a:p>
            <a:pPr marL="16510" marR="467995" indent="-4445">
              <a:lnSpc>
                <a:spcPts val="3660"/>
              </a:lnSpc>
              <a:spcBef>
                <a:spcPts val="145"/>
              </a:spcBef>
            </a:pP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1)</a:t>
            </a:r>
            <a:r>
              <a:rPr lang="en-CA" sz="1200" spc="33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Adult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female</a:t>
            </a:r>
            <a:r>
              <a:rPr lang="en-CA" sz="1200" spc="2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ticks</a:t>
            </a:r>
            <a:r>
              <a:rPr lang="en-CA" sz="1200" spc="2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may</a:t>
            </a:r>
            <a:r>
              <a:rPr lang="en-CA" sz="1200" spc="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lay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up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5000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eggs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10101"/>
                </a:solidFill>
                <a:latin typeface="Times New Roman"/>
                <a:cs typeface="Times New Roman"/>
              </a:rPr>
              <a:t>at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once.</a:t>
            </a:r>
            <a:endParaRPr lang="en-CA"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CA" sz="1200" dirty="0">
              <a:latin typeface="Times New Roman"/>
              <a:cs typeface="Times New Roman"/>
            </a:endParaRPr>
          </a:p>
          <a:p>
            <a:pPr marL="23495">
              <a:lnSpc>
                <a:spcPts val="3690"/>
              </a:lnSpc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Did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you</a:t>
            </a:r>
            <a:r>
              <a:rPr lang="en-CA" sz="1200" spc="17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2700">
              <a:lnSpc>
                <a:spcPts val="3690"/>
              </a:lnSpc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1)</a:t>
            </a:r>
            <a:r>
              <a:rPr lang="en-CA" sz="1200" spc="3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Ticks</a:t>
            </a:r>
            <a:r>
              <a:rPr lang="en-CA" sz="1200" spc="16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are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more</a:t>
            </a:r>
            <a:r>
              <a:rPr lang="en-CA" sz="1200" spc="1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related</a:t>
            </a:r>
            <a:r>
              <a:rPr lang="en-CA" sz="1200" spc="2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10101"/>
                </a:solidFill>
                <a:latin typeface="Times New Roman"/>
                <a:cs typeface="Times New Roman"/>
              </a:rPr>
              <a:t>spiders</a:t>
            </a:r>
            <a:r>
              <a:rPr lang="en-CA" sz="1200" spc="1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than</a:t>
            </a:r>
            <a:r>
              <a:rPr lang="en-CA" sz="1200" spc="1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insects.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50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this point, Nick is very tired and very hungry. Without blood, Nick the tick won’t be able to survive.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53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As</a:t>
            </a:r>
            <a:r>
              <a:rPr lang="en-CA" sz="1200" spc="16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2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70808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	</a:t>
            </a:r>
            <a:r>
              <a:rPr lang="en-CA" sz="1200" spc="50" dirty="0">
                <a:solidFill>
                  <a:srgbClr val="070808"/>
                </a:solidFill>
                <a:latin typeface="Times New Roman"/>
                <a:cs typeface="Times New Roman"/>
              </a:rPr>
              <a:t>tick</a:t>
            </a:r>
            <a:r>
              <a:rPr lang="en-CA" sz="1200" spc="6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70808"/>
                </a:solidFill>
                <a:latin typeface="Times New Roman"/>
                <a:cs typeface="Times New Roman"/>
              </a:rPr>
              <a:t>climbs</a:t>
            </a:r>
            <a:r>
              <a:rPr lang="en-CA" sz="1200" spc="25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70808"/>
                </a:solidFill>
                <a:latin typeface="Times New Roman"/>
                <a:cs typeface="Times New Roman"/>
              </a:rPr>
              <a:t>up</a:t>
            </a:r>
            <a:r>
              <a:rPr lang="en-CA" sz="1200" spc="18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2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70808"/>
                </a:solidFill>
                <a:latin typeface="Times New Roman"/>
                <a:cs typeface="Times New Roman"/>
              </a:rPr>
              <a:t>blade</a:t>
            </a:r>
            <a:r>
              <a:rPr lang="en-CA" sz="1200" spc="114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of</a:t>
            </a:r>
            <a:r>
              <a:rPr lang="en-CA" sz="1200" spc="17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70808"/>
                </a:solidFill>
                <a:latin typeface="Times New Roman"/>
                <a:cs typeface="Times New Roman"/>
              </a:rPr>
              <a:t>grass,</a:t>
            </a:r>
            <a:r>
              <a:rPr lang="en-CA" sz="1200" spc="12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808"/>
                </a:solidFill>
                <a:latin typeface="Times New Roman"/>
                <a:cs typeface="Times New Roman"/>
              </a:rPr>
              <a:t>he </a:t>
            </a:r>
            <a:r>
              <a:rPr lang="en-CA" sz="1200" spc="110" dirty="0">
                <a:solidFill>
                  <a:srgbClr val="070808"/>
                </a:solidFill>
                <a:latin typeface="Times New Roman"/>
                <a:cs typeface="Times New Roman"/>
              </a:rPr>
              <a:t>suddenly</a:t>
            </a:r>
            <a:r>
              <a:rPr lang="en-CA" sz="1200" spc="5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808"/>
                </a:solidFill>
                <a:latin typeface="Times New Roman"/>
                <a:cs typeface="Times New Roman"/>
              </a:rPr>
              <a:t>senses</a:t>
            </a:r>
            <a:r>
              <a:rPr lang="en-CA" sz="1200" spc="18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70808"/>
                </a:solidFill>
                <a:latin typeface="Times New Roman"/>
                <a:cs typeface="Times New Roman"/>
              </a:rPr>
              <a:t>heat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60" dirty="0">
                <a:solidFill>
                  <a:srgbClr val="070808"/>
                </a:solidFill>
                <a:latin typeface="Times New Roman"/>
                <a:cs typeface="Times New Roman"/>
              </a:rPr>
              <a:t>and</a:t>
            </a:r>
            <a:r>
              <a:rPr lang="en-CA" sz="1200" spc="13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70808"/>
                </a:solidFill>
                <a:latin typeface="Times New Roman"/>
                <a:cs typeface="Times New Roman"/>
              </a:rPr>
              <a:t>carbon</a:t>
            </a:r>
            <a:r>
              <a:rPr lang="en-CA" sz="1200" spc="1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70808"/>
                </a:solidFill>
                <a:latin typeface="Times New Roman"/>
                <a:cs typeface="Times New Roman"/>
              </a:rPr>
              <a:t>dioxide</a:t>
            </a:r>
            <a:r>
              <a:rPr lang="en-CA" sz="1200" spc="1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70808"/>
                </a:solidFill>
                <a:latin typeface="Times New Roman"/>
                <a:cs typeface="Times New Roman"/>
              </a:rPr>
              <a:t>in</a:t>
            </a:r>
            <a:r>
              <a:rPr lang="en-CA" sz="1200" spc="204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22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70808"/>
                </a:solidFill>
                <a:latin typeface="Times New Roman"/>
                <a:cs typeface="Times New Roman"/>
              </a:rPr>
              <a:t>air.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2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70808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	</a:t>
            </a:r>
            <a:r>
              <a:rPr lang="en-CA" sz="1200" spc="50" dirty="0">
                <a:solidFill>
                  <a:srgbClr val="070808"/>
                </a:solidFill>
                <a:latin typeface="Times New Roman"/>
                <a:cs typeface="Times New Roman"/>
              </a:rPr>
              <a:t>tick</a:t>
            </a:r>
            <a:r>
              <a:rPr lang="en-CA" sz="1200" spc="6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70808"/>
                </a:solidFill>
                <a:latin typeface="Times New Roman"/>
                <a:cs typeface="Times New Roman"/>
              </a:rPr>
              <a:t>looks</a:t>
            </a:r>
            <a:r>
              <a:rPr lang="en-CA" sz="1200" spc="22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70808"/>
                </a:solidFill>
                <a:latin typeface="Times New Roman"/>
                <a:cs typeface="Times New Roman"/>
              </a:rPr>
              <a:t>up</a:t>
            </a:r>
            <a:r>
              <a:rPr lang="en-CA" sz="1200" spc="17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and</a:t>
            </a:r>
            <a:r>
              <a:rPr lang="en-CA" sz="1200" spc="35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808"/>
                </a:solidFill>
                <a:latin typeface="Times New Roman"/>
                <a:cs typeface="Times New Roman"/>
              </a:rPr>
              <a:t>sees</a:t>
            </a:r>
            <a:r>
              <a:rPr lang="en-CA" sz="1200" spc="1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7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16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808"/>
                </a:solidFill>
                <a:latin typeface="Times New Roman"/>
                <a:cs typeface="Times New Roman"/>
              </a:rPr>
              <a:t>moose</a:t>
            </a:r>
            <a:r>
              <a:rPr lang="en-CA" sz="1200" spc="18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70808"/>
                </a:solidFill>
                <a:latin typeface="Times New Roman"/>
                <a:cs typeface="Times New Roman"/>
              </a:rPr>
              <a:t>in</a:t>
            </a:r>
            <a:r>
              <a:rPr lang="en-CA" sz="1200" spc="100" dirty="0">
                <a:solidFill>
                  <a:srgbClr val="070808"/>
                </a:solidFill>
                <a:latin typeface="Times New Roman"/>
                <a:cs typeface="Times New Roman"/>
              </a:rPr>
              <a:t> front</a:t>
            </a:r>
            <a:r>
              <a:rPr lang="en-CA" sz="1200" spc="1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70808"/>
                </a:solidFill>
                <a:latin typeface="Times New Roman"/>
                <a:cs typeface="Times New Roman"/>
              </a:rPr>
              <a:t>of </a:t>
            </a:r>
            <a:r>
              <a:rPr lang="en-CA" sz="1200" spc="80" dirty="0">
                <a:solidFill>
                  <a:srgbClr val="070808"/>
                </a:solidFill>
                <a:latin typeface="Times New Roman"/>
                <a:cs typeface="Times New Roman"/>
              </a:rPr>
              <a:t>him!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8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70808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	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2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70808"/>
                </a:solidFill>
                <a:latin typeface="Times New Roman"/>
                <a:cs typeface="Times New Roman"/>
              </a:rPr>
              <a:t>"That</a:t>
            </a:r>
            <a:r>
              <a:rPr lang="en-CA" sz="1200" spc="13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70808"/>
                </a:solidFill>
                <a:latin typeface="Times New Roman"/>
                <a:cs typeface="Times New Roman"/>
              </a:rPr>
              <a:t>could</a:t>
            </a:r>
            <a:r>
              <a:rPr lang="en-CA" sz="1200" spc="24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be </a:t>
            </a:r>
            <a:r>
              <a:rPr lang="en-CA" sz="1200" spc="120" dirty="0">
                <a:solidFill>
                  <a:srgbClr val="070808"/>
                </a:solidFill>
                <a:latin typeface="Times New Roman"/>
                <a:cs typeface="Times New Roman"/>
              </a:rPr>
              <a:t>my</a:t>
            </a:r>
            <a:r>
              <a:rPr lang="en-CA" sz="1200" spc="-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808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28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70808"/>
                </a:solidFill>
                <a:latin typeface="Times New Roman"/>
                <a:cs typeface="Times New Roman"/>
              </a:rPr>
              <a:t>meal!</a:t>
            </a:r>
            <a:r>
              <a:rPr lang="en-CA" sz="1200" spc="9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808"/>
                </a:solidFill>
                <a:latin typeface="Times New Roman"/>
                <a:cs typeface="Times New Roman"/>
              </a:rPr>
              <a:t>Can</a:t>
            </a:r>
            <a:r>
              <a:rPr lang="en-CA" sz="1200" spc="13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I</a:t>
            </a:r>
            <a:r>
              <a:rPr lang="en-CA" sz="1200" spc="1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25" dirty="0">
                <a:solidFill>
                  <a:srgbClr val="070808"/>
                </a:solidFill>
                <a:latin typeface="Times New Roman"/>
                <a:cs typeface="Times New Roman"/>
              </a:rPr>
              <a:t>do </a:t>
            </a:r>
            <a:r>
              <a:rPr lang="en-CA" sz="1200" spc="75" dirty="0">
                <a:solidFill>
                  <a:srgbClr val="070808"/>
                </a:solidFill>
                <a:latin typeface="Times New Roman"/>
                <a:cs typeface="Times New Roman"/>
              </a:rPr>
              <a:t>this?</a:t>
            </a:r>
            <a:r>
              <a:rPr lang="en-CA" sz="1200" spc="-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70808"/>
                </a:solidFill>
                <a:latin typeface="Times New Roman"/>
                <a:cs typeface="Times New Roman"/>
              </a:rPr>
              <a:t>What</a:t>
            </a:r>
            <a:r>
              <a:rPr lang="en-CA" sz="1200" spc="16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if</a:t>
            </a:r>
            <a:r>
              <a:rPr lang="en-CA" sz="1200" spc="130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808"/>
                </a:solidFill>
                <a:latin typeface="Times New Roman"/>
                <a:cs typeface="Times New Roman"/>
              </a:rPr>
              <a:t>I</a:t>
            </a:r>
            <a:r>
              <a:rPr lang="en-CA" sz="1200" spc="5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808"/>
                </a:solidFill>
                <a:latin typeface="Times New Roman"/>
                <a:cs typeface="Times New Roman"/>
              </a:rPr>
              <a:t>miss</a:t>
            </a:r>
            <a:r>
              <a:rPr lang="en-CA" sz="1200" spc="105" dirty="0">
                <a:solidFill>
                  <a:srgbClr val="07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70808"/>
                </a:solidFill>
                <a:latin typeface="Times New Roman"/>
                <a:cs typeface="Times New Roman"/>
              </a:rPr>
              <a:t>my </a:t>
            </a:r>
            <a:r>
              <a:rPr lang="en-CA" sz="1200" spc="80" dirty="0">
                <a:solidFill>
                  <a:srgbClr val="070808"/>
                </a:solidFill>
                <a:latin typeface="Times New Roman"/>
                <a:cs typeface="Times New Roman"/>
              </a:rPr>
              <a:t>chance?"</a:t>
            </a:r>
            <a:endParaRPr lang="en-CA" sz="1200" dirty="0">
              <a:latin typeface="Times New Roman"/>
              <a:cs typeface="Times New Roman"/>
            </a:endParaRPr>
          </a:p>
          <a:p>
            <a:r>
              <a:rPr lang="en-US" dirty="0"/>
              <a:t>Nick the tick waves his front legs in the air and waits.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59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A0A0A"/>
                </a:solidFill>
              </a:rPr>
              <a:t>Nick</a:t>
            </a:r>
            <a:r>
              <a:rPr lang="en-CA" sz="1200" spc="114" dirty="0">
                <a:solidFill>
                  <a:srgbClr val="0A0A0A"/>
                </a:solidFill>
              </a:rPr>
              <a:t> </a:t>
            </a:r>
            <a:r>
              <a:rPr lang="en-CA" sz="1200" spc="100" dirty="0">
                <a:solidFill>
                  <a:srgbClr val="0A0A0A"/>
                </a:solidFill>
              </a:rPr>
              <a:t>the</a:t>
            </a:r>
            <a:r>
              <a:rPr lang="en-CA" sz="1200" spc="145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tick</a:t>
            </a:r>
            <a:r>
              <a:rPr lang="en-CA" sz="1200" spc="80" dirty="0">
                <a:solidFill>
                  <a:srgbClr val="0A0A0A"/>
                </a:solidFill>
              </a:rPr>
              <a:t> </a:t>
            </a:r>
            <a:r>
              <a:rPr lang="en-CA" sz="1200" spc="75" dirty="0">
                <a:solidFill>
                  <a:srgbClr val="0A0A0A"/>
                </a:solidFill>
              </a:rPr>
              <a:t>attaches</a:t>
            </a:r>
            <a:r>
              <a:rPr lang="en-CA" sz="1200" spc="170" dirty="0">
                <a:solidFill>
                  <a:srgbClr val="0A0A0A"/>
                </a:solidFill>
              </a:rPr>
              <a:t> </a:t>
            </a:r>
            <a:r>
              <a:rPr lang="en-CA" sz="1200" spc="100" dirty="0">
                <a:solidFill>
                  <a:srgbClr val="0A0A0A"/>
                </a:solidFill>
              </a:rPr>
              <a:t>onto</a:t>
            </a:r>
            <a:r>
              <a:rPr lang="en-CA" sz="1200" spc="105" dirty="0">
                <a:solidFill>
                  <a:srgbClr val="0A0A0A"/>
                </a:solidFill>
              </a:rPr>
              <a:t> </a:t>
            </a:r>
            <a:r>
              <a:rPr lang="en-CA" sz="1200" spc="100" dirty="0">
                <a:solidFill>
                  <a:srgbClr val="0A0A0A"/>
                </a:solidFill>
              </a:rPr>
              <a:t>the</a:t>
            </a:r>
            <a:r>
              <a:rPr lang="en-CA" sz="1200" spc="85" dirty="0">
                <a:solidFill>
                  <a:srgbClr val="0A0A0A"/>
                </a:solidFill>
              </a:rPr>
              <a:t> </a:t>
            </a:r>
            <a:r>
              <a:rPr lang="en-CA" sz="1200" dirty="0">
                <a:solidFill>
                  <a:srgbClr val="0A0A0A"/>
                </a:solidFill>
              </a:rPr>
              <a:t>thick</a:t>
            </a:r>
            <a:r>
              <a:rPr lang="en-CA" sz="1200" spc="55" dirty="0">
                <a:solidFill>
                  <a:srgbClr val="0A0A0A"/>
                </a:solidFill>
              </a:rPr>
              <a:t> </a:t>
            </a:r>
            <a:r>
              <a:rPr lang="en-CA" sz="1200" spc="40" dirty="0">
                <a:solidFill>
                  <a:srgbClr val="0A0A0A"/>
                </a:solidFill>
              </a:rPr>
              <a:t>fur </a:t>
            </a:r>
            <a:r>
              <a:rPr lang="en-CA" sz="1200" dirty="0">
                <a:solidFill>
                  <a:srgbClr val="0A0A0A"/>
                </a:solidFill>
              </a:rPr>
              <a:t>of</a:t>
            </a:r>
            <a:r>
              <a:rPr lang="en-CA" sz="1200" spc="160" dirty="0">
                <a:solidFill>
                  <a:srgbClr val="0A0A0A"/>
                </a:solidFill>
              </a:rPr>
              <a:t> </a:t>
            </a:r>
            <a:r>
              <a:rPr lang="en-CA" sz="1200" spc="100" dirty="0">
                <a:solidFill>
                  <a:srgbClr val="0A0A0A"/>
                </a:solidFill>
              </a:rPr>
              <a:t>the</a:t>
            </a:r>
            <a:r>
              <a:rPr lang="en-CA" sz="1200" spc="65" dirty="0">
                <a:solidFill>
                  <a:srgbClr val="0A0A0A"/>
                </a:solidFill>
              </a:rPr>
              <a:t> </a:t>
            </a:r>
            <a:r>
              <a:rPr lang="en-CA" sz="1200" spc="-10" dirty="0">
                <a:solidFill>
                  <a:srgbClr val="0A0A0A"/>
                </a:solidFill>
              </a:rPr>
              <a:t>moose.</a:t>
            </a:r>
          </a:p>
          <a:p>
            <a:pPr marL="22860">
              <a:lnSpc>
                <a:spcPts val="2320"/>
              </a:lnSpc>
              <a:spcBef>
                <a:spcPts val="105"/>
              </a:spcBef>
            </a:pP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Did</a:t>
            </a:r>
            <a:r>
              <a:rPr lang="en-CA" sz="1200" spc="8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you</a:t>
            </a:r>
            <a:r>
              <a:rPr lang="en-CA" sz="1200" spc="2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2700">
              <a:lnSpc>
                <a:spcPts val="2320"/>
              </a:lnSpc>
            </a:pP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1)</a:t>
            </a:r>
            <a:r>
              <a:rPr lang="en-CA" sz="1200" spc="29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Ticks</a:t>
            </a:r>
            <a:r>
              <a:rPr lang="en-CA" sz="1200" spc="19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don</a:t>
            </a:r>
            <a:r>
              <a:rPr lang="en-CA" sz="1200" dirty="0">
                <a:solidFill>
                  <a:srgbClr val="282A24"/>
                </a:solidFill>
                <a:latin typeface="Times New Roman"/>
                <a:cs typeface="Times New Roman"/>
              </a:rPr>
              <a:t>'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</a:t>
            </a:r>
            <a:r>
              <a:rPr lang="en-CA" sz="1200" spc="22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fly</a:t>
            </a:r>
            <a:r>
              <a:rPr lang="en-CA" sz="1200" spc="-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or</a:t>
            </a:r>
            <a:r>
              <a:rPr lang="en-CA" sz="1200" spc="1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jump!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There</a:t>
            </a:r>
            <a:r>
              <a:rPr lang="en-CA" sz="1200" spc="8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is</a:t>
            </a:r>
            <a:r>
              <a:rPr lang="en-CA" sz="1200" spc="4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a</a:t>
            </a:r>
            <a:r>
              <a:rPr lang="en-CA" sz="1200" spc="11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little</a:t>
            </a:r>
            <a:endParaRPr lang="en-CA" sz="1200" dirty="0">
              <a:latin typeface="Times New Roman"/>
              <a:cs typeface="Times New Roman"/>
            </a:endParaRPr>
          </a:p>
          <a:p>
            <a:pPr marL="18415" marR="5080">
              <a:lnSpc>
                <a:spcPts val="2300"/>
              </a:lnSpc>
              <a:spcBef>
                <a:spcPts val="125"/>
              </a:spcBef>
            </a:pP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hook</a:t>
            </a:r>
            <a:r>
              <a:rPr lang="en-CA" sz="1200" spc="7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A0A0A"/>
                </a:solidFill>
                <a:latin typeface="Times New Roman"/>
                <a:cs typeface="Times New Roman"/>
              </a:rPr>
              <a:t>on</a:t>
            </a:r>
            <a:r>
              <a:rPr lang="en-CA" sz="1200" spc="4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A0A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3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end</a:t>
            </a:r>
            <a:r>
              <a:rPr lang="en-CA" sz="1200" spc="16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of</a:t>
            </a:r>
            <a:r>
              <a:rPr lang="en-CA" sz="1200" spc="17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a</a:t>
            </a:r>
            <a:r>
              <a:rPr lang="en-CA" sz="1200" spc="19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tick</a:t>
            </a:r>
            <a:r>
              <a:rPr lang="en-CA" sz="1200" dirty="0">
                <a:solidFill>
                  <a:srgbClr val="282A24"/>
                </a:solidFill>
                <a:latin typeface="Times New Roman"/>
                <a:cs typeface="Times New Roman"/>
              </a:rPr>
              <a:t>'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s</a:t>
            </a:r>
            <a:r>
              <a:rPr lang="en-CA" sz="1200" spc="-5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A0A0A"/>
                </a:solidFill>
                <a:latin typeface="Times New Roman"/>
                <a:cs typeface="Times New Roman"/>
              </a:rPr>
              <a:t>leg</a:t>
            </a:r>
            <a:r>
              <a:rPr lang="en-CA" sz="1200" spc="-2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like</a:t>
            </a:r>
            <a:r>
              <a:rPr lang="en-CA" sz="1200" spc="8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229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hooks </a:t>
            </a:r>
            <a:r>
              <a:rPr lang="en-CA" sz="1200" spc="85" dirty="0">
                <a:solidFill>
                  <a:srgbClr val="0A0A0A"/>
                </a:solidFill>
                <a:latin typeface="Times New Roman"/>
                <a:cs typeface="Times New Roman"/>
              </a:rPr>
              <a:t>on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A0A"/>
                </a:solidFill>
                <a:latin typeface="Times New Roman"/>
                <a:cs typeface="Times New Roman"/>
              </a:rPr>
              <a:t>Velcro.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These</a:t>
            </a:r>
            <a:r>
              <a:rPr lang="en-CA" sz="1200" spc="1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little</a:t>
            </a:r>
            <a:r>
              <a:rPr lang="en-CA" sz="1200" spc="10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A0A"/>
                </a:solidFill>
                <a:latin typeface="Times New Roman"/>
                <a:cs typeface="Times New Roman"/>
              </a:rPr>
              <a:t>hooks</a:t>
            </a:r>
            <a:r>
              <a:rPr lang="en-CA" sz="1200" spc="17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can</a:t>
            </a:r>
            <a:r>
              <a:rPr lang="en-CA" sz="1200" spc="9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grab</a:t>
            </a:r>
            <a:r>
              <a:rPr lang="en-CA" sz="1200" spc="85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A0A0A"/>
                </a:solidFill>
                <a:latin typeface="Times New Roman"/>
                <a:cs typeface="Times New Roman"/>
              </a:rPr>
              <a:t>onto</a:t>
            </a:r>
            <a:r>
              <a:rPr lang="en-CA" sz="1200" spc="7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A0A0A"/>
                </a:solidFill>
                <a:latin typeface="Times New Roman"/>
                <a:cs typeface="Times New Roman"/>
              </a:rPr>
              <a:t>the 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host</a:t>
            </a:r>
            <a:r>
              <a:rPr lang="en-CA" sz="1200" spc="50" dirty="0">
                <a:solidFill>
                  <a:srgbClr val="282A24"/>
                </a:solidFill>
                <a:latin typeface="Times New Roman"/>
                <a:cs typeface="Times New Roman"/>
              </a:rPr>
              <a:t>'</a:t>
            </a:r>
            <a:r>
              <a:rPr lang="en-CA" sz="1200" spc="50" dirty="0">
                <a:solidFill>
                  <a:srgbClr val="0A0A0A"/>
                </a:solidFill>
                <a:latin typeface="Times New Roman"/>
                <a:cs typeface="Times New Roman"/>
              </a:rPr>
              <a:t>s</a:t>
            </a:r>
            <a:r>
              <a:rPr lang="en-CA" sz="1200" spc="-4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A0A"/>
                </a:solidFill>
                <a:latin typeface="Times New Roman"/>
                <a:cs typeface="Times New Roman"/>
              </a:rPr>
              <a:t>hair.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0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50505"/>
                </a:solidFill>
              </a:rPr>
              <a:t>ick</a:t>
            </a:r>
            <a:r>
              <a:rPr lang="en-CA" sz="1200" spc="225" dirty="0">
                <a:solidFill>
                  <a:srgbClr val="050505"/>
                </a:solidFill>
              </a:rPr>
              <a:t> </a:t>
            </a:r>
            <a:r>
              <a:rPr lang="en-CA" sz="1200" spc="100" dirty="0">
                <a:solidFill>
                  <a:srgbClr val="050505"/>
                </a:solidFill>
              </a:rPr>
              <a:t>the</a:t>
            </a:r>
            <a:r>
              <a:rPr lang="en-CA" sz="1200" spc="185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tick</a:t>
            </a:r>
            <a:r>
              <a:rPr lang="en-CA" sz="1200" spc="85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faces</a:t>
            </a:r>
            <a:r>
              <a:rPr lang="en-CA" sz="1200" spc="150" dirty="0">
                <a:solidFill>
                  <a:srgbClr val="050505"/>
                </a:solidFill>
              </a:rPr>
              <a:t> </a:t>
            </a:r>
            <a:r>
              <a:rPr lang="en-CA" sz="1200" spc="50" dirty="0">
                <a:solidFill>
                  <a:srgbClr val="050505"/>
                </a:solidFill>
              </a:rPr>
              <a:t>ye</a:t>
            </a:r>
            <a:r>
              <a:rPr lang="en-CA" sz="1200" spc="50" dirty="0">
                <a:solidFill>
                  <a:srgbClr val="2D2A1D"/>
                </a:solidFill>
              </a:rPr>
              <a:t>t</a:t>
            </a:r>
            <a:r>
              <a:rPr lang="en-CA" sz="1200" spc="204" dirty="0">
                <a:solidFill>
                  <a:srgbClr val="2D2A1D"/>
                </a:solidFill>
              </a:rPr>
              <a:t> </a:t>
            </a:r>
            <a:r>
              <a:rPr lang="en-CA" sz="1200" spc="110" dirty="0">
                <a:solidFill>
                  <a:srgbClr val="2D2A1D"/>
                </a:solidFill>
              </a:rPr>
              <a:t>anothe</a:t>
            </a:r>
            <a:r>
              <a:rPr lang="en-CA" sz="1200" spc="110" dirty="0">
                <a:solidFill>
                  <a:srgbClr val="050505"/>
                </a:solidFill>
              </a:rPr>
              <a:t>r</a:t>
            </a:r>
            <a:r>
              <a:rPr lang="en-CA" sz="1200" spc="180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challenge</a:t>
            </a:r>
            <a:r>
              <a:rPr lang="en-CA" sz="1200" spc="310" dirty="0">
                <a:solidFill>
                  <a:srgbClr val="050505"/>
                </a:solidFill>
              </a:rPr>
              <a:t> </a:t>
            </a:r>
            <a:r>
              <a:rPr lang="en-CA" sz="1200" spc="50" dirty="0">
                <a:solidFill>
                  <a:srgbClr val="050505"/>
                </a:solidFill>
              </a:rPr>
              <a:t>once </a:t>
            </a:r>
            <a:r>
              <a:rPr lang="en-CA" sz="1200" spc="70" dirty="0">
                <a:solidFill>
                  <a:srgbClr val="050505"/>
                </a:solidFill>
              </a:rPr>
              <a:t>he</a:t>
            </a:r>
            <a:r>
              <a:rPr lang="en-CA" sz="1200" spc="150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is</a:t>
            </a:r>
            <a:r>
              <a:rPr lang="en-CA" sz="1200" spc="45" dirty="0">
                <a:solidFill>
                  <a:srgbClr val="050505"/>
                </a:solidFill>
              </a:rPr>
              <a:t> </a:t>
            </a:r>
            <a:r>
              <a:rPr lang="en-CA" sz="1200" spc="110" dirty="0">
                <a:solidFill>
                  <a:srgbClr val="050505"/>
                </a:solidFill>
              </a:rPr>
              <a:t>on</a:t>
            </a:r>
            <a:r>
              <a:rPr lang="en-CA" sz="1200" spc="155" dirty="0">
                <a:solidFill>
                  <a:srgbClr val="050505"/>
                </a:solidFill>
              </a:rPr>
              <a:t> </a:t>
            </a:r>
            <a:r>
              <a:rPr lang="en-CA" sz="1200" spc="100" dirty="0">
                <a:solidFill>
                  <a:srgbClr val="050505"/>
                </a:solidFill>
              </a:rPr>
              <a:t>the</a:t>
            </a:r>
            <a:r>
              <a:rPr lang="en-CA" sz="1200" spc="105" dirty="0">
                <a:solidFill>
                  <a:srgbClr val="050505"/>
                </a:solidFill>
              </a:rPr>
              <a:t> </a:t>
            </a:r>
            <a:r>
              <a:rPr lang="en-CA" sz="1200" spc="80" dirty="0">
                <a:solidFill>
                  <a:srgbClr val="050505"/>
                </a:solidFill>
              </a:rPr>
              <a:t>moose</a:t>
            </a:r>
            <a:r>
              <a:rPr lang="en-CA" sz="1200" spc="80" dirty="0">
                <a:solidFill>
                  <a:srgbClr val="2D2A1D"/>
                </a:solidFill>
              </a:rPr>
              <a:t>.</a:t>
            </a:r>
            <a:r>
              <a:rPr lang="en-CA" sz="1200" spc="20" dirty="0">
                <a:solidFill>
                  <a:srgbClr val="2D2A1D"/>
                </a:solidFill>
              </a:rPr>
              <a:t> </a:t>
            </a:r>
            <a:r>
              <a:rPr lang="en-CA" sz="1200" dirty="0">
                <a:solidFill>
                  <a:srgbClr val="2D2A1D"/>
                </a:solidFill>
              </a:rPr>
              <a:t>He</a:t>
            </a:r>
            <a:r>
              <a:rPr lang="en-CA" sz="1200" spc="105" dirty="0">
                <a:solidFill>
                  <a:srgbClr val="2D2A1D"/>
                </a:solidFill>
              </a:rPr>
              <a:t> </a:t>
            </a:r>
            <a:r>
              <a:rPr lang="en-CA" sz="1200" dirty="0">
                <a:solidFill>
                  <a:srgbClr val="2D2A1D"/>
                </a:solidFill>
              </a:rPr>
              <a:t>is</a:t>
            </a:r>
            <a:r>
              <a:rPr lang="en-CA" sz="1200" spc="110" dirty="0">
                <a:solidFill>
                  <a:srgbClr val="2D2A1D"/>
                </a:solidFill>
              </a:rPr>
              <a:t> </a:t>
            </a:r>
            <a:r>
              <a:rPr lang="en-CA" sz="1200" dirty="0">
                <a:solidFill>
                  <a:srgbClr val="2D2A1D"/>
                </a:solidFill>
              </a:rPr>
              <a:t>in</a:t>
            </a:r>
            <a:r>
              <a:rPr lang="en-CA" sz="1200" spc="70" dirty="0">
                <a:solidFill>
                  <a:srgbClr val="2D2A1D"/>
                </a:solidFill>
              </a:rPr>
              <a:t> </a:t>
            </a:r>
            <a:r>
              <a:rPr lang="en-CA" sz="1200" spc="65" dirty="0">
                <a:solidFill>
                  <a:srgbClr val="050505"/>
                </a:solidFill>
              </a:rPr>
              <a:t>direct</a:t>
            </a:r>
            <a:r>
              <a:rPr lang="en-CA" sz="1200" spc="45" dirty="0">
                <a:solidFill>
                  <a:srgbClr val="050505"/>
                </a:solidFill>
              </a:rPr>
              <a:t> </a:t>
            </a:r>
            <a:r>
              <a:rPr lang="en-CA" sz="1200" spc="50" dirty="0">
                <a:solidFill>
                  <a:srgbClr val="050505"/>
                </a:solidFill>
              </a:rPr>
              <a:t>sunlight, </a:t>
            </a:r>
            <a:r>
              <a:rPr lang="en-CA" sz="1200" spc="105" dirty="0">
                <a:solidFill>
                  <a:srgbClr val="050505"/>
                </a:solidFill>
              </a:rPr>
              <a:t>but </a:t>
            </a:r>
            <a:r>
              <a:rPr lang="en-CA" sz="1200" spc="120" dirty="0">
                <a:solidFill>
                  <a:srgbClr val="050505"/>
                </a:solidFill>
              </a:rPr>
              <a:t>he</a:t>
            </a:r>
            <a:r>
              <a:rPr lang="en-CA" sz="1200" spc="75" dirty="0">
                <a:solidFill>
                  <a:srgbClr val="050505"/>
                </a:solidFill>
              </a:rPr>
              <a:t> </a:t>
            </a:r>
            <a:r>
              <a:rPr lang="en-CA" sz="1200" spc="95" dirty="0">
                <a:solidFill>
                  <a:srgbClr val="050505"/>
                </a:solidFill>
              </a:rPr>
              <a:t>cannot</a:t>
            </a:r>
            <a:r>
              <a:rPr lang="en-CA" sz="1200" spc="114" dirty="0">
                <a:solidFill>
                  <a:srgbClr val="050505"/>
                </a:solidFill>
              </a:rPr>
              <a:t> </a:t>
            </a:r>
            <a:r>
              <a:rPr lang="en-CA" sz="1200" dirty="0">
                <a:solidFill>
                  <a:srgbClr val="050505"/>
                </a:solidFill>
              </a:rPr>
              <a:t>su</a:t>
            </a:r>
            <a:r>
              <a:rPr lang="en-CA" sz="1200" dirty="0">
                <a:solidFill>
                  <a:srgbClr val="2D2A1D"/>
                </a:solidFill>
              </a:rPr>
              <a:t>rvive</a:t>
            </a:r>
            <a:r>
              <a:rPr lang="en-CA" sz="1200" spc="204" dirty="0">
                <a:solidFill>
                  <a:srgbClr val="2D2A1D"/>
                </a:solidFill>
              </a:rPr>
              <a:t> </a:t>
            </a:r>
            <a:r>
              <a:rPr lang="en-CA" sz="1200" spc="100" dirty="0">
                <a:solidFill>
                  <a:srgbClr val="2D2A1D"/>
                </a:solidFill>
              </a:rPr>
              <a:t>the</a:t>
            </a:r>
            <a:r>
              <a:rPr lang="en-CA" sz="1200" spc="95" dirty="0">
                <a:solidFill>
                  <a:srgbClr val="2D2A1D"/>
                </a:solidFill>
              </a:rPr>
              <a:t> </a:t>
            </a:r>
            <a:r>
              <a:rPr lang="en-CA" sz="1200" spc="120" dirty="0">
                <a:solidFill>
                  <a:srgbClr val="2D2A1D"/>
                </a:solidFill>
              </a:rPr>
              <a:t>he</a:t>
            </a:r>
            <a:r>
              <a:rPr lang="en-CA" sz="1200" spc="120" dirty="0">
                <a:solidFill>
                  <a:srgbClr val="050505"/>
                </a:solidFill>
              </a:rPr>
              <a:t>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Nick</a:t>
            </a:r>
            <a:r>
              <a:rPr lang="en-CA" sz="1200" spc="-10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50505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	tick:</a:t>
            </a:r>
            <a:r>
              <a:rPr lang="en-CA" sz="1200" spc="3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50505"/>
                </a:solidFill>
                <a:latin typeface="Times New Roman"/>
                <a:cs typeface="Times New Roman"/>
              </a:rPr>
              <a:t>"Oh</a:t>
            </a:r>
            <a:r>
              <a:rPr lang="en-CA" sz="1200" spc="18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5"/>
                </a:solidFill>
                <a:latin typeface="Times New Roman"/>
                <a:cs typeface="Times New Roman"/>
              </a:rPr>
              <a:t>no</a:t>
            </a:r>
            <a:r>
              <a:rPr lang="en-CA" sz="1200" spc="4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5"/>
                </a:solidFill>
                <a:latin typeface="Times New Roman"/>
                <a:cs typeface="Times New Roman"/>
              </a:rPr>
              <a:t>......</a:t>
            </a:r>
            <a:r>
              <a:rPr lang="en-CA" sz="1200" spc="3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-20" dirty="0">
                <a:solidFill>
                  <a:srgbClr val="050505"/>
                </a:solidFill>
                <a:latin typeface="Times New Roman"/>
                <a:cs typeface="Times New Roman"/>
              </a:rPr>
              <a:t>This </a:t>
            </a:r>
            <a:r>
              <a:rPr lang="en-CA" sz="1200" spc="80" dirty="0">
                <a:solidFill>
                  <a:srgbClr val="050505"/>
                </a:solidFill>
                <a:latin typeface="Times New Roman"/>
                <a:cs typeface="Times New Roman"/>
              </a:rPr>
              <a:t>spot</a:t>
            </a:r>
            <a:r>
              <a:rPr lang="en-CA" sz="1200" spc="7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is</a:t>
            </a:r>
            <a:r>
              <a:rPr lang="en-CA" sz="1200" spc="4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5"/>
                </a:solidFill>
                <a:latin typeface="Times New Roman"/>
                <a:cs typeface="Times New Roman"/>
              </a:rPr>
              <a:t>too</a:t>
            </a:r>
            <a:r>
              <a:rPr lang="en-CA" sz="1200" spc="10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50505"/>
                </a:solidFill>
                <a:latin typeface="Times New Roman"/>
                <a:cs typeface="Times New Roman"/>
              </a:rPr>
              <a:t>hot</a:t>
            </a:r>
            <a:r>
              <a:rPr lang="en-CA" sz="1200" spc="7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50505"/>
                </a:solidFill>
                <a:latin typeface="Times New Roman"/>
                <a:cs typeface="Times New Roman"/>
              </a:rPr>
              <a:t>......</a:t>
            </a:r>
            <a:r>
              <a:rPr lang="en-CA" sz="1200" spc="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lang="en-CA" sz="1200" spc="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50505"/>
                </a:solidFill>
                <a:latin typeface="Times New Roman"/>
                <a:cs typeface="Times New Roman"/>
              </a:rPr>
              <a:t>need</a:t>
            </a:r>
            <a:r>
              <a:rPr lang="en-CA" sz="1200" spc="270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50505"/>
                </a:solidFill>
                <a:latin typeface="Times New Roman"/>
                <a:cs typeface="Times New Roman"/>
              </a:rPr>
              <a:t>to </a:t>
            </a:r>
            <a:r>
              <a:rPr lang="en-CA" sz="1200" dirty="0">
                <a:solidFill>
                  <a:srgbClr val="050505"/>
                </a:solidFill>
                <a:latin typeface="Times New Roman"/>
                <a:cs typeface="Times New Roman"/>
              </a:rPr>
              <a:t>move</a:t>
            </a:r>
            <a:r>
              <a:rPr lang="en-CA" sz="1200" spc="95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50505"/>
                </a:solidFill>
                <a:latin typeface="Times New Roman"/>
                <a:cs typeface="Times New Roman"/>
              </a:rPr>
              <a:t>somewhere</a:t>
            </a:r>
            <a:r>
              <a:rPr lang="en-CA" sz="1200" spc="204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50505"/>
                </a:solidFill>
                <a:latin typeface="Times New Roman"/>
                <a:cs typeface="Times New Roman"/>
              </a:rPr>
              <a:t>else."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58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Nick</a:t>
            </a:r>
            <a:r>
              <a:rPr lang="en-CA" sz="1200" spc="14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43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tick</a:t>
            </a:r>
            <a:r>
              <a:rPr lang="en-CA" sz="1200" spc="9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503"/>
                </a:solidFill>
                <a:latin typeface="Times New Roman"/>
                <a:cs typeface="Times New Roman"/>
              </a:rPr>
              <a:t>moves</a:t>
            </a:r>
            <a:r>
              <a:rPr lang="en-CA" sz="1200" spc="11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to</a:t>
            </a:r>
            <a:r>
              <a:rPr lang="en-CA" sz="1200" spc="204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80503"/>
                </a:solidFill>
                <a:latin typeface="Times New Roman"/>
                <a:cs typeface="Times New Roman"/>
              </a:rPr>
              <a:t>hide</a:t>
            </a:r>
            <a:endParaRPr lang="en-CA" sz="1200" dirty="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70"/>
              </a:spcBef>
            </a:pP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under</a:t>
            </a:r>
            <a:r>
              <a:rPr lang="en-CA" sz="1200" b="1" spc="24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the</a:t>
            </a:r>
            <a:r>
              <a:rPr lang="en-CA" sz="1200" b="1" spc="14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moose's</a:t>
            </a:r>
            <a:r>
              <a:rPr lang="en-CA" sz="1200" b="1" spc="22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front</a:t>
            </a:r>
            <a:r>
              <a:rPr lang="en-CA" sz="1200" b="1" spc="14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-10" dirty="0">
                <a:solidFill>
                  <a:srgbClr val="080503"/>
                </a:solidFill>
                <a:latin typeface="Times New Roman"/>
                <a:cs typeface="Times New Roman"/>
              </a:rPr>
              <a:t>legs.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5080" indent="3175">
              <a:lnSpc>
                <a:spcPct val="106100"/>
              </a:lnSpc>
              <a:spcBef>
                <a:spcPts val="75"/>
              </a:spcBef>
            </a:pP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He</a:t>
            </a:r>
            <a:r>
              <a:rPr lang="en-CA" sz="1200" spc="21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503"/>
                </a:solidFill>
                <a:latin typeface="Times New Roman"/>
                <a:cs typeface="Times New Roman"/>
              </a:rPr>
              <a:t>then</a:t>
            </a:r>
            <a:r>
              <a:rPr lang="en-CA" sz="1200" spc="229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pierces</a:t>
            </a:r>
            <a:r>
              <a:rPr lang="en-CA" sz="1200" spc="26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503"/>
                </a:solidFill>
                <a:latin typeface="Times New Roman"/>
                <a:cs typeface="Times New Roman"/>
              </a:rPr>
              <a:t>through</a:t>
            </a:r>
            <a:r>
              <a:rPr lang="en-CA" sz="1200" spc="27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80503"/>
                </a:solidFill>
                <a:latin typeface="Times New Roman"/>
                <a:cs typeface="Times New Roman"/>
              </a:rPr>
              <a:t>the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moose's</a:t>
            </a:r>
            <a:r>
              <a:rPr lang="en-CA" sz="1200" b="1" spc="26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skin</a:t>
            </a:r>
            <a:r>
              <a:rPr lang="en-CA" sz="1200" b="1" spc="12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with</a:t>
            </a:r>
            <a:r>
              <a:rPr lang="en-CA" sz="1200" b="1" spc="14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503"/>
                </a:solidFill>
                <a:latin typeface="Times New Roman"/>
                <a:cs typeface="Times New Roman"/>
              </a:rPr>
              <a:t>his</a:t>
            </a:r>
            <a:r>
              <a:rPr lang="en-CA" sz="1200" b="1" spc="17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-10" dirty="0">
                <a:solidFill>
                  <a:srgbClr val="080503"/>
                </a:solidFill>
                <a:latin typeface="Times New Roman"/>
                <a:cs typeface="Times New Roman"/>
              </a:rPr>
              <a:t>sharp </a:t>
            </a:r>
            <a:r>
              <a:rPr lang="en-CA" sz="1200" spc="70" dirty="0">
                <a:solidFill>
                  <a:srgbClr val="080503"/>
                </a:solidFill>
                <a:latin typeface="Times New Roman"/>
                <a:cs typeface="Times New Roman"/>
              </a:rPr>
              <a:t>mouthparts.</a:t>
            </a:r>
            <a:r>
              <a:rPr lang="en-CA" sz="1200" spc="31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Nick</a:t>
            </a:r>
            <a:r>
              <a:rPr lang="en-CA" sz="1200" spc="9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the</a:t>
            </a:r>
            <a:r>
              <a:rPr lang="en-CA" sz="1200" spc="40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tick</a:t>
            </a:r>
            <a:r>
              <a:rPr lang="en-CA" sz="1200" spc="10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503"/>
                </a:solidFill>
                <a:latin typeface="Times New Roman"/>
                <a:cs typeface="Times New Roman"/>
              </a:rPr>
              <a:t>takes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his</a:t>
            </a:r>
            <a:r>
              <a:rPr lang="en-CA" sz="1200" spc="15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503"/>
                </a:solidFill>
                <a:latin typeface="Times New Roman"/>
                <a:cs typeface="Times New Roman"/>
              </a:rPr>
              <a:t>first</a:t>
            </a:r>
            <a:r>
              <a:rPr lang="en-CA" sz="1200" spc="165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80503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330" dirty="0">
                <a:solidFill>
                  <a:srgbClr val="080503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80503"/>
                </a:solidFill>
                <a:latin typeface="Times New Roman"/>
                <a:cs typeface="Times New Roman"/>
              </a:rPr>
              <a:t>meal.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3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Giano</a:t>
            </a:r>
            <a:r>
              <a:rPr lang="en-US" dirty="0"/>
              <a:t>: ‘Congrats!’</a:t>
            </a:r>
          </a:p>
          <a:p>
            <a:r>
              <a:rPr lang="en-US" dirty="0"/>
              <a:t>Max: ‘Finally!’</a:t>
            </a:r>
          </a:p>
          <a:p>
            <a:r>
              <a:rPr lang="en-US" dirty="0" err="1"/>
              <a:t>Cerissa</a:t>
            </a:r>
            <a:r>
              <a:rPr lang="en-US" dirty="0"/>
              <a:t>: ‘Yay!’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3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latin typeface="Times New Roman"/>
                <a:cs typeface="Times New Roman"/>
              </a:rPr>
              <a:t>As</a:t>
            </a:r>
            <a:r>
              <a:rPr lang="en-CA" sz="1200" spc="40" dirty="0">
                <a:latin typeface="Times New Roman"/>
                <a:cs typeface="Times New Roman"/>
              </a:rPr>
              <a:t> </a:t>
            </a:r>
            <a:r>
              <a:rPr lang="en-CA" sz="1200" spc="110" dirty="0">
                <a:latin typeface="Times New Roman"/>
                <a:cs typeface="Times New Roman"/>
              </a:rPr>
              <a:t>the</a:t>
            </a:r>
            <a:r>
              <a:rPr lang="en-CA" sz="1200" spc="75" dirty="0">
                <a:latin typeface="Times New Roman"/>
                <a:cs typeface="Times New Roman"/>
              </a:rPr>
              <a:t> </a:t>
            </a:r>
            <a:r>
              <a:rPr lang="en-CA" sz="1200" dirty="0">
                <a:latin typeface="Times New Roman"/>
                <a:cs typeface="Times New Roman"/>
              </a:rPr>
              <a:t>days</a:t>
            </a:r>
            <a:r>
              <a:rPr lang="en-CA" sz="1200" spc="55" dirty="0">
                <a:latin typeface="Times New Roman"/>
                <a:cs typeface="Times New Roman"/>
              </a:rPr>
              <a:t> </a:t>
            </a:r>
            <a:r>
              <a:rPr lang="en-CA" sz="1200" spc="50" dirty="0">
                <a:latin typeface="Times New Roman"/>
                <a:cs typeface="Times New Roman"/>
              </a:rPr>
              <a:t>go</a:t>
            </a:r>
            <a:r>
              <a:rPr lang="en-CA" sz="1200" spc="40" dirty="0">
                <a:latin typeface="Times New Roman"/>
                <a:cs typeface="Times New Roman"/>
              </a:rPr>
              <a:t> </a:t>
            </a:r>
            <a:r>
              <a:rPr lang="en-CA" sz="1200" spc="-35" dirty="0">
                <a:latin typeface="Times New Roman"/>
                <a:cs typeface="Times New Roman"/>
              </a:rPr>
              <a:t>by,</a:t>
            </a:r>
            <a:r>
              <a:rPr lang="en-CA" sz="1200" spc="210" dirty="0">
                <a:latin typeface="Times New Roman"/>
                <a:cs typeface="Times New Roman"/>
              </a:rPr>
              <a:t> </a:t>
            </a:r>
            <a:r>
              <a:rPr lang="en-CA" sz="1200" spc="-20" dirty="0">
                <a:latin typeface="Times New Roman"/>
                <a:cs typeface="Times New Roman"/>
              </a:rPr>
              <a:t>Nick</a:t>
            </a:r>
            <a:r>
              <a:rPr lang="en-CA" sz="1200" spc="120" dirty="0">
                <a:latin typeface="Times New Roman"/>
                <a:cs typeface="Times New Roman"/>
              </a:rPr>
              <a:t> </a:t>
            </a:r>
            <a:r>
              <a:rPr lang="en-CA" sz="1200" spc="110" dirty="0">
                <a:latin typeface="Times New Roman"/>
                <a:cs typeface="Times New Roman"/>
              </a:rPr>
              <a:t>the</a:t>
            </a:r>
            <a:r>
              <a:rPr lang="en-CA" sz="1200" spc="100" dirty="0">
                <a:latin typeface="Times New Roman"/>
                <a:cs typeface="Times New Roman"/>
              </a:rPr>
              <a:t> </a:t>
            </a:r>
            <a:r>
              <a:rPr lang="en-CA" sz="1200" dirty="0">
                <a:latin typeface="Times New Roman"/>
                <a:cs typeface="Times New Roman"/>
              </a:rPr>
              <a:t>tick</a:t>
            </a:r>
            <a:r>
              <a:rPr lang="en-CA" sz="1200" spc="65" dirty="0">
                <a:latin typeface="Times New Roman"/>
                <a:cs typeface="Times New Roman"/>
              </a:rPr>
              <a:t> </a:t>
            </a:r>
            <a:r>
              <a:rPr lang="en-CA" sz="1200" spc="55" dirty="0">
                <a:latin typeface="Times New Roman"/>
                <a:cs typeface="Times New Roman"/>
              </a:rPr>
              <a:t>transforms</a:t>
            </a:r>
            <a:r>
              <a:rPr lang="en-CA" sz="1200" spc="204" dirty="0">
                <a:latin typeface="Times New Roman"/>
                <a:cs typeface="Times New Roman"/>
              </a:rPr>
              <a:t> </a:t>
            </a:r>
            <a:r>
              <a:rPr lang="en-CA" sz="1200" spc="50" dirty="0">
                <a:latin typeface="Times New Roman"/>
                <a:cs typeface="Times New Roman"/>
              </a:rPr>
              <a:t>from</a:t>
            </a:r>
            <a:r>
              <a:rPr lang="en-CA" sz="1200" spc="135" dirty="0">
                <a:latin typeface="Times New Roman"/>
                <a:cs typeface="Times New Roman"/>
              </a:rPr>
              <a:t> </a:t>
            </a:r>
            <a:r>
              <a:rPr lang="en-CA" sz="1200" dirty="0">
                <a:latin typeface="Times New Roman"/>
                <a:cs typeface="Times New Roman"/>
              </a:rPr>
              <a:t>a</a:t>
            </a:r>
            <a:r>
              <a:rPr lang="en-CA" sz="1200" spc="50" dirty="0">
                <a:latin typeface="Times New Roman"/>
                <a:cs typeface="Times New Roman"/>
              </a:rPr>
              <a:t> </a:t>
            </a:r>
            <a:r>
              <a:rPr lang="en-CA" sz="1200" spc="-10" dirty="0">
                <a:latin typeface="Times New Roman"/>
                <a:cs typeface="Times New Roman"/>
              </a:rPr>
              <a:t>six-</a:t>
            </a:r>
            <a:r>
              <a:rPr lang="en-CA" sz="1200" dirty="0">
                <a:latin typeface="Times New Roman"/>
                <a:cs typeface="Times New Roman"/>
              </a:rPr>
              <a:t>legged</a:t>
            </a:r>
            <a:r>
              <a:rPr lang="en-CA" sz="1200" spc="305" dirty="0">
                <a:latin typeface="Times New Roman"/>
                <a:cs typeface="Times New Roman"/>
              </a:rPr>
              <a:t> </a:t>
            </a:r>
            <a:r>
              <a:rPr lang="en-CA" sz="1200" spc="-10" dirty="0">
                <a:latin typeface="Times New Roman"/>
                <a:cs typeface="Times New Roman"/>
              </a:rPr>
              <a:t>larva, </a:t>
            </a:r>
            <a:r>
              <a:rPr lang="en-CA" sz="1200" spc="75" dirty="0">
                <a:latin typeface="Times New Roman"/>
                <a:cs typeface="Times New Roman"/>
              </a:rPr>
              <a:t>into</a:t>
            </a:r>
            <a:r>
              <a:rPr lang="en-CA" sz="1200" spc="200" dirty="0">
                <a:latin typeface="Times New Roman"/>
                <a:cs typeface="Times New Roman"/>
              </a:rPr>
              <a:t> </a:t>
            </a:r>
            <a:r>
              <a:rPr lang="en-CA" sz="1200" spc="165" dirty="0">
                <a:latin typeface="Times New Roman"/>
                <a:cs typeface="Times New Roman"/>
              </a:rPr>
              <a:t>an</a:t>
            </a:r>
            <a:r>
              <a:rPr lang="en-CA" sz="1200" spc="130" dirty="0">
                <a:latin typeface="Times New Roman"/>
                <a:cs typeface="Times New Roman"/>
              </a:rPr>
              <a:t> </a:t>
            </a:r>
            <a:r>
              <a:rPr lang="en-CA" sz="1200" dirty="0">
                <a:latin typeface="Times New Roman"/>
                <a:cs typeface="Times New Roman"/>
              </a:rPr>
              <a:t>eight-</a:t>
            </a:r>
            <a:r>
              <a:rPr lang="en-CA" sz="1200" spc="-10" dirty="0">
                <a:latin typeface="Times New Roman"/>
                <a:cs typeface="Times New Roman"/>
              </a:rPr>
              <a:t>legged</a:t>
            </a:r>
            <a:r>
              <a:rPr lang="en-CA" sz="1200" dirty="0">
                <a:latin typeface="Times New Roman"/>
                <a:cs typeface="Times New Roman"/>
              </a:rPr>
              <a:t>	</a:t>
            </a:r>
            <a:r>
              <a:rPr lang="en-CA" sz="1200" spc="75" dirty="0">
                <a:latin typeface="Times New Roman"/>
                <a:cs typeface="Times New Roman"/>
              </a:rPr>
              <a:t>nymph</a:t>
            </a:r>
            <a:r>
              <a:rPr lang="en-CA" sz="1200" spc="185" dirty="0">
                <a:latin typeface="Times New Roman"/>
                <a:cs typeface="Times New Roman"/>
              </a:rPr>
              <a:t> </a:t>
            </a:r>
            <a:r>
              <a:rPr lang="en-CA" sz="1200" spc="114" dirty="0">
                <a:latin typeface="Times New Roman"/>
                <a:cs typeface="Times New Roman"/>
              </a:rPr>
              <a:t>and</a:t>
            </a:r>
            <a:r>
              <a:rPr lang="en-CA" sz="1200" spc="155" dirty="0">
                <a:latin typeface="Times New Roman"/>
                <a:cs typeface="Times New Roman"/>
              </a:rPr>
              <a:t> </a:t>
            </a:r>
            <a:r>
              <a:rPr lang="en-CA" sz="1200" dirty="0">
                <a:latin typeface="Times New Roman"/>
                <a:cs typeface="Times New Roman"/>
              </a:rPr>
              <a:t>finally</a:t>
            </a:r>
            <a:r>
              <a:rPr lang="en-CA" sz="1200" spc="145" dirty="0">
                <a:latin typeface="Times New Roman"/>
                <a:cs typeface="Times New Roman"/>
              </a:rPr>
              <a:t> </a:t>
            </a:r>
            <a:r>
              <a:rPr lang="en-CA" sz="1200" spc="90" dirty="0">
                <a:latin typeface="Times New Roman"/>
                <a:cs typeface="Times New Roman"/>
              </a:rPr>
              <a:t>into</a:t>
            </a:r>
            <a:r>
              <a:rPr lang="en-CA" sz="1200" spc="105" dirty="0">
                <a:latin typeface="Times New Roman"/>
                <a:cs typeface="Times New Roman"/>
              </a:rPr>
              <a:t> </a:t>
            </a:r>
            <a:r>
              <a:rPr lang="en-CA" sz="1200" spc="165" dirty="0">
                <a:latin typeface="Times New Roman"/>
                <a:cs typeface="Times New Roman"/>
              </a:rPr>
              <a:t>an</a:t>
            </a:r>
            <a:r>
              <a:rPr lang="en-CA" sz="1200" spc="100" dirty="0">
                <a:latin typeface="Times New Roman"/>
                <a:cs typeface="Times New Roman"/>
              </a:rPr>
              <a:t> </a:t>
            </a:r>
            <a:r>
              <a:rPr lang="en-CA" sz="1200" spc="105" dirty="0">
                <a:latin typeface="Times New Roman"/>
                <a:cs typeface="Times New Roman"/>
              </a:rPr>
              <a:t>adult</a:t>
            </a:r>
            <a:r>
              <a:rPr lang="en-CA" sz="1200" spc="270" dirty="0">
                <a:latin typeface="Times New Roman"/>
                <a:cs typeface="Times New Roman"/>
              </a:rPr>
              <a:t> </a:t>
            </a:r>
            <a:r>
              <a:rPr lang="en-CA" sz="1200" spc="-10" dirty="0">
                <a:latin typeface="Times New Roman"/>
                <a:cs typeface="Times New Roman"/>
              </a:rPr>
              <a:t>tick.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33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spc="60" dirty="0">
                <a:solidFill>
                  <a:srgbClr val="010101"/>
                </a:solidFill>
              </a:rPr>
              <a:t>One</a:t>
            </a:r>
            <a:r>
              <a:rPr lang="en-CA" sz="1200" spc="35" dirty="0">
                <a:solidFill>
                  <a:srgbClr val="010101"/>
                </a:solidFill>
              </a:rPr>
              <a:t> </a:t>
            </a:r>
            <a:r>
              <a:rPr lang="en-CA" sz="1200" dirty="0">
                <a:solidFill>
                  <a:srgbClr val="010101"/>
                </a:solidFill>
              </a:rPr>
              <a:t>day,</a:t>
            </a:r>
            <a:r>
              <a:rPr lang="en-CA" sz="1200" spc="275" dirty="0">
                <a:solidFill>
                  <a:srgbClr val="010101"/>
                </a:solidFill>
              </a:rPr>
              <a:t> </a:t>
            </a:r>
            <a:r>
              <a:rPr lang="en-CA" sz="1200" dirty="0">
                <a:solidFill>
                  <a:srgbClr val="010101"/>
                </a:solidFill>
              </a:rPr>
              <a:t>Nick</a:t>
            </a:r>
            <a:r>
              <a:rPr lang="en-CA" sz="1200" spc="150" dirty="0">
                <a:solidFill>
                  <a:srgbClr val="010101"/>
                </a:solidFill>
              </a:rPr>
              <a:t> </a:t>
            </a:r>
            <a:r>
              <a:rPr lang="en-CA" sz="1200" spc="120" dirty="0">
                <a:solidFill>
                  <a:srgbClr val="010101"/>
                </a:solidFill>
              </a:rPr>
              <a:t>the</a:t>
            </a:r>
            <a:r>
              <a:rPr lang="en-CA" sz="1200" spc="70" dirty="0">
                <a:solidFill>
                  <a:srgbClr val="010101"/>
                </a:solidFill>
              </a:rPr>
              <a:t> </a:t>
            </a:r>
            <a:r>
              <a:rPr lang="en-CA" sz="1200" dirty="0">
                <a:solidFill>
                  <a:srgbClr val="010101"/>
                </a:solidFill>
              </a:rPr>
              <a:t>tick</a:t>
            </a:r>
            <a:r>
              <a:rPr lang="en-CA" sz="1200" spc="70" dirty="0">
                <a:solidFill>
                  <a:srgbClr val="010101"/>
                </a:solidFill>
              </a:rPr>
              <a:t> </a:t>
            </a:r>
            <a:r>
              <a:rPr lang="en-CA" sz="1200" spc="95" dirty="0">
                <a:solidFill>
                  <a:srgbClr val="010101"/>
                </a:solidFill>
              </a:rPr>
              <a:t>meets</a:t>
            </a:r>
            <a:r>
              <a:rPr lang="en-CA" sz="1200" spc="85" dirty="0">
                <a:solidFill>
                  <a:srgbClr val="010101"/>
                </a:solidFill>
              </a:rPr>
              <a:t> </a:t>
            </a:r>
            <a:r>
              <a:rPr lang="en-CA" sz="1200" spc="40" dirty="0">
                <a:solidFill>
                  <a:srgbClr val="010101"/>
                </a:solidFill>
              </a:rPr>
              <a:t>a </a:t>
            </a:r>
            <a:r>
              <a:rPr lang="en-CA" sz="1200" spc="65" dirty="0">
                <a:solidFill>
                  <a:srgbClr val="010101"/>
                </a:solidFill>
              </a:rPr>
              <a:t>female</a:t>
            </a:r>
            <a:r>
              <a:rPr lang="en-CA" sz="1200" spc="240" dirty="0">
                <a:solidFill>
                  <a:srgbClr val="010101"/>
                </a:solidFill>
              </a:rPr>
              <a:t> </a:t>
            </a:r>
            <a:r>
              <a:rPr lang="en-CA" sz="1200" dirty="0">
                <a:solidFill>
                  <a:srgbClr val="010101"/>
                </a:solidFill>
              </a:rPr>
              <a:t>tick</a:t>
            </a:r>
            <a:r>
              <a:rPr lang="en-CA" sz="1200" spc="55" dirty="0">
                <a:solidFill>
                  <a:srgbClr val="010101"/>
                </a:solidFill>
              </a:rPr>
              <a:t> </a:t>
            </a:r>
            <a:r>
              <a:rPr lang="en-CA" sz="1200" spc="150" dirty="0">
                <a:solidFill>
                  <a:srgbClr val="010101"/>
                </a:solidFill>
              </a:rPr>
              <a:t>on</a:t>
            </a:r>
            <a:r>
              <a:rPr lang="en-CA" sz="1200" spc="140" dirty="0">
                <a:solidFill>
                  <a:srgbClr val="010101"/>
                </a:solidFill>
              </a:rPr>
              <a:t> </a:t>
            </a:r>
            <a:r>
              <a:rPr lang="en-CA" sz="1200" spc="120" dirty="0">
                <a:solidFill>
                  <a:srgbClr val="010101"/>
                </a:solidFill>
              </a:rPr>
              <a:t>the</a:t>
            </a:r>
            <a:r>
              <a:rPr lang="en-CA" sz="1200" spc="210" dirty="0">
                <a:solidFill>
                  <a:srgbClr val="010101"/>
                </a:solidFill>
              </a:rPr>
              <a:t> </a:t>
            </a:r>
            <a:r>
              <a:rPr lang="en-CA" sz="1200" spc="55" dirty="0">
                <a:solidFill>
                  <a:srgbClr val="010101"/>
                </a:solidFill>
              </a:rPr>
              <a:t>moose.</a:t>
            </a:r>
          </a:p>
          <a:p>
            <a:pPr marL="12700" marR="803910" indent="29845">
              <a:lnSpc>
                <a:spcPct val="101699"/>
              </a:lnSpc>
              <a:spcBef>
                <a:spcPts val="45"/>
              </a:spcBef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Nick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tick: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"Hello</a:t>
            </a:r>
            <a:r>
              <a:rPr lang="en-CA" sz="1200" spc="3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......</a:t>
            </a:r>
            <a:endParaRPr lang="en-CA" sz="1200" dirty="0">
              <a:latin typeface="Times New Roman"/>
              <a:cs typeface="Times New Roman"/>
            </a:endParaRPr>
          </a:p>
          <a:p>
            <a:pPr marL="28575">
              <a:lnSpc>
                <a:spcPct val="100000"/>
              </a:lnSpc>
              <a:spcBef>
                <a:spcPts val="5"/>
              </a:spcBef>
            </a:pP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lang="en-CA" sz="1800" spc="135" baseline="3831" dirty="0">
                <a:solidFill>
                  <a:srgbClr val="010101"/>
                </a:solidFill>
                <a:latin typeface="Times New Roman"/>
                <a:cs typeface="Times New Roman"/>
              </a:rPr>
              <a:t>'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m</a:t>
            </a:r>
            <a:r>
              <a:rPr lang="en-CA" sz="1200" spc="3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...... I’m Nick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.</a:t>
            </a:r>
            <a:r>
              <a:rPr lang="en-CA" sz="2000" spc="-30" baseline="3642" dirty="0">
                <a:solidFill>
                  <a:srgbClr val="010101"/>
                </a:solidFill>
                <a:latin typeface="Times New Roman"/>
                <a:cs typeface="Times New Roman"/>
              </a:rPr>
              <a:t>”</a:t>
            </a:r>
            <a:endParaRPr lang="en-CA" sz="1200" spc="55" baseline="3642" dirty="0">
              <a:solidFill>
                <a:srgbClr val="010101"/>
              </a:solidFill>
              <a:latin typeface="Times New Roman"/>
              <a:cs typeface="Times New Roman"/>
            </a:endParaRPr>
          </a:p>
          <a:p>
            <a:pPr marL="2857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spc="-30" dirty="0">
                <a:solidFill>
                  <a:srgbClr val="010101"/>
                </a:solidFill>
                <a:latin typeface="Times New Roman"/>
                <a:cs typeface="Times New Roman"/>
              </a:rPr>
              <a:t>Vick:</a:t>
            </a:r>
            <a:r>
              <a:rPr lang="en-CA" sz="1200" spc="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"Glad</a:t>
            </a:r>
            <a:r>
              <a:rPr lang="en-CA" sz="1200" spc="25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2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meet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you!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My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name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is</a:t>
            </a:r>
            <a:r>
              <a:rPr lang="en-CA" sz="1200" spc="-1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55" dirty="0">
                <a:solidFill>
                  <a:srgbClr val="010101"/>
                </a:solidFill>
                <a:latin typeface="Times New Roman"/>
                <a:cs typeface="Times New Roman"/>
              </a:rPr>
              <a:t>Vick."</a:t>
            </a:r>
            <a:endParaRPr lang="en-CA" sz="1200" dirty="0">
              <a:latin typeface="Times New Roman"/>
              <a:cs typeface="Times New Roman"/>
            </a:endParaRPr>
          </a:p>
          <a:p>
            <a:pPr marL="28575">
              <a:lnSpc>
                <a:spcPct val="100000"/>
              </a:lnSpc>
              <a:spcBef>
                <a:spcPts val="5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30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meeting Nick, Vick continues on with her blood meal. She swells dramatically full of blood and future eggs. </a:t>
            </a:r>
          </a:p>
          <a:p>
            <a:pPr marL="24130">
              <a:lnSpc>
                <a:spcPct val="100000"/>
              </a:lnSpc>
              <a:spcBef>
                <a:spcPts val="110"/>
              </a:spcBef>
            </a:pPr>
            <a:endParaRPr lang="en-CA" sz="1200" dirty="0">
              <a:solidFill>
                <a:srgbClr val="0A0C0A"/>
              </a:solidFill>
              <a:latin typeface="Times New Roman"/>
              <a:cs typeface="Times New Roman"/>
            </a:endParaRPr>
          </a:p>
          <a:p>
            <a:pPr marL="24130">
              <a:lnSpc>
                <a:spcPct val="100000"/>
              </a:lnSpc>
              <a:spcBef>
                <a:spcPts val="110"/>
              </a:spcBef>
            </a:pP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Did</a:t>
            </a:r>
            <a:r>
              <a:rPr lang="en-CA" sz="1200" spc="2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you</a:t>
            </a:r>
            <a:r>
              <a:rPr lang="en-CA" sz="1200" spc="2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C0A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9050" marR="5080" indent="-6985">
              <a:lnSpc>
                <a:spcPct val="100000"/>
              </a:lnSpc>
              <a:spcBef>
                <a:spcPts val="5"/>
              </a:spcBef>
            </a:pP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1)</a:t>
            </a:r>
            <a:r>
              <a:rPr lang="en-CA" sz="1200" spc="22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Ticks</a:t>
            </a:r>
            <a:r>
              <a:rPr lang="en-CA" sz="1200" spc="8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often</a:t>
            </a:r>
            <a:r>
              <a:rPr lang="en-CA" sz="1200" spc="9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die</a:t>
            </a:r>
            <a:r>
              <a:rPr lang="en-CA" sz="1200" spc="3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after </a:t>
            </a:r>
            <a:r>
              <a:rPr lang="en-CA" sz="1200" spc="45" dirty="0">
                <a:solidFill>
                  <a:srgbClr val="0A0C0A"/>
                </a:solidFill>
                <a:latin typeface="Times New Roman"/>
                <a:cs typeface="Times New Roman"/>
              </a:rPr>
              <a:t>mating.</a:t>
            </a:r>
            <a:r>
              <a:rPr lang="en-CA" sz="1200" spc="1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Meeting</a:t>
            </a:r>
            <a:r>
              <a:rPr lang="en-CA" sz="1200" spc="-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C0A"/>
                </a:solidFill>
                <a:latin typeface="Times New Roman"/>
                <a:cs typeface="Times New Roman"/>
              </a:rPr>
              <a:t>Vick</a:t>
            </a:r>
            <a:r>
              <a:rPr lang="en-CA" sz="1200" spc="8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is</a:t>
            </a:r>
            <a:r>
              <a:rPr lang="en-CA" sz="1200" spc="2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A0C0A"/>
                </a:solidFill>
                <a:latin typeface="Times New Roman"/>
                <a:cs typeface="Times New Roman"/>
              </a:rPr>
              <a:t>the </a:t>
            </a:r>
            <a:r>
              <a:rPr lang="en-CA" sz="1200" spc="75" dirty="0">
                <a:solidFill>
                  <a:srgbClr val="0A0C0A"/>
                </a:solidFill>
                <a:latin typeface="Times New Roman"/>
                <a:cs typeface="Times New Roman"/>
              </a:rPr>
              <a:t>end</a:t>
            </a:r>
            <a:r>
              <a:rPr lang="en-CA" sz="1200" spc="50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of</a:t>
            </a:r>
            <a:r>
              <a:rPr lang="en-CA" sz="1200" spc="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A0C0A"/>
                </a:solidFill>
                <a:latin typeface="Times New Roman"/>
                <a:cs typeface="Times New Roman"/>
              </a:rPr>
              <a:t>Nick's</a:t>
            </a:r>
            <a:r>
              <a:rPr lang="en-CA" sz="1200" spc="65" dirty="0">
                <a:solidFill>
                  <a:srgbClr val="0A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A0C0A"/>
                </a:solidFill>
                <a:latin typeface="Times New Roman"/>
                <a:cs typeface="Times New Roman"/>
              </a:rPr>
              <a:t>journey.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83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A0C0C"/>
                </a:solidFill>
              </a:rPr>
              <a:t>One</a:t>
            </a:r>
            <a:r>
              <a:rPr lang="en-CA" sz="1200" spc="80" dirty="0">
                <a:solidFill>
                  <a:srgbClr val="0A0C0C"/>
                </a:solidFill>
              </a:rPr>
              <a:t> </a:t>
            </a:r>
            <a:r>
              <a:rPr lang="en-CA" sz="1200" dirty="0">
                <a:solidFill>
                  <a:srgbClr val="0A0C0C"/>
                </a:solidFill>
              </a:rPr>
              <a:t>day,</a:t>
            </a:r>
            <a:r>
              <a:rPr lang="en-CA" sz="1200" spc="35" dirty="0">
                <a:solidFill>
                  <a:srgbClr val="0A0C0C"/>
                </a:solidFill>
              </a:rPr>
              <a:t> </a:t>
            </a:r>
            <a:r>
              <a:rPr lang="en-CA" sz="1200" spc="-25" dirty="0">
                <a:solidFill>
                  <a:srgbClr val="0A0C0C"/>
                </a:solidFill>
              </a:rPr>
              <a:t>Vick</a:t>
            </a:r>
            <a:r>
              <a:rPr lang="en-CA" sz="1200" spc="15" dirty="0">
                <a:solidFill>
                  <a:srgbClr val="0A0C0C"/>
                </a:solidFill>
              </a:rPr>
              <a:t> </a:t>
            </a:r>
            <a:r>
              <a:rPr lang="en-CA" sz="1200" spc="60" dirty="0">
                <a:solidFill>
                  <a:srgbClr val="0A0C0C"/>
                </a:solidFill>
              </a:rPr>
              <a:t>detaches</a:t>
            </a:r>
            <a:r>
              <a:rPr lang="en-CA" sz="1200" spc="85" dirty="0">
                <a:solidFill>
                  <a:srgbClr val="0A0C0C"/>
                </a:solidFill>
              </a:rPr>
              <a:t> </a:t>
            </a:r>
            <a:r>
              <a:rPr lang="en-CA" sz="1200" spc="40" dirty="0">
                <a:solidFill>
                  <a:srgbClr val="0A0C0C"/>
                </a:solidFill>
              </a:rPr>
              <a:t>from </a:t>
            </a:r>
            <a:r>
              <a:rPr lang="en-CA" sz="1200" dirty="0">
                <a:solidFill>
                  <a:srgbClr val="0A0C0C"/>
                </a:solidFill>
              </a:rPr>
              <a:t>the</a:t>
            </a:r>
            <a:r>
              <a:rPr lang="en-CA" sz="1200" spc="215" dirty="0">
                <a:solidFill>
                  <a:srgbClr val="0A0C0C"/>
                </a:solidFill>
              </a:rPr>
              <a:t> </a:t>
            </a:r>
            <a:r>
              <a:rPr lang="en-CA" sz="1200" spc="45" dirty="0">
                <a:solidFill>
                  <a:srgbClr val="0A0C0C"/>
                </a:solidFill>
              </a:rPr>
              <a:t>moose</a:t>
            </a:r>
            <a:r>
              <a:rPr lang="en-CA" sz="1200" spc="45" dirty="0">
                <a:solidFill>
                  <a:srgbClr val="262B2D"/>
                </a:solidFill>
              </a:rPr>
              <a:t>'</a:t>
            </a:r>
            <a:r>
              <a:rPr lang="en-CA" sz="1200" spc="45" dirty="0">
                <a:solidFill>
                  <a:srgbClr val="0A0C0C"/>
                </a:solidFill>
              </a:rPr>
              <a:t>s</a:t>
            </a:r>
            <a:r>
              <a:rPr lang="en-CA" sz="1200" spc="75" dirty="0">
                <a:solidFill>
                  <a:srgbClr val="0A0C0C"/>
                </a:solidFill>
              </a:rPr>
              <a:t> </a:t>
            </a:r>
            <a:r>
              <a:rPr lang="en-CA" sz="1200" spc="55" dirty="0">
                <a:solidFill>
                  <a:srgbClr val="0A0C0C"/>
                </a:solidFill>
              </a:rPr>
              <a:t>body</a:t>
            </a:r>
            <a:r>
              <a:rPr lang="en-CA" sz="1200" spc="40" dirty="0">
                <a:solidFill>
                  <a:srgbClr val="0A0C0C"/>
                </a:solidFill>
              </a:rPr>
              <a:t> </a:t>
            </a:r>
            <a:r>
              <a:rPr lang="en-CA" sz="1200" spc="50" dirty="0">
                <a:solidFill>
                  <a:srgbClr val="0A0C0C"/>
                </a:solidFill>
              </a:rPr>
              <a:t>and</a:t>
            </a:r>
            <a:r>
              <a:rPr lang="en-CA" sz="1200" spc="245" dirty="0">
                <a:solidFill>
                  <a:srgbClr val="0A0C0C"/>
                </a:solidFill>
              </a:rPr>
              <a:t> </a:t>
            </a:r>
            <a:r>
              <a:rPr lang="en-CA" sz="1200" spc="65" dirty="0">
                <a:solidFill>
                  <a:srgbClr val="0A0C0C"/>
                </a:solidFill>
              </a:rPr>
              <a:t>drops</a:t>
            </a:r>
            <a:r>
              <a:rPr lang="en-CA" sz="1200" spc="80" dirty="0">
                <a:solidFill>
                  <a:srgbClr val="0A0C0C"/>
                </a:solidFill>
              </a:rPr>
              <a:t> </a:t>
            </a:r>
            <a:r>
              <a:rPr lang="en-CA" sz="1200" spc="25" dirty="0">
                <a:solidFill>
                  <a:srgbClr val="0A0C0C"/>
                </a:solidFill>
              </a:rPr>
              <a:t>to </a:t>
            </a:r>
            <a:r>
              <a:rPr lang="en-CA" sz="1200" spc="55" dirty="0">
                <a:solidFill>
                  <a:srgbClr val="0A0C0C"/>
                </a:solidFill>
              </a:rPr>
              <a:t>the</a:t>
            </a:r>
            <a:r>
              <a:rPr lang="en-CA" sz="1200" spc="265" dirty="0">
                <a:solidFill>
                  <a:srgbClr val="0A0C0C"/>
                </a:solidFill>
              </a:rPr>
              <a:t> </a:t>
            </a:r>
            <a:r>
              <a:rPr lang="en-CA" sz="1200" dirty="0">
                <a:solidFill>
                  <a:srgbClr val="0A0C0C"/>
                </a:solidFill>
              </a:rPr>
              <a:t>forest</a:t>
            </a:r>
            <a:r>
              <a:rPr lang="en-CA" sz="1200" spc="130" dirty="0">
                <a:solidFill>
                  <a:srgbClr val="0A0C0C"/>
                </a:solidFill>
              </a:rPr>
              <a:t> </a:t>
            </a:r>
            <a:r>
              <a:rPr lang="en-CA" sz="1200" spc="-10" dirty="0">
                <a:solidFill>
                  <a:srgbClr val="0A0C0C"/>
                </a:solidFill>
              </a:rPr>
              <a:t>floor.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0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Nick</a:t>
            </a:r>
            <a:r>
              <a:rPr lang="en-CA" sz="800" b="1" spc="3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the </a:t>
            </a:r>
            <a:r>
              <a:rPr lang="en-CA" sz="800" b="1" dirty="0">
                <a:solidFill>
                  <a:srgbClr val="11180E"/>
                </a:solidFill>
                <a:latin typeface="Times New Roman"/>
                <a:cs typeface="Times New Roman"/>
              </a:rPr>
              <a:t>tick</a:t>
            </a:r>
            <a:r>
              <a:rPr lang="en-CA" sz="800" b="1" spc="35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1180E"/>
                </a:solidFill>
                <a:latin typeface="Times New Roman"/>
                <a:cs typeface="Times New Roman"/>
              </a:rPr>
              <a:t>must</a:t>
            </a:r>
            <a:r>
              <a:rPr lang="en-CA" sz="800" b="1" spc="-2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spc="-10" dirty="0">
                <a:solidFill>
                  <a:srgbClr val="1F2A18"/>
                </a:solidFill>
                <a:latin typeface="Times New Roman"/>
                <a:cs typeface="Times New Roman"/>
              </a:rPr>
              <a:t>consume</a:t>
            </a:r>
            <a:r>
              <a:rPr lang="en-CA" sz="800" b="1" spc="50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dirty="0">
                <a:solidFill>
                  <a:srgbClr val="1F2A18"/>
                </a:solidFill>
                <a:latin typeface="Times New Roman"/>
                <a:cs typeface="Times New Roman"/>
              </a:rPr>
              <a:t>blood</a:t>
            </a:r>
            <a:r>
              <a:rPr lang="en-CA" sz="800" spc="13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dirty="0">
                <a:solidFill>
                  <a:srgbClr val="11180E"/>
                </a:solidFill>
                <a:latin typeface="Times New Roman"/>
                <a:cs typeface="Times New Roman"/>
              </a:rPr>
              <a:t>during</a:t>
            </a:r>
            <a:r>
              <a:rPr lang="en-CA" sz="800" spc="11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dirty="0">
                <a:solidFill>
                  <a:srgbClr val="1F2A18"/>
                </a:solidFill>
                <a:latin typeface="Times New Roman"/>
                <a:cs typeface="Times New Roman"/>
              </a:rPr>
              <a:t>all</a:t>
            </a:r>
            <a:r>
              <a:rPr lang="en-CA" sz="800" spc="75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dirty="0">
                <a:solidFill>
                  <a:srgbClr val="1F2A18"/>
                </a:solidFill>
                <a:latin typeface="Times New Roman"/>
                <a:cs typeface="Times New Roman"/>
              </a:rPr>
              <a:t>stages</a:t>
            </a:r>
            <a:r>
              <a:rPr lang="en-CA" sz="800" spc="6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dirty="0">
                <a:solidFill>
                  <a:srgbClr val="1F2A18"/>
                </a:solidFill>
                <a:latin typeface="Times New Roman"/>
                <a:cs typeface="Times New Roman"/>
              </a:rPr>
              <a:t>of</a:t>
            </a:r>
            <a:r>
              <a:rPr lang="en-CA" sz="800" spc="114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spc="-25" dirty="0">
                <a:solidFill>
                  <a:srgbClr val="11180E"/>
                </a:solidFill>
                <a:latin typeface="Times New Roman"/>
                <a:cs typeface="Times New Roman"/>
              </a:rPr>
              <a:t>his</a:t>
            </a:r>
            <a:r>
              <a:rPr lang="en-CA" sz="800" spc="50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1180E"/>
                </a:solidFill>
                <a:latin typeface="Times New Roman"/>
                <a:cs typeface="Times New Roman"/>
              </a:rPr>
              <a:t>life.</a:t>
            </a:r>
            <a:r>
              <a:rPr lang="en-CA" sz="800" b="1" spc="5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Otherwise,</a:t>
            </a:r>
            <a:r>
              <a:rPr lang="en-CA" sz="800" b="1" spc="65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1180E"/>
                </a:solidFill>
                <a:latin typeface="Times New Roman"/>
                <a:cs typeface="Times New Roman"/>
              </a:rPr>
              <a:t>he</a:t>
            </a:r>
            <a:r>
              <a:rPr lang="en-CA" sz="800" b="1" spc="3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will</a:t>
            </a:r>
            <a:r>
              <a:rPr lang="en-CA" sz="800" b="1" spc="5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b="1" spc="-25" dirty="0">
                <a:solidFill>
                  <a:srgbClr val="11180E"/>
                </a:solidFill>
                <a:latin typeface="Times New Roman"/>
                <a:cs typeface="Times New Roman"/>
              </a:rPr>
              <a:t>not</a:t>
            </a:r>
            <a:r>
              <a:rPr lang="en-CA" sz="800" b="1" spc="50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1180E"/>
                </a:solidFill>
                <a:latin typeface="Times New Roman"/>
                <a:cs typeface="Times New Roman"/>
              </a:rPr>
              <a:t>be</a:t>
            </a:r>
            <a:r>
              <a:rPr lang="en-CA" sz="800" b="1" spc="40" dirty="0">
                <a:solidFill>
                  <a:srgbClr val="11180E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able</a:t>
            </a:r>
            <a:r>
              <a:rPr lang="en-CA" sz="800" b="1" spc="40" dirty="0">
                <a:solidFill>
                  <a:srgbClr val="1F2A18"/>
                </a:solidFill>
                <a:latin typeface="Times New Roman"/>
                <a:cs typeface="Times New Roman"/>
              </a:rPr>
              <a:t> </a:t>
            </a:r>
            <a:r>
              <a:rPr lang="en-CA" sz="800" b="1" dirty="0">
                <a:solidFill>
                  <a:srgbClr val="1F2A18"/>
                </a:solidFill>
                <a:latin typeface="Times New Roman"/>
                <a:cs typeface="Times New Roman"/>
              </a:rPr>
              <a:t>to</a:t>
            </a:r>
            <a:r>
              <a:rPr lang="en-CA" sz="800" b="1" spc="-10" dirty="0">
                <a:solidFill>
                  <a:srgbClr val="1F2A18"/>
                </a:solidFill>
                <a:latin typeface="Times New Roman"/>
                <a:cs typeface="Times New Roman"/>
              </a:rPr>
              <a:t> survive.</a:t>
            </a:r>
            <a:endParaRPr lang="en-CA" sz="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67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spc="-80" dirty="0">
                <a:solidFill>
                  <a:srgbClr val="000000"/>
                </a:solidFill>
              </a:rPr>
              <a:t>Vick</a:t>
            </a:r>
            <a:r>
              <a:rPr lang="en-CA" sz="1200" spc="60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lays</a:t>
            </a:r>
            <a:r>
              <a:rPr lang="en-CA" sz="1200" spc="110" dirty="0">
                <a:solidFill>
                  <a:srgbClr val="000000"/>
                </a:solidFill>
              </a:rPr>
              <a:t> </a:t>
            </a:r>
            <a:r>
              <a:rPr lang="en-CA" sz="1200" spc="105" dirty="0">
                <a:solidFill>
                  <a:srgbClr val="000000"/>
                </a:solidFill>
              </a:rPr>
              <a:t>her</a:t>
            </a:r>
            <a:r>
              <a:rPr lang="en-CA" sz="1200" spc="80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eggs</a:t>
            </a:r>
            <a:r>
              <a:rPr lang="en-CA" sz="1200" spc="155" dirty="0">
                <a:solidFill>
                  <a:srgbClr val="000000"/>
                </a:solidFill>
              </a:rPr>
              <a:t> </a:t>
            </a:r>
            <a:r>
              <a:rPr lang="en-CA" sz="1200" spc="90" dirty="0">
                <a:solidFill>
                  <a:srgbClr val="000000"/>
                </a:solidFill>
              </a:rPr>
              <a:t>on</a:t>
            </a:r>
            <a:r>
              <a:rPr lang="en-CA" sz="1200" spc="120" dirty="0">
                <a:solidFill>
                  <a:srgbClr val="000000"/>
                </a:solidFill>
              </a:rPr>
              <a:t> </a:t>
            </a:r>
            <a:r>
              <a:rPr lang="en-CA" sz="1200" spc="95" dirty="0">
                <a:solidFill>
                  <a:srgbClr val="000000"/>
                </a:solidFill>
              </a:rPr>
              <a:t>a</a:t>
            </a:r>
            <a:r>
              <a:rPr lang="en-CA" sz="1200" spc="55" dirty="0">
                <a:solidFill>
                  <a:srgbClr val="000000"/>
                </a:solidFill>
              </a:rPr>
              <a:t> bright</a:t>
            </a:r>
            <a:r>
              <a:rPr lang="en-CA" sz="1200" spc="114" dirty="0">
                <a:solidFill>
                  <a:srgbClr val="000000"/>
                </a:solidFill>
              </a:rPr>
              <a:t> </a:t>
            </a:r>
            <a:r>
              <a:rPr lang="en-CA" sz="1200" spc="70" dirty="0">
                <a:solidFill>
                  <a:srgbClr val="000000"/>
                </a:solidFill>
              </a:rPr>
              <a:t>summer</a:t>
            </a:r>
            <a:r>
              <a:rPr lang="en-CA" sz="1200" spc="185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day.</a:t>
            </a:r>
            <a:r>
              <a:rPr lang="en-CA" sz="1200" spc="110" dirty="0">
                <a:solidFill>
                  <a:srgbClr val="000000"/>
                </a:solidFill>
              </a:rPr>
              <a:t> </a:t>
            </a:r>
            <a:r>
              <a:rPr lang="en-CA" sz="1200" spc="90" dirty="0">
                <a:solidFill>
                  <a:srgbClr val="000000"/>
                </a:solidFill>
              </a:rPr>
              <a:t>Just</a:t>
            </a:r>
            <a:r>
              <a:rPr lang="en-CA" sz="1200" spc="105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like</a:t>
            </a:r>
            <a:r>
              <a:rPr lang="en-CA" sz="1200" spc="245" dirty="0">
                <a:solidFill>
                  <a:srgbClr val="000000"/>
                </a:solidFill>
              </a:rPr>
              <a:t> </a:t>
            </a:r>
            <a:r>
              <a:rPr lang="en-CA" sz="1200" spc="-45" dirty="0">
                <a:solidFill>
                  <a:srgbClr val="000000"/>
                </a:solidFill>
              </a:rPr>
              <a:t>Nick </a:t>
            </a:r>
            <a:r>
              <a:rPr lang="en-CA" sz="1200" spc="95" dirty="0">
                <a:solidFill>
                  <a:srgbClr val="000000"/>
                </a:solidFill>
              </a:rPr>
              <a:t>the</a:t>
            </a:r>
            <a:r>
              <a:rPr lang="en-CA" sz="1200" spc="170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tick,</a:t>
            </a:r>
            <a:r>
              <a:rPr lang="en-CA" sz="1200" spc="290" dirty="0">
                <a:solidFill>
                  <a:srgbClr val="000000"/>
                </a:solidFill>
              </a:rPr>
              <a:t> </a:t>
            </a:r>
            <a:r>
              <a:rPr lang="en-CA" sz="1200" spc="75" dirty="0">
                <a:solidFill>
                  <a:srgbClr val="000000"/>
                </a:solidFill>
              </a:rPr>
              <a:t>many</a:t>
            </a:r>
            <a:r>
              <a:rPr lang="en-CA" sz="1200" spc="15" dirty="0">
                <a:solidFill>
                  <a:srgbClr val="000000"/>
                </a:solidFill>
              </a:rPr>
              <a:t> </a:t>
            </a:r>
            <a:r>
              <a:rPr lang="en-CA" sz="1200" spc="50" dirty="0">
                <a:solidFill>
                  <a:srgbClr val="000000"/>
                </a:solidFill>
              </a:rPr>
              <a:t>young</a:t>
            </a:r>
            <a:r>
              <a:rPr lang="en-CA" sz="1200" spc="225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ticks</a:t>
            </a:r>
            <a:r>
              <a:rPr lang="en-CA" sz="1200" spc="190" dirty="0">
                <a:solidFill>
                  <a:srgbClr val="000000"/>
                </a:solidFill>
              </a:rPr>
              <a:t> </a:t>
            </a:r>
            <a:r>
              <a:rPr lang="en-CA" sz="1200" spc="95" dirty="0">
                <a:solidFill>
                  <a:srgbClr val="000000"/>
                </a:solidFill>
              </a:rPr>
              <a:t>are</a:t>
            </a:r>
            <a:r>
              <a:rPr lang="en-CA" sz="1200" spc="170" dirty="0">
                <a:solidFill>
                  <a:srgbClr val="000000"/>
                </a:solidFill>
              </a:rPr>
              <a:t> </a:t>
            </a:r>
            <a:r>
              <a:rPr lang="en-CA" sz="1200" spc="75" dirty="0">
                <a:solidFill>
                  <a:srgbClr val="000000"/>
                </a:solidFill>
              </a:rPr>
              <a:t>ready</a:t>
            </a:r>
            <a:r>
              <a:rPr lang="en-CA" sz="1200" spc="120" dirty="0">
                <a:solidFill>
                  <a:srgbClr val="000000"/>
                </a:solidFill>
              </a:rPr>
              <a:t> </a:t>
            </a:r>
            <a:r>
              <a:rPr lang="en-CA" sz="1200" spc="65" dirty="0">
                <a:solidFill>
                  <a:srgbClr val="000000"/>
                </a:solidFill>
              </a:rPr>
              <a:t>to</a:t>
            </a:r>
            <a:r>
              <a:rPr lang="en-CA" sz="1200" spc="140" dirty="0">
                <a:solidFill>
                  <a:srgbClr val="000000"/>
                </a:solidFill>
              </a:rPr>
              <a:t> </a:t>
            </a:r>
            <a:r>
              <a:rPr lang="en-CA" sz="1200" spc="70" dirty="0">
                <a:solidFill>
                  <a:srgbClr val="000000"/>
                </a:solidFill>
              </a:rPr>
              <a:t>take</a:t>
            </a:r>
            <a:r>
              <a:rPr lang="en-CA" sz="1200" spc="130" dirty="0">
                <a:solidFill>
                  <a:srgbClr val="000000"/>
                </a:solidFill>
              </a:rPr>
              <a:t> </a:t>
            </a:r>
            <a:r>
              <a:rPr lang="en-CA" sz="1200" spc="90" dirty="0">
                <a:solidFill>
                  <a:srgbClr val="000000"/>
                </a:solidFill>
              </a:rPr>
              <a:t>on</a:t>
            </a:r>
            <a:r>
              <a:rPr lang="en-CA" sz="1200" spc="215" dirty="0">
                <a:solidFill>
                  <a:srgbClr val="000000"/>
                </a:solidFill>
              </a:rPr>
              <a:t> </a:t>
            </a:r>
            <a:r>
              <a:rPr lang="en-CA" sz="1200" spc="55" dirty="0">
                <a:solidFill>
                  <a:srgbClr val="000000"/>
                </a:solidFill>
              </a:rPr>
              <a:t>new </a:t>
            </a:r>
            <a:r>
              <a:rPr lang="en-CA" sz="1200" dirty="0">
                <a:solidFill>
                  <a:srgbClr val="000000"/>
                </a:solidFill>
              </a:rPr>
              <a:t>journeys</a:t>
            </a:r>
            <a:r>
              <a:rPr lang="en-CA" sz="1200" spc="445" dirty="0">
                <a:solidFill>
                  <a:srgbClr val="000000"/>
                </a:solidFill>
              </a:rPr>
              <a:t> </a:t>
            </a:r>
            <a:r>
              <a:rPr lang="en-CA" sz="1200" spc="80" dirty="0">
                <a:solidFill>
                  <a:srgbClr val="000000"/>
                </a:solidFill>
              </a:rPr>
              <a:t>and</a:t>
            </a:r>
            <a:r>
              <a:rPr lang="en-CA" sz="1200" spc="415" dirty="0">
                <a:solidFill>
                  <a:srgbClr val="000000"/>
                </a:solidFill>
              </a:rPr>
              <a:t> </a:t>
            </a:r>
            <a:r>
              <a:rPr lang="en-CA" sz="1200" spc="80" dirty="0">
                <a:solidFill>
                  <a:srgbClr val="000000"/>
                </a:solidFill>
              </a:rPr>
              <a:t>meet</a:t>
            </a:r>
            <a:r>
              <a:rPr lang="en-CA" sz="1200" spc="285" dirty="0">
                <a:solidFill>
                  <a:srgbClr val="000000"/>
                </a:solidFill>
              </a:rPr>
              <a:t> </a:t>
            </a:r>
            <a:r>
              <a:rPr lang="en-CA" sz="1200" spc="60" dirty="0">
                <a:solidFill>
                  <a:srgbClr val="000000"/>
                </a:solidFill>
              </a:rPr>
              <a:t>their</a:t>
            </a:r>
            <a:r>
              <a:rPr lang="en-CA" sz="1200" spc="240" dirty="0">
                <a:solidFill>
                  <a:srgbClr val="000000"/>
                </a:solidFill>
              </a:rPr>
              <a:t> </a:t>
            </a:r>
            <a:r>
              <a:rPr lang="en-CA" sz="1200" spc="80" dirty="0">
                <a:solidFill>
                  <a:srgbClr val="000000"/>
                </a:solidFill>
              </a:rPr>
              <a:t>own</a:t>
            </a:r>
            <a:r>
              <a:rPr lang="en-CA" sz="1200" spc="180" dirty="0">
                <a:solidFill>
                  <a:srgbClr val="000000"/>
                </a:solidFill>
              </a:rPr>
              <a:t> </a:t>
            </a:r>
            <a:r>
              <a:rPr lang="en-CA" sz="1200" dirty="0">
                <a:solidFill>
                  <a:srgbClr val="000000"/>
                </a:solidFill>
              </a:rPr>
              <a:t>friends</a:t>
            </a:r>
            <a:r>
              <a:rPr lang="en-CA" sz="1200" spc="345" dirty="0">
                <a:solidFill>
                  <a:srgbClr val="000000"/>
                </a:solidFill>
              </a:rPr>
              <a:t> </a:t>
            </a:r>
            <a:r>
              <a:rPr lang="en-CA" sz="1200" spc="60" dirty="0">
                <a:solidFill>
                  <a:srgbClr val="000000"/>
                </a:solidFill>
              </a:rPr>
              <a:t>along</a:t>
            </a:r>
            <a:r>
              <a:rPr lang="en-CA" sz="1200" spc="280" dirty="0">
                <a:solidFill>
                  <a:srgbClr val="000000"/>
                </a:solidFill>
              </a:rPr>
              <a:t> </a:t>
            </a:r>
            <a:r>
              <a:rPr lang="en-CA" sz="1200" spc="95" dirty="0">
                <a:solidFill>
                  <a:srgbClr val="000000"/>
                </a:solidFill>
              </a:rPr>
              <a:t>the</a:t>
            </a:r>
            <a:r>
              <a:rPr lang="en-CA" sz="1200" spc="145" dirty="0">
                <a:solidFill>
                  <a:srgbClr val="000000"/>
                </a:solidFill>
              </a:rPr>
              <a:t> </a:t>
            </a:r>
            <a:r>
              <a:rPr lang="en-CA" sz="1200" spc="-20" dirty="0">
                <a:solidFill>
                  <a:srgbClr val="000000"/>
                </a:solidFill>
              </a:rPr>
              <a:t>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0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b="1" spc="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55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b="1" spc="11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tick</a:t>
            </a:r>
            <a:r>
              <a:rPr lang="en-CA" sz="1200" b="1" spc="1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75" dirty="0">
                <a:solidFill>
                  <a:srgbClr val="080808"/>
                </a:solidFill>
                <a:latin typeface="Times New Roman"/>
                <a:cs typeface="Times New Roman"/>
              </a:rPr>
              <a:t>sets</a:t>
            </a:r>
            <a:r>
              <a:rPr lang="en-CA" sz="1200" b="1" spc="-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95" dirty="0">
                <a:solidFill>
                  <a:srgbClr val="080808"/>
                </a:solidFill>
                <a:latin typeface="Times New Roman"/>
                <a:cs typeface="Times New Roman"/>
              </a:rPr>
              <a:t>out</a:t>
            </a:r>
            <a:r>
              <a:rPr lang="en-CA" sz="1200" b="1" spc="2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110" dirty="0">
                <a:solidFill>
                  <a:srgbClr val="080808"/>
                </a:solidFill>
                <a:latin typeface="Times New Roman"/>
                <a:cs typeface="Times New Roman"/>
              </a:rPr>
              <a:t>on</a:t>
            </a:r>
            <a:r>
              <a:rPr lang="en-CA" sz="1200" b="1" spc="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55" dirty="0">
                <a:solidFill>
                  <a:srgbClr val="080808"/>
                </a:solidFill>
                <a:latin typeface="Times New Roman"/>
                <a:cs typeface="Times New Roman"/>
              </a:rPr>
              <a:t>a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journey</a:t>
            </a:r>
            <a:r>
              <a:rPr lang="en-CA" sz="1200" b="1" spc="1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to</a:t>
            </a:r>
            <a:r>
              <a:rPr lang="en-CA" sz="1200" b="1" spc="229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find</a:t>
            </a:r>
            <a:r>
              <a:rPr lang="en-CA" sz="1200" b="1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65" dirty="0">
                <a:solidFill>
                  <a:srgbClr val="080808"/>
                </a:solidFill>
                <a:latin typeface="Times New Roman"/>
                <a:cs typeface="Times New Roman"/>
              </a:rPr>
              <a:t>blood</a:t>
            </a:r>
            <a:r>
              <a:rPr lang="en-CA" sz="1200" b="1" spc="229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35" dirty="0">
                <a:solidFill>
                  <a:srgbClr val="080808"/>
                </a:solidFill>
                <a:latin typeface="Times New Roman"/>
                <a:cs typeface="Times New Roman"/>
              </a:rPr>
              <a:t>to </a:t>
            </a:r>
            <a:r>
              <a:rPr lang="en-CA" sz="1200" b="1" spc="70" dirty="0">
                <a:solidFill>
                  <a:srgbClr val="080808"/>
                </a:solidFill>
                <a:latin typeface="Times New Roman"/>
                <a:cs typeface="Times New Roman"/>
              </a:rPr>
              <a:t>eat.</a:t>
            </a:r>
            <a:r>
              <a:rPr lang="en-CA" sz="1200" b="1" spc="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As he</a:t>
            </a:r>
            <a:r>
              <a:rPr lang="en-CA" sz="1200" b="1" spc="3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65" dirty="0">
                <a:solidFill>
                  <a:srgbClr val="080808"/>
                </a:solidFill>
                <a:latin typeface="Times New Roman"/>
                <a:cs typeface="Times New Roman"/>
              </a:rPr>
              <a:t>is</a:t>
            </a:r>
            <a:r>
              <a:rPr lang="en-CA" sz="1200" b="1" spc="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walking</a:t>
            </a:r>
            <a:r>
              <a:rPr lang="en-CA" sz="1200" b="1" spc="1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40" dirty="0">
                <a:solidFill>
                  <a:srgbClr val="080808"/>
                </a:solidFill>
                <a:latin typeface="Times New Roman"/>
                <a:cs typeface="Times New Roman"/>
              </a:rPr>
              <a:t>along </a:t>
            </a:r>
            <a:r>
              <a:rPr lang="en-CA" sz="1200" b="1" spc="55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b="1" spc="1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forest</a:t>
            </a:r>
            <a:r>
              <a:rPr lang="en-CA" sz="1200" b="1" spc="1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floor,</a:t>
            </a:r>
            <a:r>
              <a:rPr lang="en-CA" sz="1200" b="1" spc="1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b="1" spc="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50" dirty="0">
                <a:solidFill>
                  <a:srgbClr val="080808"/>
                </a:solidFill>
                <a:latin typeface="Times New Roman"/>
                <a:cs typeface="Times New Roman"/>
              </a:rPr>
              <a:t>the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tick</a:t>
            </a:r>
            <a:r>
              <a:rPr lang="en-CA" sz="1200" b="1" spc="-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80" dirty="0">
                <a:solidFill>
                  <a:srgbClr val="080808"/>
                </a:solidFill>
                <a:latin typeface="Times New Roman"/>
                <a:cs typeface="Times New Roman"/>
              </a:rPr>
              <a:t>meets</a:t>
            </a:r>
            <a:r>
              <a:rPr lang="en-CA" sz="1200" b="1" spc="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65" dirty="0">
                <a:solidFill>
                  <a:srgbClr val="080808"/>
                </a:solidFill>
                <a:latin typeface="Times New Roman"/>
                <a:cs typeface="Times New Roman"/>
              </a:rPr>
              <a:t>his</a:t>
            </a:r>
            <a:r>
              <a:rPr lang="en-CA" sz="1200" b="1" spc="3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dirty="0">
                <a:solidFill>
                  <a:srgbClr val="080808"/>
                </a:solidFill>
                <a:latin typeface="Times New Roman"/>
                <a:cs typeface="Times New Roman"/>
              </a:rPr>
              <a:t>first</a:t>
            </a:r>
            <a:r>
              <a:rPr lang="en-CA" sz="1200" b="1" spc="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-10" dirty="0">
                <a:solidFill>
                  <a:srgbClr val="080808"/>
                </a:solidFill>
                <a:latin typeface="Times New Roman"/>
                <a:cs typeface="Times New Roman"/>
              </a:rPr>
              <a:t>friend.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4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"Who</a:t>
            </a:r>
            <a:r>
              <a:rPr lang="en-CA" sz="1200" spc="1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are</a:t>
            </a:r>
            <a:r>
              <a:rPr lang="en-CA" sz="1200" spc="3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you?</a:t>
            </a:r>
            <a:r>
              <a:rPr lang="en-CA" sz="1200" spc="2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60" dirty="0">
                <a:solidFill>
                  <a:srgbClr val="080808"/>
                </a:solidFill>
                <a:latin typeface="Times New Roman"/>
                <a:cs typeface="Times New Roman"/>
              </a:rPr>
              <a:t>I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am</a:t>
            </a:r>
            <a:r>
              <a:rPr lang="en-CA" sz="1200" spc="2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trying</a:t>
            </a:r>
            <a:r>
              <a:rPr lang="en-CA" sz="1200" spc="1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to</a:t>
            </a:r>
            <a:r>
              <a:rPr lang="en-CA" sz="1200" spc="1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find</a:t>
            </a:r>
            <a:r>
              <a:rPr lang="en-CA" sz="1200" spc="22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1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80808"/>
                </a:solidFill>
                <a:latin typeface="Times New Roman"/>
                <a:cs typeface="Times New Roman"/>
              </a:rPr>
              <a:t>blood</a:t>
            </a:r>
            <a:r>
              <a:rPr lang="en-CA" sz="1200" spc="2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meal,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but</a:t>
            </a:r>
            <a:r>
              <a:rPr lang="en-CA" sz="1200" spc="1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</a:t>
            </a:r>
            <a:r>
              <a:rPr lang="en-CA" sz="1200" spc="-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have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no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idea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where</a:t>
            </a:r>
            <a:r>
              <a:rPr lang="en-CA" sz="1200" spc="1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to</a:t>
            </a:r>
            <a:r>
              <a:rPr lang="en-CA" sz="1200" spc="11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80808"/>
                </a:solidFill>
                <a:latin typeface="Times New Roman"/>
                <a:cs typeface="Times New Roman"/>
              </a:rPr>
              <a:t>go. 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Can</a:t>
            </a:r>
            <a:r>
              <a:rPr lang="en-CA" sz="1200" spc="2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help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me?"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80808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:</a:t>
            </a:r>
            <a:r>
              <a:rPr lang="en-CA" sz="1200" spc="1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b="1" spc="-35" dirty="0">
                <a:solidFill>
                  <a:srgbClr val="080808"/>
                </a:solidFill>
                <a:latin typeface="Times New Roman"/>
                <a:cs typeface="Times New Roman"/>
              </a:rPr>
              <a:t>"Hi!</a:t>
            </a:r>
            <a:r>
              <a:rPr lang="en-CA" sz="1200" b="1" spc="2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I'm</a:t>
            </a:r>
            <a:r>
              <a:rPr lang="en-CA" sz="1200" spc="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 err="1">
                <a:solidFill>
                  <a:srgbClr val="080808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,</a:t>
            </a:r>
            <a:r>
              <a:rPr lang="en-CA" sz="1200" spc="13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a</a:t>
            </a:r>
            <a:r>
              <a:rPr lang="en-CA" sz="1200" spc="1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liver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fluke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cercaria</a:t>
            </a:r>
            <a:r>
              <a:rPr lang="en-CA" sz="1200" spc="35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400" i="1" spc="-40" dirty="0">
                <a:solidFill>
                  <a:srgbClr val="080808"/>
                </a:solidFill>
                <a:latin typeface="Times New Roman"/>
                <a:cs typeface="Times New Roman"/>
              </a:rPr>
              <a:t>(</a:t>
            </a:r>
            <a:r>
              <a:rPr lang="en-CA" sz="1400" i="1" spc="-40" dirty="0" err="1">
                <a:solidFill>
                  <a:srgbClr val="080808"/>
                </a:solidFill>
                <a:latin typeface="Times New Roman"/>
                <a:cs typeface="Times New Roman"/>
              </a:rPr>
              <a:t>Dicrocoelium</a:t>
            </a:r>
            <a:r>
              <a:rPr lang="en-CA" sz="1400" i="1" spc="30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400" i="1" dirty="0" err="1">
                <a:solidFill>
                  <a:srgbClr val="080808"/>
                </a:solidFill>
                <a:latin typeface="Times New Roman"/>
                <a:cs typeface="Times New Roman"/>
              </a:rPr>
              <a:t>dendriticum</a:t>
            </a:r>
            <a:r>
              <a:rPr lang="en-CA" sz="1400" i="1" dirty="0">
                <a:solidFill>
                  <a:srgbClr val="080808"/>
                </a:solidFill>
                <a:latin typeface="Times New Roman"/>
                <a:cs typeface="Times New Roman"/>
              </a:rPr>
              <a:t>).</a:t>
            </a:r>
            <a:r>
              <a:rPr lang="en-CA" sz="1400" i="1" spc="21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50" dirty="0">
                <a:solidFill>
                  <a:srgbClr val="080808"/>
                </a:solidFill>
                <a:latin typeface="Times New Roman"/>
                <a:cs typeface="Times New Roman"/>
              </a:rPr>
              <a:t>I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would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love</a:t>
            </a:r>
            <a:r>
              <a:rPr lang="en-CA" sz="1200" spc="1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to</a:t>
            </a:r>
            <a:r>
              <a:rPr lang="en-CA" sz="1200" spc="2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help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1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but</a:t>
            </a:r>
            <a:r>
              <a:rPr lang="en-CA" sz="1200" spc="20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80808"/>
                </a:solidFill>
                <a:latin typeface="Times New Roman"/>
                <a:cs typeface="Times New Roman"/>
              </a:rPr>
              <a:t>we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80808"/>
                </a:solidFill>
                <a:latin typeface="Times New Roman"/>
                <a:cs typeface="Times New Roman"/>
              </a:rPr>
              <a:t>have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different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lifecycles</a:t>
            </a:r>
            <a:r>
              <a:rPr lang="en-CA" sz="1200" spc="1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80808"/>
                </a:solidFill>
                <a:latin typeface="Times New Roman"/>
                <a:cs typeface="Times New Roman"/>
              </a:rPr>
              <a:t>so</a:t>
            </a:r>
            <a:r>
              <a:rPr lang="en-CA" sz="1200" spc="1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I'm</a:t>
            </a:r>
            <a:r>
              <a:rPr lang="en-CA" sz="1200" spc="21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not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sure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where</a:t>
            </a:r>
            <a:r>
              <a:rPr lang="en-CA" sz="1200" spc="20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you</a:t>
            </a:r>
            <a:r>
              <a:rPr lang="en-CA" sz="1200" spc="19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should</a:t>
            </a:r>
            <a:r>
              <a:rPr lang="en-CA" sz="1200" spc="25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look."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Nick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the</a:t>
            </a:r>
            <a:r>
              <a:rPr lang="en-CA" sz="1200" spc="15" dirty="0">
                <a:solidFill>
                  <a:srgbClr val="080808"/>
                </a:solidFill>
                <a:latin typeface="Times New Roman"/>
                <a:cs typeface="Times New Roman"/>
              </a:rPr>
              <a:t> 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tick:</a:t>
            </a:r>
            <a:r>
              <a:rPr lang="en-CA" sz="1200" spc="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"No</a:t>
            </a:r>
            <a:r>
              <a:rPr lang="en-CA" sz="1200" spc="4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80808"/>
                </a:solidFill>
                <a:latin typeface="Times New Roman"/>
                <a:cs typeface="Times New Roman"/>
              </a:rPr>
              <a:t>worries</a:t>
            </a:r>
            <a:r>
              <a:rPr lang="en-CA" sz="1200" spc="11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80808"/>
                </a:solidFill>
                <a:latin typeface="Times New Roman"/>
                <a:cs typeface="Times New Roman"/>
              </a:rPr>
              <a:t>......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Hey</a:t>
            </a:r>
            <a:r>
              <a:rPr lang="en-CA" sz="1200" spc="5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 err="1">
                <a:solidFill>
                  <a:srgbClr val="080808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?</a:t>
            </a:r>
            <a:r>
              <a:rPr lang="en-CA" sz="1200" spc="27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What</a:t>
            </a:r>
            <a:r>
              <a:rPr lang="en-CA" sz="1200" spc="1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is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80808"/>
                </a:solidFill>
                <a:latin typeface="Times New Roman"/>
                <a:cs typeface="Times New Roman"/>
              </a:rPr>
              <a:t>your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lifecycle</a:t>
            </a:r>
            <a:r>
              <a:rPr lang="en-CA" sz="1200" spc="16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80808"/>
                </a:solidFill>
                <a:latin typeface="Times New Roman"/>
                <a:cs typeface="Times New Roman"/>
              </a:rPr>
              <a:t>like?"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80808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:</a:t>
            </a:r>
            <a:r>
              <a:rPr lang="en-CA" sz="1200" spc="254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"My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lifecycle</a:t>
            </a:r>
            <a:r>
              <a:rPr lang="en-CA" sz="1200" spc="28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80808"/>
                </a:solidFill>
                <a:latin typeface="Times New Roman"/>
                <a:cs typeface="Times New Roman"/>
              </a:rPr>
              <a:t>is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extremely</a:t>
            </a:r>
            <a:r>
              <a:rPr lang="en-CA" sz="1200" spc="36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80808"/>
                </a:solidFill>
                <a:latin typeface="Times New Roman"/>
                <a:cs typeface="Times New Roman"/>
              </a:rPr>
              <a:t>fascinating!</a:t>
            </a:r>
            <a:r>
              <a:rPr lang="en-CA" sz="1200" spc="10" dirty="0">
                <a:solidFill>
                  <a:srgbClr val="080808"/>
                </a:solidFill>
                <a:latin typeface="Times New Roman"/>
                <a:cs typeface="Times New Roman"/>
              </a:rPr>
              <a:t>  </a:t>
            </a:r>
            <a:r>
              <a:rPr lang="en-CA" sz="1200" spc="-25" dirty="0">
                <a:solidFill>
                  <a:srgbClr val="080808"/>
                </a:solidFill>
                <a:latin typeface="Times New Roman"/>
                <a:cs typeface="Times New Roman"/>
              </a:rPr>
              <a:t>I'm </a:t>
            </a:r>
            <a:r>
              <a:rPr lang="en-CA" sz="1200" spc="75" dirty="0">
                <a:solidFill>
                  <a:srgbClr val="080808"/>
                </a:solidFill>
                <a:latin typeface="Times New Roman"/>
                <a:cs typeface="Times New Roman"/>
              </a:rPr>
              <a:t>more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80808"/>
                </a:solidFill>
                <a:latin typeface="Times New Roman"/>
                <a:cs typeface="Times New Roman"/>
              </a:rPr>
              <a:t>than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happy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 to</a:t>
            </a:r>
            <a:r>
              <a:rPr lang="en-CA" sz="1200" spc="8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80808"/>
                </a:solidFill>
                <a:latin typeface="Times New Roman"/>
                <a:cs typeface="Times New Roman"/>
              </a:rPr>
              <a:t>share</a:t>
            </a:r>
            <a:r>
              <a:rPr lang="en-CA" sz="1200" spc="100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80808"/>
                </a:solidFill>
                <a:latin typeface="Times New Roman"/>
                <a:cs typeface="Times New Roman"/>
              </a:rPr>
              <a:t>it </a:t>
            </a:r>
            <a:r>
              <a:rPr lang="en-CA" sz="1200" spc="90" dirty="0">
                <a:solidFill>
                  <a:srgbClr val="080808"/>
                </a:solidFill>
                <a:latin typeface="Times New Roman"/>
                <a:cs typeface="Times New Roman"/>
              </a:rPr>
              <a:t>with</a:t>
            </a:r>
            <a:r>
              <a:rPr lang="en-CA" sz="1200" spc="4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80808"/>
                </a:solidFill>
                <a:latin typeface="Times New Roman"/>
                <a:cs typeface="Times New Roman"/>
              </a:rPr>
              <a:t>you."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 err="1">
                <a:solidFill>
                  <a:srgbClr val="030301"/>
                </a:solidFill>
              </a:rPr>
              <a:t>Cerissa</a:t>
            </a:r>
            <a:r>
              <a:rPr lang="en-CA" sz="1200" dirty="0">
                <a:solidFill>
                  <a:srgbClr val="030301"/>
                </a:solidFill>
              </a:rPr>
              <a:t>:</a:t>
            </a:r>
          </a:p>
          <a:p>
            <a:r>
              <a:rPr lang="en-CA" sz="1200" spc="150" dirty="0">
                <a:solidFill>
                  <a:srgbClr val="030301"/>
                </a:solidFill>
              </a:rPr>
              <a:t> </a:t>
            </a:r>
            <a:r>
              <a:rPr lang="en-CA" sz="1200" spc="75" dirty="0">
                <a:solidFill>
                  <a:srgbClr val="030301"/>
                </a:solidFill>
              </a:rPr>
              <a:t>"I</a:t>
            </a:r>
            <a:r>
              <a:rPr lang="en-CA" sz="1200" spc="1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first</a:t>
            </a:r>
            <a:r>
              <a:rPr lang="en-CA" sz="1200" spc="130" dirty="0">
                <a:solidFill>
                  <a:srgbClr val="030301"/>
                </a:solidFill>
              </a:rPr>
              <a:t> </a:t>
            </a:r>
            <a:r>
              <a:rPr lang="en-CA" sz="1200" spc="65" dirty="0">
                <a:solidFill>
                  <a:srgbClr val="030301"/>
                </a:solidFill>
              </a:rPr>
              <a:t>started</a:t>
            </a:r>
            <a:r>
              <a:rPr lang="en-CA" sz="1200" spc="204" dirty="0">
                <a:solidFill>
                  <a:srgbClr val="030301"/>
                </a:solidFill>
              </a:rPr>
              <a:t> </a:t>
            </a:r>
            <a:r>
              <a:rPr lang="en-CA" sz="1200" spc="105" dirty="0">
                <a:solidFill>
                  <a:srgbClr val="030301"/>
                </a:solidFill>
              </a:rPr>
              <a:t>out</a:t>
            </a:r>
            <a:r>
              <a:rPr lang="en-CA" sz="1200" spc="80" dirty="0">
                <a:solidFill>
                  <a:srgbClr val="030301"/>
                </a:solidFill>
              </a:rPr>
              <a:t> </a:t>
            </a:r>
            <a:r>
              <a:rPr lang="en-CA" sz="1200" spc="55" dirty="0">
                <a:solidFill>
                  <a:srgbClr val="030301"/>
                </a:solidFill>
              </a:rPr>
              <a:t>in</a:t>
            </a:r>
            <a:r>
              <a:rPr lang="en-CA" sz="1200" spc="80" dirty="0">
                <a:solidFill>
                  <a:srgbClr val="030301"/>
                </a:solidFill>
              </a:rPr>
              <a:t> </a:t>
            </a:r>
            <a:r>
              <a:rPr lang="en-CA" sz="1200" spc="130" dirty="0">
                <a:solidFill>
                  <a:srgbClr val="030301"/>
                </a:solidFill>
              </a:rPr>
              <a:t>an</a:t>
            </a:r>
            <a:r>
              <a:rPr lang="en-CA" sz="1200" spc="2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egg</a:t>
            </a:r>
            <a:r>
              <a:rPr lang="en-CA" sz="1200" spc="3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like</a:t>
            </a:r>
            <a:r>
              <a:rPr lang="en-CA" sz="1200" spc="10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you,</a:t>
            </a:r>
            <a:r>
              <a:rPr lang="en-CA" sz="1200" spc="13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inside</a:t>
            </a:r>
            <a:r>
              <a:rPr lang="en-CA" sz="1200" spc="180" dirty="0">
                <a:solidFill>
                  <a:srgbClr val="030301"/>
                </a:solidFill>
              </a:rPr>
              <a:t> </a:t>
            </a:r>
            <a:r>
              <a:rPr lang="en-CA" sz="1200" spc="75" dirty="0">
                <a:solidFill>
                  <a:srgbClr val="030301"/>
                </a:solidFill>
              </a:rPr>
              <a:t>a </a:t>
            </a:r>
            <a:r>
              <a:rPr lang="en-CA" sz="1200" spc="65" dirty="0">
                <a:solidFill>
                  <a:srgbClr val="030301"/>
                </a:solidFill>
              </a:rPr>
              <a:t>sheep</a:t>
            </a:r>
            <a:r>
              <a:rPr lang="en-CA" sz="1200" spc="45" dirty="0">
                <a:solidFill>
                  <a:srgbClr val="030301"/>
                </a:solidFill>
              </a:rPr>
              <a:t> </a:t>
            </a:r>
            <a:r>
              <a:rPr lang="en-CA" sz="1200" spc="105" dirty="0">
                <a:solidFill>
                  <a:srgbClr val="030301"/>
                </a:solidFill>
              </a:rPr>
              <a:t>or</a:t>
            </a:r>
            <a:r>
              <a:rPr lang="en-CA" sz="1200" spc="1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cow.</a:t>
            </a:r>
            <a:r>
              <a:rPr lang="en-CA" sz="1200" spc="17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Once</a:t>
            </a:r>
            <a:r>
              <a:rPr lang="en-CA" sz="1200" spc="16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I</a:t>
            </a:r>
            <a:r>
              <a:rPr lang="en-CA" sz="1200" spc="2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was</a:t>
            </a:r>
            <a:r>
              <a:rPr lang="en-CA" sz="1200" spc="11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outside,</a:t>
            </a:r>
            <a:r>
              <a:rPr lang="en-CA" sz="1200" spc="23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I</a:t>
            </a:r>
            <a:r>
              <a:rPr lang="en-CA" sz="1200" spc="1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was</a:t>
            </a:r>
            <a:r>
              <a:rPr lang="en-CA" sz="1200" spc="105" dirty="0">
                <a:solidFill>
                  <a:srgbClr val="030301"/>
                </a:solidFill>
              </a:rPr>
              <a:t> </a:t>
            </a:r>
            <a:r>
              <a:rPr lang="en-CA" sz="1200" spc="100" dirty="0">
                <a:solidFill>
                  <a:srgbClr val="030301"/>
                </a:solidFill>
              </a:rPr>
              <a:t>eaten</a:t>
            </a:r>
            <a:r>
              <a:rPr lang="en-CA" sz="1200" spc="17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by</a:t>
            </a:r>
            <a:r>
              <a:rPr lang="en-CA" sz="1200" spc="35" dirty="0">
                <a:solidFill>
                  <a:srgbClr val="030301"/>
                </a:solidFill>
              </a:rPr>
              <a:t> </a:t>
            </a:r>
            <a:r>
              <a:rPr lang="en-CA" sz="1200" spc="75" dirty="0">
                <a:solidFill>
                  <a:srgbClr val="030301"/>
                </a:solidFill>
              </a:rPr>
              <a:t>a </a:t>
            </a:r>
            <a:r>
              <a:rPr lang="en-CA" sz="1200" dirty="0">
                <a:solidFill>
                  <a:srgbClr val="030301"/>
                </a:solidFill>
              </a:rPr>
              <a:t>snail.</a:t>
            </a:r>
            <a:r>
              <a:rPr lang="en-CA" sz="1200" spc="16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I</a:t>
            </a:r>
            <a:r>
              <a:rPr lang="en-CA" sz="1200" spc="15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broke</a:t>
            </a:r>
            <a:r>
              <a:rPr lang="en-CA" sz="1200" spc="19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free</a:t>
            </a:r>
            <a:r>
              <a:rPr lang="en-CA" sz="1200" spc="145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of</a:t>
            </a:r>
            <a:r>
              <a:rPr lang="en-CA" sz="1200" spc="295" dirty="0">
                <a:solidFill>
                  <a:srgbClr val="030301"/>
                </a:solidFill>
              </a:rPr>
              <a:t> </a:t>
            </a:r>
            <a:r>
              <a:rPr lang="en-CA" sz="1200" spc="70" dirty="0">
                <a:solidFill>
                  <a:srgbClr val="030301"/>
                </a:solidFill>
              </a:rPr>
              <a:t>the</a:t>
            </a:r>
            <a:r>
              <a:rPr lang="en-CA" sz="1200" spc="8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egg</a:t>
            </a:r>
            <a:r>
              <a:rPr lang="en-CA" sz="1200" spc="185" dirty="0">
                <a:solidFill>
                  <a:srgbClr val="030301"/>
                </a:solidFill>
              </a:rPr>
              <a:t> </a:t>
            </a:r>
            <a:r>
              <a:rPr lang="en-CA" sz="1200" spc="70" dirty="0">
                <a:solidFill>
                  <a:srgbClr val="030301"/>
                </a:solidFill>
              </a:rPr>
              <a:t>and</a:t>
            </a:r>
            <a:r>
              <a:rPr lang="en-CA" sz="1200" spc="260" dirty="0">
                <a:solidFill>
                  <a:srgbClr val="030301"/>
                </a:solidFill>
              </a:rPr>
              <a:t> </a:t>
            </a:r>
            <a:r>
              <a:rPr lang="en-CA" sz="1200" dirty="0">
                <a:solidFill>
                  <a:srgbClr val="030301"/>
                </a:solidFill>
              </a:rPr>
              <a:t>became</a:t>
            </a:r>
            <a:r>
              <a:rPr lang="en-CA" sz="1200" spc="335" dirty="0">
                <a:solidFill>
                  <a:srgbClr val="030301"/>
                </a:solidFill>
              </a:rPr>
              <a:t> </a:t>
            </a:r>
            <a:r>
              <a:rPr lang="en-CA" sz="1200" spc="75" dirty="0">
                <a:solidFill>
                  <a:srgbClr val="030301"/>
                </a:solidFill>
              </a:rPr>
              <a:t>a </a:t>
            </a:r>
            <a:r>
              <a:rPr lang="en-CA" sz="1200" spc="-10" dirty="0">
                <a:solidFill>
                  <a:srgbClr val="030301"/>
                </a:solidFill>
              </a:rPr>
              <a:t>miracidium!”</a:t>
            </a:r>
          </a:p>
          <a:p>
            <a:endParaRPr lang="en-CA" sz="1200" spc="-10" dirty="0">
              <a:solidFill>
                <a:srgbClr val="030301"/>
              </a:solidFill>
            </a:endParaRPr>
          </a:p>
          <a:p>
            <a:pPr marL="15875">
              <a:lnSpc>
                <a:spcPts val="3090"/>
              </a:lnSpc>
              <a:spcBef>
                <a:spcPts val="105"/>
              </a:spcBef>
            </a:pP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Did</a:t>
            </a:r>
            <a:r>
              <a:rPr lang="en-CA" sz="1200" spc="80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you</a:t>
            </a:r>
            <a:r>
              <a:rPr lang="en-CA" sz="1200" spc="4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30301"/>
                </a:solidFill>
                <a:latin typeface="Times New Roman"/>
                <a:cs typeface="Times New Roman"/>
              </a:rPr>
              <a:t>know?</a:t>
            </a:r>
            <a:endParaRPr lang="en-CA" sz="1200" dirty="0">
              <a:latin typeface="Times New Roman"/>
              <a:cs typeface="Times New Roman"/>
            </a:endParaRPr>
          </a:p>
          <a:p>
            <a:pPr marL="12700">
              <a:lnSpc>
                <a:spcPts val="3090"/>
              </a:lnSpc>
              <a:tabLst>
                <a:tab pos="417830" algn="l"/>
              </a:tabLst>
            </a:pPr>
            <a:r>
              <a:rPr lang="en-CA" sz="1100" spc="-25" dirty="0">
                <a:solidFill>
                  <a:srgbClr val="030301"/>
                </a:solidFill>
                <a:latin typeface="Arial"/>
                <a:cs typeface="Arial"/>
              </a:rPr>
              <a:t>1)</a:t>
            </a:r>
            <a:r>
              <a:rPr lang="en-CA" sz="1100" dirty="0">
                <a:solidFill>
                  <a:srgbClr val="030301"/>
                </a:solidFill>
                <a:latin typeface="Arial"/>
                <a:cs typeface="Arial"/>
              </a:rPr>
              <a:t>	</a:t>
            </a:r>
            <a:r>
              <a:rPr lang="en-CA" sz="1200" spc="-20" dirty="0">
                <a:solidFill>
                  <a:srgbClr val="030301"/>
                </a:solidFill>
                <a:latin typeface="Times New Roman"/>
                <a:cs typeface="Times New Roman"/>
              </a:rPr>
              <a:t>Liver</a:t>
            </a:r>
            <a:r>
              <a:rPr lang="en-CA" sz="1200" spc="12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flukes</a:t>
            </a:r>
            <a:r>
              <a:rPr lang="en-CA" sz="1200" spc="14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almost</a:t>
            </a:r>
            <a:r>
              <a:rPr lang="en-CA" sz="1200" spc="17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always</a:t>
            </a:r>
            <a:r>
              <a:rPr lang="en-CA" sz="1200" spc="28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need</a:t>
            </a:r>
            <a:r>
              <a:rPr lang="en-CA" sz="1200" spc="30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30301"/>
                </a:solidFill>
                <a:latin typeface="Times New Roman"/>
                <a:cs typeface="Times New Roman"/>
              </a:rPr>
              <a:t>to</a:t>
            </a:r>
            <a:r>
              <a:rPr lang="en-CA" sz="1200" spc="5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find</a:t>
            </a:r>
            <a:r>
              <a:rPr lang="en-CA" sz="1200" spc="210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a</a:t>
            </a:r>
            <a:r>
              <a:rPr lang="en-CA" sz="1200" spc="170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snail</a:t>
            </a:r>
            <a:r>
              <a:rPr lang="en-CA" sz="1200" spc="13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30301"/>
                </a:solidFill>
                <a:latin typeface="Times New Roman"/>
                <a:cs typeface="Times New Roman"/>
              </a:rPr>
              <a:t>host</a:t>
            </a:r>
            <a:r>
              <a:rPr lang="en-CA" sz="1200" spc="145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30301"/>
                </a:solidFill>
                <a:latin typeface="Times New Roman"/>
                <a:cs typeface="Times New Roman"/>
              </a:rPr>
              <a:t>in</a:t>
            </a:r>
            <a:r>
              <a:rPr lang="en-CA" sz="1200" spc="114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30301"/>
                </a:solidFill>
                <a:latin typeface="Times New Roman"/>
                <a:cs typeface="Times New Roman"/>
              </a:rPr>
              <a:t>their</a:t>
            </a:r>
            <a:r>
              <a:rPr lang="en-CA" sz="1200" spc="150" dirty="0">
                <a:solidFill>
                  <a:srgbClr val="0303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30301"/>
                </a:solidFill>
                <a:latin typeface="Times New Roman"/>
                <a:cs typeface="Times New Roman"/>
              </a:rPr>
              <a:t>lifecycle.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10101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:</a:t>
            </a:r>
            <a:r>
              <a:rPr lang="en-CA" sz="1200" spc="20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"I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was</a:t>
            </a:r>
            <a:r>
              <a:rPr lang="en-CA" sz="1200" spc="3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replicated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	</a:t>
            </a:r>
            <a:r>
              <a:rPr lang="en-CA" sz="1200" spc="130" dirty="0">
                <a:solidFill>
                  <a:srgbClr val="010101"/>
                </a:solidFill>
                <a:latin typeface="Times New Roman"/>
                <a:cs typeface="Times New Roman"/>
              </a:rPr>
              <a:t>many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30" dirty="0">
                <a:solidFill>
                  <a:srgbClr val="010101"/>
                </a:solidFill>
                <a:latin typeface="Times New Roman"/>
                <a:cs typeface="Times New Roman"/>
              </a:rPr>
              <a:t>many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times</a:t>
            </a:r>
            <a:r>
              <a:rPr lang="en-CA" sz="1200" spc="1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in</a:t>
            </a:r>
            <a:r>
              <a:rPr lang="en-CA" sz="1200" spc="1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the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snail,</a:t>
            </a:r>
            <a:r>
              <a:rPr lang="en-CA" sz="1200" spc="16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and</a:t>
            </a:r>
            <a:r>
              <a:rPr lang="en-CA" sz="1200" spc="3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eventually</a:t>
            </a:r>
            <a:r>
              <a:rPr lang="en-CA" sz="1200" spc="1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became</a:t>
            </a:r>
            <a:r>
              <a:rPr lang="en-CA" sz="1200" spc="3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3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swimming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form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35" dirty="0">
                <a:solidFill>
                  <a:srgbClr val="010101"/>
                </a:solidFill>
                <a:latin typeface="Times New Roman"/>
                <a:cs typeface="Times New Roman"/>
              </a:rPr>
              <a:t>am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now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-</a:t>
            </a:r>
            <a:r>
              <a:rPr lang="en-CA" sz="1200" spc="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called</a:t>
            </a:r>
            <a:r>
              <a:rPr lang="en-CA" sz="1200" spc="2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a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cercaria.</a:t>
            </a:r>
            <a:r>
              <a:rPr lang="en-CA" sz="1200" spc="2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In</a:t>
            </a:r>
            <a:r>
              <a:rPr lang="en-CA" sz="1200" spc="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order</a:t>
            </a:r>
            <a:r>
              <a:rPr lang="en-CA" sz="1200" spc="2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develop</a:t>
            </a:r>
            <a:r>
              <a:rPr lang="en-CA" sz="1200" spc="16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into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my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next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stage,</a:t>
            </a:r>
            <a:r>
              <a:rPr lang="en-CA" sz="1200" spc="1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needed</a:t>
            </a:r>
            <a:r>
              <a:rPr lang="en-CA" sz="1200" spc="2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leave</a:t>
            </a:r>
            <a:r>
              <a:rPr lang="en-CA" sz="1200" spc="2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3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snail</a:t>
            </a:r>
            <a:r>
              <a:rPr lang="en-CA" sz="1200" spc="13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get</a:t>
            </a:r>
            <a:r>
              <a:rPr lang="en-CA" sz="1200" spc="229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an</a:t>
            </a:r>
            <a:r>
              <a:rPr lang="en-CA" sz="1200" spc="17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ant.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Not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easy</a:t>
            </a:r>
            <a:r>
              <a:rPr lang="en-CA" sz="1200" spc="-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60" dirty="0">
                <a:solidFill>
                  <a:srgbClr val="010101"/>
                </a:solidFill>
                <a:latin typeface="Times New Roman"/>
                <a:cs typeface="Times New Roman"/>
              </a:rPr>
              <a:t>when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you</a:t>
            </a:r>
            <a:r>
              <a:rPr lang="en-CA" sz="1200" spc="14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30" dirty="0">
                <a:solidFill>
                  <a:srgbClr val="010101"/>
                </a:solidFill>
                <a:latin typeface="Times New Roman"/>
                <a:cs typeface="Times New Roman"/>
              </a:rPr>
              <a:t>don't</a:t>
            </a:r>
            <a:r>
              <a:rPr lang="en-CA" sz="1200" spc="2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have</a:t>
            </a:r>
            <a:r>
              <a:rPr lang="en-CA" sz="1200" spc="16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legs,</a:t>
            </a:r>
            <a:r>
              <a:rPr lang="en-CA" sz="1200" spc="11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so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I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got</a:t>
            </a:r>
            <a:r>
              <a:rPr lang="en-CA" sz="1200" spc="1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2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snail</a:t>
            </a:r>
            <a:r>
              <a:rPr lang="en-CA" sz="1200" spc="1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to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cough</a:t>
            </a:r>
            <a:r>
              <a:rPr lang="en-CA" sz="1200" spc="20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me</a:t>
            </a:r>
            <a:r>
              <a:rPr lang="en-CA" sz="1200" spc="19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up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in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a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slime</a:t>
            </a:r>
            <a:r>
              <a:rPr lang="en-CA" sz="1200" spc="2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ball.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10101"/>
                </a:solidFill>
                <a:latin typeface="Times New Roman"/>
                <a:cs typeface="Times New Roman"/>
              </a:rPr>
              <a:t>I'm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now</a:t>
            </a:r>
            <a:r>
              <a:rPr lang="en-CA" sz="1200" spc="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10101"/>
                </a:solidFill>
                <a:latin typeface="Times New Roman"/>
                <a:cs typeface="Times New Roman"/>
              </a:rPr>
              <a:t>just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waiting</a:t>
            </a:r>
            <a:r>
              <a:rPr lang="en-CA" sz="1200" spc="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for </a:t>
            </a:r>
            <a:r>
              <a:rPr lang="en-CA" sz="1200" spc="95" dirty="0">
                <a:solidFill>
                  <a:srgbClr val="010101"/>
                </a:solidFill>
                <a:latin typeface="Times New Roman"/>
                <a:cs typeface="Times New Roman"/>
              </a:rPr>
              <a:t>an</a:t>
            </a:r>
            <a:r>
              <a:rPr lang="en-CA" sz="1200" spc="254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ant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	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to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eat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	</a:t>
            </a:r>
            <a:r>
              <a:rPr lang="en-CA" sz="1200" spc="125" dirty="0">
                <a:solidFill>
                  <a:srgbClr val="010101"/>
                </a:solidFill>
                <a:latin typeface="Times New Roman"/>
                <a:cs typeface="Times New Roman"/>
              </a:rPr>
              <a:t>me</a:t>
            </a:r>
            <a:r>
              <a:rPr lang="en-CA" sz="1200" spc="13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40" dirty="0">
                <a:solidFill>
                  <a:srgbClr val="010101"/>
                </a:solidFill>
                <a:latin typeface="Times New Roman"/>
                <a:cs typeface="Times New Roman"/>
              </a:rPr>
              <a:t>and</a:t>
            </a:r>
            <a:r>
              <a:rPr lang="en-CA" sz="1200" spc="21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1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slime</a:t>
            </a:r>
            <a:r>
              <a:rPr lang="en-CA" sz="1200" spc="2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10101"/>
                </a:solidFill>
                <a:latin typeface="Times New Roman"/>
                <a:cs typeface="Times New Roman"/>
              </a:rPr>
              <a:t>ball."</a:t>
            </a:r>
            <a:endParaRPr lang="en-CA" sz="1200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Nick</a:t>
            </a:r>
            <a:r>
              <a:rPr lang="en-CA" sz="1200" spc="-4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10101"/>
                </a:solidFill>
                <a:latin typeface="Times New Roman"/>
                <a:cs typeface="Times New Roman"/>
              </a:rPr>
              <a:t>tick: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''Whoa!</a:t>
            </a:r>
            <a:r>
              <a:rPr lang="en-CA" sz="1200" spc="3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10101"/>
                </a:solidFill>
                <a:latin typeface="Times New Roman"/>
                <a:cs typeface="Times New Roman"/>
              </a:rPr>
              <a:t>What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happens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10101"/>
                </a:solidFill>
                <a:latin typeface="Times New Roman"/>
                <a:cs typeface="Times New Roman"/>
              </a:rPr>
              <a:t>when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10101"/>
                </a:solidFill>
                <a:latin typeface="Times New Roman"/>
                <a:cs typeface="Times New Roman"/>
              </a:rPr>
              <a:t>you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get</a:t>
            </a:r>
            <a:r>
              <a:rPr lang="en-CA" sz="1200" spc="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in</a:t>
            </a:r>
            <a:r>
              <a:rPr lang="en-CA" sz="1200" spc="15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1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10101"/>
                </a:solidFill>
                <a:latin typeface="Times New Roman"/>
                <a:cs typeface="Times New Roman"/>
              </a:rPr>
              <a:t>ant?”</a:t>
            </a:r>
            <a:endParaRPr lang="en-CA" sz="1200" spc="105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spc="105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Fun</a:t>
            </a:r>
            <a:r>
              <a:rPr lang="en-CA" sz="1200" spc="17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10101"/>
                </a:solidFill>
                <a:latin typeface="Times New Roman"/>
                <a:cs typeface="Times New Roman"/>
              </a:rPr>
              <a:t>fact:</a:t>
            </a:r>
            <a:endParaRPr lang="en-CA" sz="1200" dirty="0">
              <a:latin typeface="Times New Roman"/>
              <a:cs typeface="Times New Roman"/>
            </a:endParaRPr>
          </a:p>
          <a:p>
            <a:pPr marL="19685" marR="5080" indent="-7620">
              <a:lnSpc>
                <a:spcPts val="3879"/>
              </a:lnSpc>
              <a:spcBef>
                <a:spcPts val="150"/>
              </a:spcBef>
              <a:tabLst>
                <a:tab pos="511175" algn="l"/>
              </a:tabLst>
            </a:pPr>
            <a:r>
              <a:rPr lang="en-CA" sz="1100" spc="45" dirty="0">
                <a:solidFill>
                  <a:srgbClr val="010101"/>
                </a:solidFill>
                <a:latin typeface="Arial"/>
                <a:cs typeface="Arial"/>
              </a:rPr>
              <a:t>1)</a:t>
            </a:r>
            <a:r>
              <a:rPr lang="en-CA" sz="1100" dirty="0">
                <a:solidFill>
                  <a:srgbClr val="010101"/>
                </a:solidFill>
                <a:latin typeface="Arial"/>
                <a:cs typeface="Arial"/>
              </a:rPr>
              <a:t>	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30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slime</a:t>
            </a:r>
            <a:r>
              <a:rPr lang="en-CA" sz="1200" spc="409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ball</a:t>
            </a:r>
            <a:r>
              <a:rPr lang="en-CA" sz="1200" spc="3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10101"/>
                </a:solidFill>
                <a:latin typeface="Times New Roman"/>
                <a:cs typeface="Times New Roman"/>
              </a:rPr>
              <a:t>protects</a:t>
            </a:r>
            <a:r>
              <a:rPr lang="en-CA" sz="1200" spc="33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cercariae</a:t>
            </a:r>
            <a:r>
              <a:rPr lang="en-CA" sz="1200" spc="32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from</a:t>
            </a:r>
            <a:r>
              <a:rPr lang="en-CA" sz="1200" spc="3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drying</a:t>
            </a:r>
            <a:r>
              <a:rPr lang="en-CA" sz="1200" spc="31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110" dirty="0">
                <a:solidFill>
                  <a:srgbClr val="010101"/>
                </a:solidFill>
                <a:latin typeface="Times New Roman"/>
                <a:cs typeface="Times New Roman"/>
              </a:rPr>
              <a:t>out</a:t>
            </a:r>
            <a:r>
              <a:rPr lang="en-CA" sz="1200" spc="27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and </a:t>
            </a:r>
            <a:r>
              <a:rPr lang="en-CA" sz="1200" spc="100" dirty="0">
                <a:solidFill>
                  <a:srgbClr val="010101"/>
                </a:solidFill>
                <a:latin typeface="Times New Roman"/>
                <a:cs typeface="Times New Roman"/>
              </a:rPr>
              <a:t>the</a:t>
            </a:r>
            <a:r>
              <a:rPr lang="en-CA" sz="1200" spc="22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10101"/>
                </a:solidFill>
                <a:latin typeface="Times New Roman"/>
                <a:cs typeface="Times New Roman"/>
              </a:rPr>
              <a:t>moisture</a:t>
            </a:r>
            <a:r>
              <a:rPr lang="en-CA" sz="1200" spc="35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10101"/>
                </a:solidFill>
                <a:latin typeface="Times New Roman"/>
                <a:cs typeface="Times New Roman"/>
              </a:rPr>
              <a:t>also</a:t>
            </a:r>
            <a:r>
              <a:rPr lang="en-CA" sz="1200" spc="190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90" dirty="0">
                <a:solidFill>
                  <a:srgbClr val="010101"/>
                </a:solidFill>
                <a:latin typeface="Times New Roman"/>
                <a:cs typeface="Times New Roman"/>
              </a:rPr>
              <a:t>attracts</a:t>
            </a:r>
            <a:r>
              <a:rPr lang="en-CA" sz="1200" spc="185" dirty="0">
                <a:solidFill>
                  <a:srgbClr val="010101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10101"/>
                </a:solidFill>
                <a:latin typeface="Times New Roman"/>
                <a:cs typeface="Times New Roman"/>
              </a:rPr>
              <a:t>ants.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17195" marR="5080" indent="-405130">
              <a:lnSpc>
                <a:spcPct val="90600"/>
              </a:lnSpc>
              <a:spcBef>
                <a:spcPts val="575"/>
              </a:spcBef>
            </a:pPr>
            <a:r>
              <a:rPr lang="en-CA" sz="1200" dirty="0" err="1">
                <a:solidFill>
                  <a:srgbClr val="070707"/>
                </a:solidFill>
              </a:rPr>
              <a:t>Cerissa</a:t>
            </a:r>
            <a:r>
              <a:rPr lang="en-CA" sz="1200" dirty="0">
                <a:solidFill>
                  <a:srgbClr val="070707"/>
                </a:solidFill>
              </a:rPr>
              <a:t>:</a:t>
            </a:r>
            <a:r>
              <a:rPr lang="en-CA" sz="1200" spc="12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"Once</a:t>
            </a:r>
            <a:r>
              <a:rPr lang="en-CA" sz="1200" spc="19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I</a:t>
            </a:r>
            <a:r>
              <a:rPr lang="en-CA" sz="1200" spc="75" dirty="0">
                <a:solidFill>
                  <a:srgbClr val="070707"/>
                </a:solidFill>
              </a:rPr>
              <a:t> </a:t>
            </a:r>
            <a:r>
              <a:rPr lang="en-CA" sz="1200" spc="85" dirty="0">
                <a:solidFill>
                  <a:srgbClr val="070707"/>
                </a:solidFill>
              </a:rPr>
              <a:t>get</a:t>
            </a:r>
            <a:r>
              <a:rPr lang="en-CA" sz="1200" spc="70" dirty="0">
                <a:solidFill>
                  <a:srgbClr val="070707"/>
                </a:solidFill>
              </a:rPr>
              <a:t> </a:t>
            </a:r>
            <a:r>
              <a:rPr lang="en-CA" sz="1200" spc="80" dirty="0">
                <a:solidFill>
                  <a:srgbClr val="070707"/>
                </a:solidFill>
              </a:rPr>
              <a:t>in</a:t>
            </a:r>
            <a:r>
              <a:rPr lang="en-CA" sz="1200" spc="150" dirty="0">
                <a:solidFill>
                  <a:srgbClr val="070707"/>
                </a:solidFill>
              </a:rPr>
              <a:t> </a:t>
            </a:r>
            <a:r>
              <a:rPr lang="en-CA" sz="1200" spc="85" dirty="0">
                <a:solidFill>
                  <a:srgbClr val="070707"/>
                </a:solidFill>
              </a:rPr>
              <a:t>the</a:t>
            </a:r>
            <a:r>
              <a:rPr lang="en-CA" sz="1200" spc="125" dirty="0">
                <a:solidFill>
                  <a:srgbClr val="070707"/>
                </a:solidFill>
              </a:rPr>
              <a:t> </a:t>
            </a:r>
            <a:r>
              <a:rPr lang="en-CA" sz="1200" spc="105" dirty="0">
                <a:solidFill>
                  <a:srgbClr val="070707"/>
                </a:solidFill>
              </a:rPr>
              <a:t>ant,</a:t>
            </a:r>
            <a:r>
              <a:rPr lang="en-CA" sz="1200" spc="114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if</a:t>
            </a:r>
            <a:r>
              <a:rPr lang="en-CA" sz="1200" spc="21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I </a:t>
            </a:r>
            <a:r>
              <a:rPr lang="en-CA" sz="1200" spc="85" dirty="0">
                <a:solidFill>
                  <a:srgbClr val="070707"/>
                </a:solidFill>
              </a:rPr>
              <a:t>can</a:t>
            </a:r>
            <a:r>
              <a:rPr lang="en-CA" sz="1200" spc="95" dirty="0">
                <a:solidFill>
                  <a:srgbClr val="070707"/>
                </a:solidFill>
              </a:rPr>
              <a:t> </a:t>
            </a:r>
            <a:r>
              <a:rPr lang="en-CA" sz="1200" spc="85" dirty="0">
                <a:solidFill>
                  <a:srgbClr val="070707"/>
                </a:solidFill>
              </a:rPr>
              <a:t>get</a:t>
            </a:r>
            <a:r>
              <a:rPr lang="en-CA" sz="1200" spc="170" dirty="0">
                <a:solidFill>
                  <a:srgbClr val="070707"/>
                </a:solidFill>
              </a:rPr>
              <a:t> </a:t>
            </a:r>
            <a:r>
              <a:rPr lang="en-CA" sz="1200" spc="70" dirty="0">
                <a:solidFill>
                  <a:srgbClr val="070707"/>
                </a:solidFill>
              </a:rPr>
              <a:t>to</a:t>
            </a:r>
            <a:r>
              <a:rPr lang="en-CA" sz="1200" spc="75" dirty="0">
                <a:solidFill>
                  <a:srgbClr val="070707"/>
                </a:solidFill>
              </a:rPr>
              <a:t> </a:t>
            </a:r>
            <a:r>
              <a:rPr lang="en-CA" sz="1200" spc="25" dirty="0">
                <a:solidFill>
                  <a:srgbClr val="070707"/>
                </a:solidFill>
              </a:rPr>
              <a:t>its </a:t>
            </a:r>
            <a:r>
              <a:rPr lang="en-CA" sz="1200" spc="75" dirty="0">
                <a:solidFill>
                  <a:srgbClr val="070707"/>
                </a:solidFill>
              </a:rPr>
              <a:t>brain,</a:t>
            </a:r>
            <a:r>
              <a:rPr lang="en-CA" sz="1200" spc="145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I</a:t>
            </a:r>
            <a:r>
              <a:rPr lang="en-CA" sz="1200" spc="-60" dirty="0">
                <a:solidFill>
                  <a:srgbClr val="070707"/>
                </a:solidFill>
              </a:rPr>
              <a:t> </a:t>
            </a:r>
            <a:r>
              <a:rPr lang="en-CA" sz="1200" spc="55" dirty="0">
                <a:solidFill>
                  <a:srgbClr val="070707"/>
                </a:solidFill>
              </a:rPr>
              <a:t>will</a:t>
            </a:r>
            <a:r>
              <a:rPr lang="en-CA" sz="1200" spc="75" dirty="0">
                <a:solidFill>
                  <a:srgbClr val="070707"/>
                </a:solidFill>
              </a:rPr>
              <a:t> </a:t>
            </a:r>
            <a:r>
              <a:rPr lang="en-CA" sz="1200" spc="90" dirty="0">
                <a:solidFill>
                  <a:srgbClr val="070707"/>
                </a:solidFill>
              </a:rPr>
              <a:t>be</a:t>
            </a:r>
            <a:r>
              <a:rPr lang="en-CA" sz="1200" spc="55" dirty="0">
                <a:solidFill>
                  <a:srgbClr val="070707"/>
                </a:solidFill>
              </a:rPr>
              <a:t> </a:t>
            </a:r>
            <a:r>
              <a:rPr lang="en-CA" sz="1200" spc="65" dirty="0">
                <a:solidFill>
                  <a:srgbClr val="070707"/>
                </a:solidFill>
              </a:rPr>
              <a:t>able</a:t>
            </a:r>
            <a:r>
              <a:rPr lang="en-CA" sz="1200" spc="90" dirty="0">
                <a:solidFill>
                  <a:srgbClr val="070707"/>
                </a:solidFill>
              </a:rPr>
              <a:t> </a:t>
            </a:r>
            <a:r>
              <a:rPr lang="en-CA" sz="1200" spc="65" dirty="0">
                <a:solidFill>
                  <a:srgbClr val="070707"/>
                </a:solidFill>
              </a:rPr>
              <a:t>to</a:t>
            </a:r>
            <a:r>
              <a:rPr lang="en-CA" sz="1200" spc="175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control</a:t>
            </a:r>
            <a:r>
              <a:rPr lang="en-CA" sz="1200" spc="55" dirty="0">
                <a:solidFill>
                  <a:srgbClr val="070707"/>
                </a:solidFill>
              </a:rPr>
              <a:t> its</a:t>
            </a:r>
            <a:r>
              <a:rPr lang="en-CA" sz="1200" spc="105" dirty="0">
                <a:solidFill>
                  <a:srgbClr val="070707"/>
                </a:solidFill>
              </a:rPr>
              <a:t> </a:t>
            </a:r>
            <a:r>
              <a:rPr lang="en-CA" sz="1200" spc="55" dirty="0">
                <a:solidFill>
                  <a:srgbClr val="070707"/>
                </a:solidFill>
              </a:rPr>
              <a:t>behaviour!</a:t>
            </a:r>
            <a:endParaRPr lang="en-CA" sz="1200" dirty="0">
              <a:latin typeface="Arial"/>
              <a:cs typeface="Arial"/>
            </a:endParaRPr>
          </a:p>
          <a:p>
            <a:pPr marL="409575" marR="92710" indent="-1905">
              <a:lnSpc>
                <a:spcPct val="103600"/>
              </a:lnSpc>
            </a:pPr>
            <a:r>
              <a:rPr lang="en-CA" sz="1200" spc="95" dirty="0">
                <a:solidFill>
                  <a:srgbClr val="070707"/>
                </a:solidFill>
              </a:rPr>
              <a:t>Then</a:t>
            </a:r>
            <a:r>
              <a:rPr lang="en-CA" sz="1200" spc="140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the</a:t>
            </a:r>
            <a:r>
              <a:rPr lang="en-CA" sz="1200" spc="130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ant</a:t>
            </a:r>
            <a:r>
              <a:rPr lang="en-CA" sz="1200" spc="195" dirty="0">
                <a:solidFill>
                  <a:srgbClr val="070707"/>
                </a:solidFill>
              </a:rPr>
              <a:t> </a:t>
            </a:r>
            <a:r>
              <a:rPr lang="en-CA" sz="1200" spc="55" dirty="0">
                <a:solidFill>
                  <a:srgbClr val="070707"/>
                </a:solidFill>
              </a:rPr>
              <a:t>will</a:t>
            </a:r>
            <a:r>
              <a:rPr lang="en-CA" sz="1200" spc="-15" dirty="0">
                <a:solidFill>
                  <a:srgbClr val="070707"/>
                </a:solidFill>
              </a:rPr>
              <a:t> </a:t>
            </a:r>
            <a:r>
              <a:rPr lang="en-CA" sz="1200" spc="70" dirty="0">
                <a:solidFill>
                  <a:srgbClr val="070707"/>
                </a:solidFill>
              </a:rPr>
              <a:t>crawl</a:t>
            </a:r>
            <a:r>
              <a:rPr lang="en-CA" sz="1200" spc="130" dirty="0">
                <a:solidFill>
                  <a:srgbClr val="070707"/>
                </a:solidFill>
              </a:rPr>
              <a:t> </a:t>
            </a:r>
            <a:r>
              <a:rPr lang="en-CA" sz="1200" spc="70" dirty="0">
                <a:solidFill>
                  <a:srgbClr val="070707"/>
                </a:solidFill>
              </a:rPr>
              <a:t>to</a:t>
            </a:r>
            <a:r>
              <a:rPr lang="en-CA" sz="1200" spc="105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the</a:t>
            </a:r>
            <a:r>
              <a:rPr lang="en-CA" sz="1200" spc="240" dirty="0">
                <a:solidFill>
                  <a:srgbClr val="070707"/>
                </a:solidFill>
              </a:rPr>
              <a:t> </a:t>
            </a:r>
            <a:r>
              <a:rPr lang="en-CA" sz="1200" spc="80" dirty="0">
                <a:solidFill>
                  <a:srgbClr val="070707"/>
                </a:solidFill>
              </a:rPr>
              <a:t>top</a:t>
            </a:r>
            <a:r>
              <a:rPr lang="en-CA" sz="1200" spc="5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of</a:t>
            </a:r>
            <a:r>
              <a:rPr lang="en-CA" sz="1200" spc="135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a</a:t>
            </a:r>
            <a:r>
              <a:rPr lang="en-CA" sz="1200" spc="250" dirty="0">
                <a:solidFill>
                  <a:srgbClr val="070707"/>
                </a:solidFill>
              </a:rPr>
              <a:t> </a:t>
            </a:r>
            <a:r>
              <a:rPr lang="en-CA" sz="1200" spc="75" dirty="0">
                <a:solidFill>
                  <a:srgbClr val="070707"/>
                </a:solidFill>
              </a:rPr>
              <a:t>blade</a:t>
            </a:r>
            <a:r>
              <a:rPr lang="en-CA" sz="1200" spc="120" dirty="0">
                <a:solidFill>
                  <a:srgbClr val="070707"/>
                </a:solidFill>
              </a:rPr>
              <a:t> </a:t>
            </a:r>
            <a:r>
              <a:rPr lang="en-CA" sz="1200" spc="-25" dirty="0">
                <a:solidFill>
                  <a:srgbClr val="070707"/>
                </a:solidFill>
              </a:rPr>
              <a:t>of </a:t>
            </a:r>
            <a:r>
              <a:rPr lang="en-CA" sz="1200" spc="70" dirty="0">
                <a:solidFill>
                  <a:srgbClr val="070707"/>
                </a:solidFill>
              </a:rPr>
              <a:t>grass</a:t>
            </a:r>
            <a:r>
              <a:rPr lang="en-CA" sz="1200" spc="-5" dirty="0">
                <a:solidFill>
                  <a:srgbClr val="070707"/>
                </a:solidFill>
              </a:rPr>
              <a:t> </a:t>
            </a:r>
            <a:r>
              <a:rPr lang="en-CA" sz="1200" spc="100" dirty="0">
                <a:solidFill>
                  <a:srgbClr val="070707"/>
                </a:solidFill>
              </a:rPr>
              <a:t>where</a:t>
            </a:r>
            <a:r>
              <a:rPr lang="en-CA" sz="1200" spc="185" dirty="0">
                <a:solidFill>
                  <a:srgbClr val="070707"/>
                </a:solidFill>
              </a:rPr>
              <a:t> </a:t>
            </a:r>
            <a:r>
              <a:rPr lang="en-CA" sz="1200" spc="55" dirty="0">
                <a:solidFill>
                  <a:srgbClr val="070707"/>
                </a:solidFill>
              </a:rPr>
              <a:t>it</a:t>
            </a:r>
            <a:r>
              <a:rPr lang="en-CA" sz="1200" spc="100" dirty="0">
                <a:solidFill>
                  <a:srgbClr val="070707"/>
                </a:solidFill>
              </a:rPr>
              <a:t> </a:t>
            </a:r>
            <a:r>
              <a:rPr lang="en-CA" sz="1200" spc="95" dirty="0">
                <a:solidFill>
                  <a:srgbClr val="070707"/>
                </a:solidFill>
              </a:rPr>
              <a:t>can</a:t>
            </a:r>
            <a:r>
              <a:rPr lang="en-CA" sz="1200" spc="150" dirty="0">
                <a:solidFill>
                  <a:srgbClr val="070707"/>
                </a:solidFill>
              </a:rPr>
              <a:t> </a:t>
            </a:r>
            <a:r>
              <a:rPr lang="en-CA" sz="1200" spc="90" dirty="0">
                <a:solidFill>
                  <a:srgbClr val="070707"/>
                </a:solidFill>
              </a:rPr>
              <a:t>be</a:t>
            </a:r>
            <a:r>
              <a:rPr lang="en-CA" sz="1200" spc="85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easily</a:t>
            </a:r>
            <a:r>
              <a:rPr lang="en-CA" sz="1200" spc="55" dirty="0">
                <a:solidFill>
                  <a:srgbClr val="070707"/>
                </a:solidFill>
              </a:rPr>
              <a:t> </a:t>
            </a:r>
            <a:r>
              <a:rPr lang="en-CA" sz="1200" spc="114" dirty="0">
                <a:solidFill>
                  <a:srgbClr val="070707"/>
                </a:solidFill>
              </a:rPr>
              <a:t>eaten</a:t>
            </a:r>
            <a:r>
              <a:rPr lang="en-CA" sz="1200" spc="185" dirty="0">
                <a:solidFill>
                  <a:srgbClr val="070707"/>
                </a:solidFill>
              </a:rPr>
              <a:t> </a:t>
            </a:r>
            <a:r>
              <a:rPr lang="en-CA" sz="1200" spc="55" dirty="0">
                <a:solidFill>
                  <a:srgbClr val="070707"/>
                </a:solidFill>
              </a:rPr>
              <a:t>by</a:t>
            </a:r>
            <a:r>
              <a:rPr lang="en-CA" sz="1200" spc="40" dirty="0">
                <a:solidFill>
                  <a:srgbClr val="070707"/>
                </a:solidFill>
              </a:rPr>
              <a:t> </a:t>
            </a:r>
            <a:r>
              <a:rPr lang="en-CA" sz="1200" dirty="0">
                <a:solidFill>
                  <a:srgbClr val="070707"/>
                </a:solidFill>
              </a:rPr>
              <a:t>a</a:t>
            </a:r>
            <a:r>
              <a:rPr lang="en-CA" sz="1200" spc="155" dirty="0">
                <a:solidFill>
                  <a:srgbClr val="070707"/>
                </a:solidFill>
              </a:rPr>
              <a:t> </a:t>
            </a:r>
            <a:r>
              <a:rPr lang="en-CA" sz="1200" spc="80" dirty="0">
                <a:solidFill>
                  <a:srgbClr val="070707"/>
                </a:solidFill>
              </a:rPr>
              <a:t>cow</a:t>
            </a:r>
            <a:r>
              <a:rPr lang="en-CA" sz="1200" spc="45" dirty="0">
                <a:solidFill>
                  <a:srgbClr val="070707"/>
                </a:solidFill>
              </a:rPr>
              <a:t> </a:t>
            </a:r>
            <a:r>
              <a:rPr lang="en-CA" sz="1200" spc="35" dirty="0">
                <a:solidFill>
                  <a:srgbClr val="070707"/>
                </a:solidFill>
              </a:rPr>
              <a:t>or </a:t>
            </a:r>
            <a:r>
              <a:rPr lang="en-CA" sz="1200" spc="75" dirty="0">
                <a:solidFill>
                  <a:srgbClr val="070707"/>
                </a:solidFill>
              </a:rPr>
              <a:t>sheep.”</a:t>
            </a:r>
          </a:p>
          <a:p>
            <a:pPr marL="409575" marR="92710" lvl="0" indent="-1905" algn="l" defTabSz="914400" rtl="0" eaLnBrk="1" fontAlgn="auto" latinLnBrk="0" hangingPunct="1">
              <a:lnSpc>
                <a:spcPct val="10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Nick</a:t>
            </a:r>
            <a:r>
              <a:rPr lang="en-CA" sz="1200" spc="7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70707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	</a:t>
            </a:r>
            <a:r>
              <a:rPr lang="en-CA" sz="1200" spc="-10" dirty="0">
                <a:solidFill>
                  <a:srgbClr val="070707"/>
                </a:solidFill>
                <a:latin typeface="Times New Roman"/>
                <a:cs typeface="Times New Roman"/>
              </a:rPr>
              <a:t>tick: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"Wow!</a:t>
            </a:r>
            <a:r>
              <a:rPr lang="en-CA" sz="1200" spc="9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70707"/>
                </a:solidFill>
                <a:latin typeface="Times New Roman"/>
                <a:cs typeface="Times New Roman"/>
              </a:rPr>
              <a:t>The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ant</a:t>
            </a:r>
            <a:r>
              <a:rPr lang="en-CA" sz="1200" spc="32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becomes a</a:t>
            </a:r>
            <a:r>
              <a:rPr lang="en-CA" sz="1200" spc="19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70707"/>
                </a:solidFill>
                <a:latin typeface="Times New Roman"/>
                <a:cs typeface="Times New Roman"/>
              </a:rPr>
              <a:t>zombie!"</a:t>
            </a:r>
            <a:endParaRPr lang="en-CA" sz="1200" dirty="0">
              <a:latin typeface="Times New Roman"/>
              <a:cs typeface="Times New Roman"/>
            </a:endParaRPr>
          </a:p>
          <a:p>
            <a:pPr marL="409575" marR="92710" lvl="0" indent="-1905" algn="l" defTabSz="914400" rtl="0" eaLnBrk="1" fontAlgn="auto" latinLnBrk="0" hangingPunct="1">
              <a:lnSpc>
                <a:spcPct val="10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err="1">
                <a:solidFill>
                  <a:srgbClr val="070707"/>
                </a:solidFill>
                <a:latin typeface="Times New Roman"/>
                <a:cs typeface="Times New Roman"/>
              </a:rPr>
              <a:t>Cerissa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:</a:t>
            </a:r>
            <a:r>
              <a:rPr lang="en-CA" sz="1200" spc="4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-35" dirty="0">
                <a:solidFill>
                  <a:srgbClr val="070707"/>
                </a:solidFill>
                <a:latin typeface="Times New Roman"/>
                <a:cs typeface="Times New Roman"/>
              </a:rPr>
              <a:t>"Yes!</a:t>
            </a:r>
            <a:r>
              <a:rPr lang="en-CA" sz="1200" spc="6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If</a:t>
            </a:r>
            <a:r>
              <a:rPr lang="en-CA" sz="1200" spc="4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all</a:t>
            </a:r>
            <a:r>
              <a:rPr lang="en-CA" sz="1200" spc="32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70707"/>
                </a:solidFill>
                <a:latin typeface="Times New Roman"/>
                <a:cs typeface="Times New Roman"/>
              </a:rPr>
              <a:t>goes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well,</a:t>
            </a:r>
            <a:r>
              <a:rPr lang="en-CA" sz="1200" spc="204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707"/>
                </a:solidFill>
                <a:latin typeface="Times New Roman"/>
                <a:cs typeface="Times New Roman"/>
              </a:rPr>
              <a:t>either</a:t>
            </a:r>
            <a:r>
              <a:rPr lang="en-CA" sz="1200" spc="204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70707"/>
                </a:solidFill>
                <a:latin typeface="Times New Roman"/>
                <a:cs typeface="Times New Roman"/>
              </a:rPr>
              <a:t>my</a:t>
            </a:r>
            <a:r>
              <a:rPr lang="en-CA" sz="1200" spc="7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friends</a:t>
            </a:r>
            <a:r>
              <a:rPr lang="en-CA" sz="1200" spc="13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70707"/>
                </a:solidFill>
                <a:latin typeface="Times New Roman"/>
                <a:cs typeface="Times New Roman"/>
              </a:rPr>
              <a:t>or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I</a:t>
            </a:r>
            <a:r>
              <a:rPr lang="en-CA" sz="1200" spc="-5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will</a:t>
            </a:r>
            <a:r>
              <a:rPr lang="en-CA" sz="1200" spc="2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become </a:t>
            </a:r>
            <a:r>
              <a:rPr lang="en-CA" sz="1200" spc="70" dirty="0" err="1">
                <a:solidFill>
                  <a:srgbClr val="070707"/>
                </a:solidFill>
                <a:latin typeface="Times New Roman"/>
                <a:cs typeface="Times New Roman"/>
              </a:rPr>
              <a:t>metacercariae</a:t>
            </a:r>
            <a:r>
              <a:rPr lang="en-CA" sz="1200" spc="26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in</a:t>
            </a:r>
            <a:r>
              <a:rPr lang="en-CA" sz="1200" spc="16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the</a:t>
            </a:r>
            <a:r>
              <a:rPr lang="en-CA" sz="1200" spc="15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70707"/>
                </a:solidFill>
                <a:latin typeface="Times New Roman"/>
                <a:cs typeface="Times New Roman"/>
              </a:rPr>
              <a:t>ant </a:t>
            </a:r>
            <a:r>
              <a:rPr lang="en-CA" sz="1200" spc="100" dirty="0">
                <a:solidFill>
                  <a:srgbClr val="070707"/>
                </a:solidFill>
                <a:latin typeface="Times New Roman"/>
                <a:cs typeface="Times New Roman"/>
              </a:rPr>
              <a:t>and</a:t>
            </a:r>
            <a:r>
              <a:rPr lang="en-CA" sz="1200" spc="204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70707"/>
                </a:solidFill>
                <a:latin typeface="Times New Roman"/>
                <a:cs typeface="Times New Roman"/>
              </a:rPr>
              <a:t>get</a:t>
            </a:r>
            <a:r>
              <a:rPr lang="en-CA" sz="1200" spc="13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70707"/>
                </a:solidFill>
                <a:latin typeface="Times New Roman"/>
                <a:cs typeface="Times New Roman"/>
              </a:rPr>
              <a:t>into</a:t>
            </a:r>
            <a:r>
              <a:rPr lang="en-CA" sz="1200" spc="16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707"/>
                </a:solidFill>
                <a:latin typeface="Times New Roman"/>
                <a:cs typeface="Times New Roman"/>
              </a:rPr>
              <a:t>the</a:t>
            </a:r>
            <a:r>
              <a:rPr lang="en-CA" sz="1200" spc="17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liver</a:t>
            </a:r>
            <a:r>
              <a:rPr lang="en-CA" sz="1200" spc="10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of</a:t>
            </a:r>
            <a:r>
              <a:rPr lang="en-CA" sz="1200" spc="16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-50" dirty="0">
                <a:solidFill>
                  <a:srgbClr val="070707"/>
                </a:solidFill>
                <a:latin typeface="Times New Roman"/>
                <a:cs typeface="Times New Roman"/>
              </a:rPr>
              <a:t>a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cow</a:t>
            </a:r>
            <a:r>
              <a:rPr lang="en-CA" sz="1200" spc="8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70707"/>
                </a:solidFill>
                <a:latin typeface="Times New Roman"/>
                <a:cs typeface="Times New Roman"/>
              </a:rPr>
              <a:t>or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707"/>
                </a:solidFill>
                <a:latin typeface="Times New Roman"/>
                <a:cs typeface="Times New Roman"/>
              </a:rPr>
              <a:t>sheep,</a:t>
            </a:r>
            <a:r>
              <a:rPr lang="en-CA" sz="1200" spc="100" dirty="0">
                <a:solidFill>
                  <a:srgbClr val="070707"/>
                </a:solidFill>
                <a:latin typeface="Times New Roman"/>
                <a:cs typeface="Times New Roman"/>
              </a:rPr>
              <a:t> where </a:t>
            </a:r>
            <a:r>
              <a:rPr lang="en-CA" sz="1200" spc="95" dirty="0">
                <a:solidFill>
                  <a:srgbClr val="070707"/>
                </a:solidFill>
                <a:latin typeface="Times New Roman"/>
                <a:cs typeface="Times New Roman"/>
              </a:rPr>
              <a:t>we </a:t>
            </a:r>
            <a:r>
              <a:rPr lang="en-CA" sz="1200" spc="85" dirty="0">
                <a:solidFill>
                  <a:srgbClr val="070707"/>
                </a:solidFill>
                <a:latin typeface="Times New Roman"/>
                <a:cs typeface="Times New Roman"/>
              </a:rPr>
              <a:t>can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70707"/>
                </a:solidFill>
                <a:latin typeface="Times New Roman"/>
                <a:cs typeface="Times New Roman"/>
              </a:rPr>
              <a:t>develop </a:t>
            </a:r>
            <a:r>
              <a:rPr lang="en-CA" sz="1200" spc="90" dirty="0">
                <a:solidFill>
                  <a:srgbClr val="070707"/>
                </a:solidFill>
                <a:latin typeface="Times New Roman"/>
                <a:cs typeface="Times New Roman"/>
              </a:rPr>
              <a:t>into</a:t>
            </a:r>
            <a:r>
              <a:rPr lang="en-CA" sz="1200" spc="8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70707"/>
                </a:solidFill>
                <a:latin typeface="Times New Roman"/>
                <a:cs typeface="Times New Roman"/>
              </a:rPr>
              <a:t>adults,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lay</a:t>
            </a:r>
            <a:r>
              <a:rPr lang="en-CA" sz="1200" spc="1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eggs</a:t>
            </a:r>
            <a:r>
              <a:rPr lang="en-CA" sz="1200" spc="5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70707"/>
                </a:solidFill>
                <a:latin typeface="Times New Roman"/>
                <a:cs typeface="Times New Roman"/>
              </a:rPr>
              <a:t>and</a:t>
            </a:r>
            <a:r>
              <a:rPr lang="en-CA" sz="1200" spc="14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105" dirty="0">
                <a:solidFill>
                  <a:srgbClr val="070707"/>
                </a:solidFill>
                <a:latin typeface="Times New Roman"/>
                <a:cs typeface="Times New Roman"/>
              </a:rPr>
              <a:t>start </a:t>
            </a:r>
            <a:r>
              <a:rPr lang="en-CA" sz="1200" spc="100" dirty="0">
                <a:solidFill>
                  <a:srgbClr val="070707"/>
                </a:solidFill>
                <a:latin typeface="Times New Roman"/>
                <a:cs typeface="Times New Roman"/>
              </a:rPr>
              <a:t>the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process</a:t>
            </a:r>
            <a:r>
              <a:rPr lang="en-CA" sz="1200" spc="10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70707"/>
                </a:solidFill>
                <a:latin typeface="Times New Roman"/>
                <a:cs typeface="Times New Roman"/>
              </a:rPr>
              <a:t>all</a:t>
            </a:r>
            <a:r>
              <a:rPr lang="en-CA" sz="1200" spc="170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over</a:t>
            </a:r>
            <a:r>
              <a:rPr lang="en-CA" sz="1200" spc="155" dirty="0">
                <a:solidFill>
                  <a:srgbClr val="070707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70707"/>
                </a:solidFill>
                <a:latin typeface="Times New Roman"/>
                <a:cs typeface="Times New Roman"/>
              </a:rPr>
              <a:t>again!"</a:t>
            </a:r>
            <a:endParaRPr lang="en-CA" sz="1200" dirty="0">
              <a:latin typeface="Times New Roman"/>
              <a:cs typeface="Times New Roman"/>
            </a:endParaRPr>
          </a:p>
          <a:p>
            <a:pPr marL="409575" marR="92710" indent="-1905">
              <a:lnSpc>
                <a:spcPct val="1036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solidFill>
                  <a:srgbClr val="0C0C0A"/>
                </a:solidFill>
              </a:rPr>
              <a:t>Did</a:t>
            </a:r>
            <a:r>
              <a:rPr lang="en-CA" sz="1200" spc="60" dirty="0">
                <a:solidFill>
                  <a:srgbClr val="0C0C0A"/>
                </a:solidFill>
              </a:rPr>
              <a:t> </a:t>
            </a:r>
            <a:r>
              <a:rPr lang="en-CA" sz="1200" spc="50" dirty="0">
                <a:solidFill>
                  <a:srgbClr val="0C0C0A"/>
                </a:solidFill>
              </a:rPr>
              <a:t>you</a:t>
            </a:r>
            <a:r>
              <a:rPr lang="en-CA" sz="1200" spc="40" dirty="0">
                <a:solidFill>
                  <a:srgbClr val="0C0C0A"/>
                </a:solidFill>
              </a:rPr>
              <a:t> know?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spc="-25" dirty="0">
                <a:solidFill>
                  <a:srgbClr val="0C0C0A"/>
                </a:solidFill>
                <a:latin typeface="Arial"/>
                <a:cs typeface="Arial"/>
              </a:rPr>
              <a:t>1)</a:t>
            </a:r>
            <a:r>
              <a:rPr lang="en-CA" sz="1100" dirty="0">
                <a:solidFill>
                  <a:srgbClr val="0C0C0A"/>
                </a:solidFill>
                <a:latin typeface="Arial"/>
                <a:cs typeface="Arial"/>
              </a:rPr>
              <a:t>	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Only</a:t>
            </a:r>
            <a:r>
              <a:rPr lang="en-CA" sz="1200" spc="9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20" dirty="0">
                <a:solidFill>
                  <a:srgbClr val="0C0C0A"/>
                </a:solidFill>
                <a:latin typeface="Times New Roman"/>
                <a:cs typeface="Times New Roman"/>
              </a:rPr>
              <a:t>one</a:t>
            </a:r>
            <a:r>
              <a:rPr lang="en-CA" sz="1200" spc="11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cercaria</a:t>
            </a:r>
            <a:r>
              <a:rPr lang="en-CA" sz="1200" spc="434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performs</a:t>
            </a:r>
            <a:r>
              <a:rPr lang="en-CA" sz="1200" spc="37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27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mind-control</a:t>
            </a:r>
            <a:r>
              <a:rPr lang="en-CA" sz="1200" spc="484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23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3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C0C0A"/>
                </a:solidFill>
                <a:latin typeface="Times New Roman"/>
                <a:cs typeface="Times New Roman"/>
              </a:rPr>
              <a:t>ant's</a:t>
            </a:r>
            <a:r>
              <a:rPr lang="en-CA" sz="1200" spc="24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C0C0A"/>
                </a:solidFill>
                <a:latin typeface="Times New Roman"/>
                <a:cs typeface="Times New Roman"/>
              </a:rPr>
              <a:t>brain.</a:t>
            </a:r>
            <a:r>
              <a:rPr lang="en-CA" sz="1200" spc="204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6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C0C0A"/>
                </a:solidFill>
                <a:latin typeface="Times New Roman"/>
                <a:cs typeface="Times New Roman"/>
              </a:rPr>
              <a:t>other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cercariae</a:t>
            </a:r>
            <a:r>
              <a:rPr lang="en-CA" sz="1200" spc="16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from</a:t>
            </a:r>
            <a:r>
              <a:rPr lang="en-CA" sz="1200" spc="14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C0C0A"/>
                </a:solidFill>
                <a:latin typeface="Times New Roman"/>
                <a:cs typeface="Times New Roman"/>
              </a:rPr>
              <a:t>slime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ball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develop</a:t>
            </a:r>
            <a:r>
              <a:rPr lang="en-CA" sz="1200" spc="13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into</a:t>
            </a:r>
            <a:r>
              <a:rPr lang="en-CA" sz="1200" spc="18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 err="1">
                <a:solidFill>
                  <a:srgbClr val="0C0C0A"/>
                </a:solidFill>
                <a:latin typeface="Times New Roman"/>
                <a:cs typeface="Times New Roman"/>
              </a:rPr>
              <a:t>metacercariae</a:t>
            </a:r>
            <a:r>
              <a:rPr lang="en-CA" sz="1200" spc="29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13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3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ant</a:t>
            </a:r>
            <a:r>
              <a:rPr lang="en-CA" sz="1200" spc="22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C0C0A"/>
                </a:solidFill>
                <a:latin typeface="Times New Roman"/>
                <a:cs typeface="Times New Roman"/>
              </a:rPr>
              <a:t>abdomen.</a:t>
            </a:r>
            <a:r>
              <a:rPr lang="en-CA" sz="1200" spc="18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35" dirty="0">
                <a:solidFill>
                  <a:srgbClr val="0C0C0A"/>
                </a:solidFill>
                <a:latin typeface="Times New Roman"/>
                <a:cs typeface="Times New Roman"/>
              </a:rPr>
              <a:t>The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cercaria</a:t>
            </a:r>
            <a:r>
              <a:rPr lang="en-CA" sz="1200" spc="32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22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7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brain</a:t>
            </a:r>
            <a:r>
              <a:rPr lang="en-CA" sz="1200" spc="35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never</a:t>
            </a:r>
            <a:r>
              <a:rPr lang="en-CA" sz="1200" spc="22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develops</a:t>
            </a:r>
            <a:r>
              <a:rPr lang="en-CA" sz="1200" spc="32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in</a:t>
            </a:r>
            <a:r>
              <a:rPr lang="en-CA" sz="1200" spc="229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4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5" dirty="0">
                <a:solidFill>
                  <a:srgbClr val="0C0C0A"/>
                </a:solidFill>
                <a:latin typeface="Times New Roman"/>
                <a:cs typeface="Times New Roman"/>
              </a:rPr>
              <a:t>sheep</a:t>
            </a:r>
            <a:r>
              <a:rPr lang="en-CA" sz="1200" spc="16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or</a:t>
            </a:r>
            <a:r>
              <a:rPr lang="en-CA" sz="1200" spc="20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cow,</a:t>
            </a:r>
            <a:r>
              <a:rPr lang="en-CA" sz="1200" spc="19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essentially</a:t>
            </a:r>
            <a:r>
              <a:rPr lang="en-CA" sz="1200" spc="21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sacrificing</a:t>
            </a:r>
            <a:r>
              <a:rPr lang="en-CA" sz="1200" spc="16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C0C0A"/>
                </a:solidFill>
                <a:latin typeface="Times New Roman"/>
                <a:cs typeface="Times New Roman"/>
              </a:rPr>
              <a:t>itself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so</a:t>
            </a:r>
            <a:r>
              <a:rPr lang="en-CA" sz="1200" spc="9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10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3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C0C0A"/>
                </a:solidFill>
                <a:latin typeface="Times New Roman"/>
                <a:cs typeface="Times New Roman"/>
              </a:rPr>
              <a:t>others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C0C0A"/>
                </a:solidFill>
                <a:latin typeface="Times New Roman"/>
                <a:cs typeface="Times New Roman"/>
              </a:rPr>
              <a:t>survive.</a:t>
            </a:r>
            <a:endParaRPr lang="en-CA" sz="1200" dirty="0">
              <a:latin typeface="Times New Roman"/>
              <a:cs typeface="Times New Roman"/>
            </a:endParaRPr>
          </a:p>
          <a:p>
            <a:pPr marL="23495">
              <a:lnSpc>
                <a:spcPts val="2780"/>
              </a:lnSpc>
              <a:spcBef>
                <a:spcPts val="105"/>
              </a:spcBef>
            </a:pP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Fun</a:t>
            </a:r>
            <a:r>
              <a:rPr lang="en-CA" sz="1200" spc="10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C0C0A"/>
                </a:solidFill>
                <a:latin typeface="Times New Roman"/>
                <a:cs typeface="Times New Roman"/>
              </a:rPr>
              <a:t>fact:</a:t>
            </a:r>
            <a:endParaRPr lang="en-CA" sz="1200" dirty="0">
              <a:latin typeface="Times New Roman"/>
              <a:cs typeface="Times New Roman"/>
            </a:endParaRPr>
          </a:p>
          <a:p>
            <a:pPr marL="12700" marR="5080" indent="8890">
              <a:lnSpc>
                <a:spcPct val="97600"/>
              </a:lnSpc>
              <a:spcBef>
                <a:spcPts val="25"/>
              </a:spcBef>
            </a:pPr>
            <a:r>
              <a:rPr lang="en-CA" sz="1100" dirty="0">
                <a:solidFill>
                  <a:srgbClr val="0C0C0A"/>
                </a:solidFill>
                <a:latin typeface="Arial"/>
                <a:cs typeface="Arial"/>
              </a:rPr>
              <a:t>1)</a:t>
            </a:r>
            <a:r>
              <a:rPr lang="en-CA" sz="1100" spc="365" dirty="0">
                <a:solidFill>
                  <a:srgbClr val="0C0C0A"/>
                </a:solidFill>
                <a:latin typeface="Arial"/>
                <a:cs typeface="Arial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Ants</a:t>
            </a:r>
            <a:r>
              <a:rPr lang="en-CA" sz="1200" spc="11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under</a:t>
            </a:r>
            <a:r>
              <a:rPr lang="en-CA" sz="1200" spc="11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C0C0A"/>
                </a:solidFill>
                <a:latin typeface="Times New Roman"/>
                <a:cs typeface="Times New Roman"/>
              </a:rPr>
              <a:t>mind­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control</a:t>
            </a:r>
            <a:r>
              <a:rPr lang="en-CA" sz="1200" spc="16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will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climb</a:t>
            </a:r>
            <a:r>
              <a:rPr lang="en-CA" sz="1200" spc="14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30" dirty="0">
                <a:solidFill>
                  <a:srgbClr val="0C0C0A"/>
                </a:solidFill>
                <a:latin typeface="Times New Roman"/>
                <a:cs typeface="Times New Roman"/>
              </a:rPr>
              <a:t>down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2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grass</a:t>
            </a:r>
            <a:r>
              <a:rPr lang="en-CA" sz="1200" spc="17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blade</a:t>
            </a:r>
            <a:r>
              <a:rPr lang="en-CA" sz="1200" spc="20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0" dirty="0">
                <a:solidFill>
                  <a:srgbClr val="0C0C0A"/>
                </a:solidFill>
                <a:latin typeface="Times New Roman"/>
                <a:cs typeface="Times New Roman"/>
              </a:rPr>
              <a:t>during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0" dirty="0">
                <a:solidFill>
                  <a:srgbClr val="0C0C0A"/>
                </a:solidFill>
                <a:latin typeface="Times New Roman"/>
                <a:cs typeface="Times New Roman"/>
              </a:rPr>
              <a:t>hottest</a:t>
            </a:r>
            <a:r>
              <a:rPr lang="en-CA" sz="1200" spc="15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part</a:t>
            </a:r>
            <a:r>
              <a:rPr lang="en-CA" sz="1200" spc="4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of</a:t>
            </a:r>
            <a:r>
              <a:rPr lang="en-CA" sz="1200" spc="9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C0C0A"/>
                </a:solidFill>
                <a:latin typeface="Times New Roman"/>
                <a:cs typeface="Times New Roman"/>
              </a:rPr>
              <a:t>the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day</a:t>
            </a:r>
            <a:r>
              <a:rPr lang="en-CA" sz="1200" spc="-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5" dirty="0">
                <a:solidFill>
                  <a:srgbClr val="0C0C0A"/>
                </a:solidFill>
                <a:latin typeface="Times New Roman"/>
                <a:cs typeface="Times New Roman"/>
              </a:rPr>
              <a:t>and</a:t>
            </a:r>
            <a:r>
              <a:rPr lang="en-CA" sz="1200" spc="17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return</a:t>
            </a:r>
            <a:r>
              <a:rPr lang="en-CA" sz="1200" spc="6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to</a:t>
            </a:r>
            <a:r>
              <a:rPr lang="en-CA" sz="1200" spc="1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65" dirty="0">
                <a:solidFill>
                  <a:srgbClr val="0C0C0A"/>
                </a:solidFill>
                <a:latin typeface="Times New Roman"/>
                <a:cs typeface="Times New Roman"/>
              </a:rPr>
              <a:t>the top</a:t>
            </a:r>
            <a:r>
              <a:rPr lang="en-CA" sz="1200" spc="-2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when</a:t>
            </a:r>
            <a:r>
              <a:rPr lang="en-CA" sz="1200" spc="13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C0C0A"/>
                </a:solidFill>
                <a:latin typeface="Times New Roman"/>
                <a:cs typeface="Times New Roman"/>
              </a:rPr>
              <a:t>the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temperature</a:t>
            </a:r>
            <a:r>
              <a:rPr lang="en-CA" sz="1200" spc="204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is</a:t>
            </a:r>
            <a:r>
              <a:rPr lang="en-CA" sz="1200" spc="2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10" dirty="0">
                <a:solidFill>
                  <a:srgbClr val="0C0C0A"/>
                </a:solidFill>
                <a:latin typeface="Times New Roman"/>
                <a:cs typeface="Times New Roman"/>
              </a:rPr>
              <a:t>cooler.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This</a:t>
            </a:r>
            <a:r>
              <a:rPr lang="en-CA" sz="1200" spc="17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prevents</a:t>
            </a:r>
            <a:r>
              <a:rPr lang="en-CA" sz="1200" spc="22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70" dirty="0">
                <a:solidFill>
                  <a:srgbClr val="0C0C0A"/>
                </a:solidFill>
                <a:latin typeface="Times New Roman"/>
                <a:cs typeface="Times New Roman"/>
              </a:rPr>
              <a:t>the</a:t>
            </a:r>
            <a:r>
              <a:rPr lang="en-CA" sz="1200" spc="10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C0C0A"/>
                </a:solidFill>
                <a:latin typeface="Times New Roman"/>
                <a:cs typeface="Times New Roman"/>
              </a:rPr>
              <a:t>ant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from</a:t>
            </a:r>
            <a:r>
              <a:rPr lang="en-CA" sz="1200" spc="14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drying</a:t>
            </a:r>
            <a:r>
              <a:rPr lang="en-CA" sz="1200" spc="16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80" dirty="0">
                <a:solidFill>
                  <a:srgbClr val="0C0C0A"/>
                </a:solidFill>
                <a:latin typeface="Times New Roman"/>
                <a:cs typeface="Times New Roman"/>
              </a:rPr>
              <a:t>out</a:t>
            </a:r>
            <a:r>
              <a:rPr lang="en-CA" sz="1200" spc="13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45" dirty="0">
                <a:solidFill>
                  <a:srgbClr val="0C0C0A"/>
                </a:solidFill>
                <a:latin typeface="Times New Roman"/>
                <a:cs typeface="Times New Roman"/>
              </a:rPr>
              <a:t>and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increases</a:t>
            </a:r>
            <a:r>
              <a:rPr lang="en-CA" sz="1200" spc="27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its</a:t>
            </a:r>
            <a:r>
              <a:rPr lang="en-CA" sz="1200" spc="135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chances</a:t>
            </a:r>
            <a:r>
              <a:rPr lang="en-CA" sz="1200" spc="229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-25" dirty="0">
                <a:solidFill>
                  <a:srgbClr val="0C0C0A"/>
                </a:solidFill>
                <a:latin typeface="Times New Roman"/>
                <a:cs typeface="Times New Roman"/>
              </a:rPr>
              <a:t>of </a:t>
            </a:r>
            <a:r>
              <a:rPr lang="en-CA" sz="1200" dirty="0">
                <a:solidFill>
                  <a:srgbClr val="0C0C0A"/>
                </a:solidFill>
                <a:latin typeface="Times New Roman"/>
                <a:cs typeface="Times New Roman"/>
              </a:rPr>
              <a:t>being</a:t>
            </a:r>
            <a:r>
              <a:rPr lang="en-CA" sz="1200" spc="150" dirty="0">
                <a:solidFill>
                  <a:srgbClr val="0C0C0A"/>
                </a:solidFill>
                <a:latin typeface="Times New Roman"/>
                <a:cs typeface="Times New Roman"/>
              </a:rPr>
              <a:t> </a:t>
            </a:r>
            <a:r>
              <a:rPr lang="en-CA" sz="1200" spc="55" dirty="0">
                <a:solidFill>
                  <a:srgbClr val="0C0C0A"/>
                </a:solidFill>
                <a:latin typeface="Times New Roman"/>
                <a:cs typeface="Times New Roman"/>
              </a:rPr>
              <a:t>eaten.</a:t>
            </a:r>
            <a:endParaRPr lang="en-CA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5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Nick the Tick: ‘That sure sounds crazy… Hope an ant comes by soon! It was nice talking to you and listening to your lifecycle!’</a:t>
            </a:r>
          </a:p>
          <a:p>
            <a:r>
              <a:rPr lang="en-US" dirty="0" err="1"/>
              <a:t>Cerissa</a:t>
            </a:r>
            <a:r>
              <a:rPr lang="en-US" dirty="0"/>
              <a:t>: ‘Thank you for taking the time to listen to my story! Maybe you can try looking for a blood meal over at the pond! I hope everything goes well for you!’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B9259-4C25-6946-9AE8-9176238E8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3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8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8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4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694FB-7C3B-4647-90C5-C70F54C9D367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C3AC9-262C-A946-A3EE-3F94F8034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F6E0-44AC-CDF4-A4C9-5EE130A2F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0B56A-4B25-D577-74CB-CE787406FA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194697A1-618C-9243-1C91-F3120344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4" y="0"/>
            <a:ext cx="9172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5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w with its tongue out&#10;&#10;Description automatically generated with low confidence">
            <a:extLst>
              <a:ext uri="{FF2B5EF4-FFF2-40B4-BE49-F238E27FC236}">
                <a16:creationId xmlns:a16="http://schemas.microsoft.com/office/drawing/2014/main" id="{7EEE5FC1-9770-AB29-7CEF-2900F6E4F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6"/>
            <a:ext cx="9168148" cy="68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B528D-0B12-DF96-569B-00D38148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049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8A07661C-24F2-4918-0E48-3FD6EAFB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9"/>
            <a:ext cx="9154758" cy="68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3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A6E25-AC51-98AF-70F4-E189849D8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7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7334F-CFF0-52D4-7427-F8162391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4" y="0"/>
            <a:ext cx="915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ot air balloons&#10;&#10;Description automatically generated with low confidence">
            <a:extLst>
              <a:ext uri="{FF2B5EF4-FFF2-40B4-BE49-F238E27FC236}">
                <a16:creationId xmlns:a16="http://schemas.microsoft.com/office/drawing/2014/main" id="{412DB98C-82CC-6102-19BC-3E756ED1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7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7B63BE7B-113C-AE60-FBA9-6DE38443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99" y="0"/>
            <a:ext cx="917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7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82456BE-F0E3-351A-8A56-8DB861D9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48" y="0"/>
            <a:ext cx="9192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47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C29E82E-72D3-73C0-84D8-B850AD706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5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8352553-E844-26E0-5CB2-CA43DFFB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049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AA28885-47D5-D56E-E990-87ADBDEF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76A523C-9FEA-C728-5C20-D1A4CDC5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49"/>
            <a:ext cx="9144000" cy="68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5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BD8C1-B073-0B46-209D-8C9D7DD0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049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2BD1938-CF6E-F742-04D7-A725A706A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6E5C8-B226-8EAE-BA79-AB09BEC2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1"/>
            <a:ext cx="9149354" cy="685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3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343A4-3589-D7F8-9B4F-8E6752AC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49" y="0"/>
            <a:ext cx="916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15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20E89-4B38-C856-58E3-C8D41890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6" y="0"/>
            <a:ext cx="918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7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2CA6B6-63AD-C0CE-DD6A-2FDB681E7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99" y="0"/>
            <a:ext cx="917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9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4909C7-5942-5166-F15D-DFC1DD8D9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544051" cy="71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3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A7E06F-4201-A7E0-791C-B5D5AE69D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" y="-1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68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5F3A1-105A-8B3A-885C-C058F60C5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" y="-1"/>
            <a:ext cx="9141323" cy="68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2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2E85E78-0462-FF02-4092-B551C433F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049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4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37CC9DE-CF52-56F1-3A07-F5AB819E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7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D740C-3FD9-662F-8F26-3BF9AF70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" y="0"/>
            <a:ext cx="9130647" cy="686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98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food on a plate&#10;&#10;Description automatically generated with low confidence">
            <a:extLst>
              <a:ext uri="{FF2B5EF4-FFF2-40B4-BE49-F238E27FC236}">
                <a16:creationId xmlns:a16="http://schemas.microsoft.com/office/drawing/2014/main" id="{7F1F9BD6-FD94-92DB-4A53-F035B7DE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09"/>
            <a:ext cx="9141323" cy="68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1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8866F1-8BAE-5A94-6D7C-D756F1FB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" y="-1"/>
            <a:ext cx="9141323" cy="68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1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9EDDB0-3948-E453-2B95-94EAE8C8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26"/>
            <a:ext cx="9152049" cy="68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0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AEC012-C2AD-8E5B-F312-D4E5ACFC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09"/>
            <a:ext cx="9141323" cy="68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BB49ACFD-B00C-3F22-3445-C7474C798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26"/>
            <a:ext cx="9152049" cy="68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62688C-5FB3-1D38-8FA8-82B75836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049"/>
            <a:ext cx="9133293" cy="6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6D480-5541-EEE1-C417-A024C7C8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032"/>
            <a:ext cx="9160099" cy="68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8FD853-C783-A1FC-F1C1-92595344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49" y="0"/>
            <a:ext cx="916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1850</Words>
  <Application>Microsoft Macintosh PowerPoint</Application>
  <PresentationFormat>On-screen Show (4:3)</PresentationFormat>
  <Paragraphs>132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Constance Finney</dc:creator>
  <cp:lastModifiedBy>Constance Finney</cp:lastModifiedBy>
  <cp:revision>4</cp:revision>
  <dcterms:created xsi:type="dcterms:W3CDTF">2022-06-07T16:03:55Z</dcterms:created>
  <dcterms:modified xsi:type="dcterms:W3CDTF">2022-12-06T00:06:39Z</dcterms:modified>
</cp:coreProperties>
</file>