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  <p:sldId id="257" r:id="rId6"/>
    <p:sldId id="259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</p:sldIdLst>
  <p:sldSz cx="2232025" cy="3168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E82020"/>
    <a:srgbClr val="D96C2F"/>
    <a:srgbClr val="FF3300"/>
    <a:srgbClr val="CC9900"/>
    <a:srgbClr val="8D92BF"/>
    <a:srgbClr val="E2E567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6357" autoAdjust="0"/>
  </p:normalViewPr>
  <p:slideViewPr>
    <p:cSldViewPr snapToGrid="0">
      <p:cViewPr varScale="1">
        <p:scale>
          <a:sx n="241" d="100"/>
          <a:sy n="241" d="100"/>
        </p:scale>
        <p:origin x="3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402" y="518573"/>
            <a:ext cx="1897221" cy="1103160"/>
          </a:xfrm>
        </p:spPr>
        <p:txBody>
          <a:bodyPr anchor="b"/>
          <a:lstStyle>
            <a:lvl1pPr algn="ctr">
              <a:defRPr sz="14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003" y="1664275"/>
            <a:ext cx="1674019" cy="765023"/>
          </a:xfrm>
        </p:spPr>
        <p:txBody>
          <a:bodyPr/>
          <a:lstStyle>
            <a:lvl1pPr marL="0" indent="0" algn="ctr">
              <a:buNone/>
              <a:defRPr sz="586"/>
            </a:lvl1pPr>
            <a:lvl2pPr marL="111603" indent="0" algn="ctr">
              <a:buNone/>
              <a:defRPr sz="488"/>
            </a:lvl2pPr>
            <a:lvl3pPr marL="223205" indent="0" algn="ctr">
              <a:buNone/>
              <a:defRPr sz="439"/>
            </a:lvl3pPr>
            <a:lvl4pPr marL="334808" indent="0" algn="ctr">
              <a:buNone/>
              <a:defRPr sz="391"/>
            </a:lvl4pPr>
            <a:lvl5pPr marL="446410" indent="0" algn="ctr">
              <a:buNone/>
              <a:defRPr sz="391"/>
            </a:lvl5pPr>
            <a:lvl6pPr marL="558013" indent="0" algn="ctr">
              <a:buNone/>
              <a:defRPr sz="391"/>
            </a:lvl6pPr>
            <a:lvl7pPr marL="669615" indent="0" algn="ctr">
              <a:buNone/>
              <a:defRPr sz="391"/>
            </a:lvl7pPr>
            <a:lvl8pPr marL="781218" indent="0" algn="ctr">
              <a:buNone/>
              <a:defRPr sz="391"/>
            </a:lvl8pPr>
            <a:lvl9pPr marL="892820" indent="0" algn="ctr">
              <a:buNone/>
              <a:defRPr sz="3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764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639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7293" y="168701"/>
            <a:ext cx="481280" cy="26852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2" y="168701"/>
            <a:ext cx="1415941" cy="26852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7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61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9" y="789963"/>
            <a:ext cx="1925122" cy="1318070"/>
          </a:xfrm>
        </p:spPr>
        <p:txBody>
          <a:bodyPr anchor="b"/>
          <a:lstStyle>
            <a:lvl1pPr>
              <a:defRPr sz="14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9" y="2120503"/>
            <a:ext cx="1925122" cy="693142"/>
          </a:xfrm>
        </p:spPr>
        <p:txBody>
          <a:bodyPr/>
          <a:lstStyle>
            <a:lvl1pPr marL="0" indent="0">
              <a:buNone/>
              <a:defRPr sz="586">
                <a:solidFill>
                  <a:schemeClr val="tx1"/>
                </a:solidFill>
              </a:defRPr>
            </a:lvl1pPr>
            <a:lvl2pPr marL="111603" indent="0">
              <a:buNone/>
              <a:defRPr sz="488">
                <a:solidFill>
                  <a:schemeClr val="tx1">
                    <a:tint val="75000"/>
                  </a:schemeClr>
                </a:solidFill>
              </a:defRPr>
            </a:lvl2pPr>
            <a:lvl3pPr marL="223205" indent="0">
              <a:buNone/>
              <a:defRPr sz="439">
                <a:solidFill>
                  <a:schemeClr val="tx1">
                    <a:tint val="75000"/>
                  </a:schemeClr>
                </a:solidFill>
              </a:defRPr>
            </a:lvl3pPr>
            <a:lvl4pPr marL="334808" indent="0">
              <a:buNone/>
              <a:defRPr sz="391">
                <a:solidFill>
                  <a:schemeClr val="tx1">
                    <a:tint val="75000"/>
                  </a:schemeClr>
                </a:solidFill>
              </a:defRPr>
            </a:lvl4pPr>
            <a:lvl5pPr marL="446410" indent="0">
              <a:buNone/>
              <a:defRPr sz="391">
                <a:solidFill>
                  <a:schemeClr val="tx1">
                    <a:tint val="75000"/>
                  </a:schemeClr>
                </a:solidFill>
              </a:defRPr>
            </a:lvl5pPr>
            <a:lvl6pPr marL="558013" indent="0">
              <a:buNone/>
              <a:defRPr sz="391">
                <a:solidFill>
                  <a:schemeClr val="tx1">
                    <a:tint val="75000"/>
                  </a:schemeClr>
                </a:solidFill>
              </a:defRPr>
            </a:lvl6pPr>
            <a:lvl7pPr marL="669615" indent="0">
              <a:buNone/>
              <a:defRPr sz="391">
                <a:solidFill>
                  <a:schemeClr val="tx1">
                    <a:tint val="75000"/>
                  </a:schemeClr>
                </a:solidFill>
              </a:defRPr>
            </a:lvl7pPr>
            <a:lvl8pPr marL="781218" indent="0">
              <a:buNone/>
              <a:defRPr sz="391">
                <a:solidFill>
                  <a:schemeClr val="tx1">
                    <a:tint val="75000"/>
                  </a:schemeClr>
                </a:solidFill>
              </a:defRPr>
            </a:lvl8pPr>
            <a:lvl9pPr marL="892820" indent="0">
              <a:buNone/>
              <a:defRPr sz="3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943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52" y="843507"/>
            <a:ext cx="948611" cy="20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962" y="843507"/>
            <a:ext cx="948611" cy="20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728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42" y="168702"/>
            <a:ext cx="1925122" cy="6124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743" y="776760"/>
            <a:ext cx="944251" cy="380678"/>
          </a:xfrm>
        </p:spPr>
        <p:txBody>
          <a:bodyPr anchor="b"/>
          <a:lstStyle>
            <a:lvl1pPr marL="0" indent="0">
              <a:buNone/>
              <a:defRPr sz="586" b="1"/>
            </a:lvl1pPr>
            <a:lvl2pPr marL="111603" indent="0">
              <a:buNone/>
              <a:defRPr sz="488" b="1"/>
            </a:lvl2pPr>
            <a:lvl3pPr marL="223205" indent="0">
              <a:buNone/>
              <a:defRPr sz="439" b="1"/>
            </a:lvl3pPr>
            <a:lvl4pPr marL="334808" indent="0">
              <a:buNone/>
              <a:defRPr sz="391" b="1"/>
            </a:lvl4pPr>
            <a:lvl5pPr marL="446410" indent="0">
              <a:buNone/>
              <a:defRPr sz="391" b="1"/>
            </a:lvl5pPr>
            <a:lvl6pPr marL="558013" indent="0">
              <a:buNone/>
              <a:defRPr sz="391" b="1"/>
            </a:lvl6pPr>
            <a:lvl7pPr marL="669615" indent="0">
              <a:buNone/>
              <a:defRPr sz="391" b="1"/>
            </a:lvl7pPr>
            <a:lvl8pPr marL="781218" indent="0">
              <a:buNone/>
              <a:defRPr sz="391" b="1"/>
            </a:lvl8pPr>
            <a:lvl9pPr marL="892820" indent="0">
              <a:buNone/>
              <a:defRPr sz="3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43" y="1157437"/>
            <a:ext cx="944251" cy="17024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9963" y="776760"/>
            <a:ext cx="948901" cy="380678"/>
          </a:xfrm>
        </p:spPr>
        <p:txBody>
          <a:bodyPr anchor="b"/>
          <a:lstStyle>
            <a:lvl1pPr marL="0" indent="0">
              <a:buNone/>
              <a:defRPr sz="586" b="1"/>
            </a:lvl1pPr>
            <a:lvl2pPr marL="111603" indent="0">
              <a:buNone/>
              <a:defRPr sz="488" b="1"/>
            </a:lvl2pPr>
            <a:lvl3pPr marL="223205" indent="0">
              <a:buNone/>
              <a:defRPr sz="439" b="1"/>
            </a:lvl3pPr>
            <a:lvl4pPr marL="334808" indent="0">
              <a:buNone/>
              <a:defRPr sz="391" b="1"/>
            </a:lvl4pPr>
            <a:lvl5pPr marL="446410" indent="0">
              <a:buNone/>
              <a:defRPr sz="391" b="1"/>
            </a:lvl5pPr>
            <a:lvl6pPr marL="558013" indent="0">
              <a:buNone/>
              <a:defRPr sz="391" b="1"/>
            </a:lvl6pPr>
            <a:lvl7pPr marL="669615" indent="0">
              <a:buNone/>
              <a:defRPr sz="391" b="1"/>
            </a:lvl7pPr>
            <a:lvl8pPr marL="781218" indent="0">
              <a:buNone/>
              <a:defRPr sz="391" b="1"/>
            </a:lvl8pPr>
            <a:lvl9pPr marL="892820" indent="0">
              <a:buNone/>
              <a:defRPr sz="3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9963" y="1157437"/>
            <a:ext cx="948901" cy="17024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77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431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754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43" y="211243"/>
            <a:ext cx="719886" cy="739352"/>
          </a:xfrm>
        </p:spPr>
        <p:txBody>
          <a:bodyPr anchor="b"/>
          <a:lstStyle>
            <a:lvl1pPr>
              <a:defRPr sz="7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901" y="456228"/>
            <a:ext cx="1129963" cy="2251795"/>
          </a:xfrm>
        </p:spPr>
        <p:txBody>
          <a:bodyPr/>
          <a:lstStyle>
            <a:lvl1pPr>
              <a:defRPr sz="781"/>
            </a:lvl1pPr>
            <a:lvl2pPr>
              <a:defRPr sz="683"/>
            </a:lvl2pPr>
            <a:lvl3pPr>
              <a:defRPr sz="586"/>
            </a:lvl3pPr>
            <a:lvl4pPr>
              <a:defRPr sz="488"/>
            </a:lvl4pPr>
            <a:lvl5pPr>
              <a:defRPr sz="488"/>
            </a:lvl5pPr>
            <a:lvl6pPr>
              <a:defRPr sz="488"/>
            </a:lvl6pPr>
            <a:lvl7pPr>
              <a:defRPr sz="488"/>
            </a:lvl7pPr>
            <a:lvl8pPr>
              <a:defRPr sz="488"/>
            </a:lvl8pPr>
            <a:lvl9pPr>
              <a:defRPr sz="4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743" y="950595"/>
            <a:ext cx="719886" cy="1761095"/>
          </a:xfrm>
        </p:spPr>
        <p:txBody>
          <a:bodyPr/>
          <a:lstStyle>
            <a:lvl1pPr marL="0" indent="0">
              <a:buNone/>
              <a:defRPr sz="391"/>
            </a:lvl1pPr>
            <a:lvl2pPr marL="111603" indent="0">
              <a:buNone/>
              <a:defRPr sz="342"/>
            </a:lvl2pPr>
            <a:lvl3pPr marL="223205" indent="0">
              <a:buNone/>
              <a:defRPr sz="293"/>
            </a:lvl3pPr>
            <a:lvl4pPr marL="334808" indent="0">
              <a:buNone/>
              <a:defRPr sz="244"/>
            </a:lvl4pPr>
            <a:lvl5pPr marL="446410" indent="0">
              <a:buNone/>
              <a:defRPr sz="244"/>
            </a:lvl5pPr>
            <a:lvl6pPr marL="558013" indent="0">
              <a:buNone/>
              <a:defRPr sz="244"/>
            </a:lvl6pPr>
            <a:lvl7pPr marL="669615" indent="0">
              <a:buNone/>
              <a:defRPr sz="244"/>
            </a:lvl7pPr>
            <a:lvl8pPr marL="781218" indent="0">
              <a:buNone/>
              <a:defRPr sz="244"/>
            </a:lvl8pPr>
            <a:lvl9pPr marL="892820" indent="0">
              <a:buNone/>
              <a:defRPr sz="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300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43" y="211243"/>
            <a:ext cx="719886" cy="739352"/>
          </a:xfrm>
        </p:spPr>
        <p:txBody>
          <a:bodyPr anchor="b"/>
          <a:lstStyle>
            <a:lvl1pPr>
              <a:defRPr sz="7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8901" y="456228"/>
            <a:ext cx="1129963" cy="2251795"/>
          </a:xfrm>
        </p:spPr>
        <p:txBody>
          <a:bodyPr anchor="t"/>
          <a:lstStyle>
            <a:lvl1pPr marL="0" indent="0">
              <a:buNone/>
              <a:defRPr sz="781"/>
            </a:lvl1pPr>
            <a:lvl2pPr marL="111603" indent="0">
              <a:buNone/>
              <a:defRPr sz="683"/>
            </a:lvl2pPr>
            <a:lvl3pPr marL="223205" indent="0">
              <a:buNone/>
              <a:defRPr sz="586"/>
            </a:lvl3pPr>
            <a:lvl4pPr marL="334808" indent="0">
              <a:buNone/>
              <a:defRPr sz="488"/>
            </a:lvl4pPr>
            <a:lvl5pPr marL="446410" indent="0">
              <a:buNone/>
              <a:defRPr sz="488"/>
            </a:lvl5pPr>
            <a:lvl6pPr marL="558013" indent="0">
              <a:buNone/>
              <a:defRPr sz="488"/>
            </a:lvl6pPr>
            <a:lvl7pPr marL="669615" indent="0">
              <a:buNone/>
              <a:defRPr sz="488"/>
            </a:lvl7pPr>
            <a:lvl8pPr marL="781218" indent="0">
              <a:buNone/>
              <a:defRPr sz="488"/>
            </a:lvl8pPr>
            <a:lvl9pPr marL="892820" indent="0">
              <a:buNone/>
              <a:defRPr sz="48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743" y="950595"/>
            <a:ext cx="719886" cy="1761095"/>
          </a:xfrm>
        </p:spPr>
        <p:txBody>
          <a:bodyPr/>
          <a:lstStyle>
            <a:lvl1pPr marL="0" indent="0">
              <a:buNone/>
              <a:defRPr sz="391"/>
            </a:lvl1pPr>
            <a:lvl2pPr marL="111603" indent="0">
              <a:buNone/>
              <a:defRPr sz="342"/>
            </a:lvl2pPr>
            <a:lvl3pPr marL="223205" indent="0">
              <a:buNone/>
              <a:defRPr sz="293"/>
            </a:lvl3pPr>
            <a:lvl4pPr marL="334808" indent="0">
              <a:buNone/>
              <a:defRPr sz="244"/>
            </a:lvl4pPr>
            <a:lvl5pPr marL="446410" indent="0">
              <a:buNone/>
              <a:defRPr sz="244"/>
            </a:lvl5pPr>
            <a:lvl6pPr marL="558013" indent="0">
              <a:buNone/>
              <a:defRPr sz="244"/>
            </a:lvl6pPr>
            <a:lvl7pPr marL="669615" indent="0">
              <a:buNone/>
              <a:defRPr sz="244"/>
            </a:lvl7pPr>
            <a:lvl8pPr marL="781218" indent="0">
              <a:buNone/>
              <a:defRPr sz="244"/>
            </a:lvl8pPr>
            <a:lvl9pPr marL="892820" indent="0">
              <a:buNone/>
              <a:defRPr sz="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8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52" y="168702"/>
            <a:ext cx="1925122" cy="612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52" y="843507"/>
            <a:ext cx="1925122" cy="2010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3452" y="2936870"/>
            <a:ext cx="502206" cy="1687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154E0-F282-40C7-B398-44D4D8BBCED5}" type="datetimeFigureOut">
              <a:rPr lang="en-CA" smtClean="0"/>
              <a:t>2023-05-07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9359" y="2936870"/>
            <a:ext cx="753308" cy="1687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6367" y="2936870"/>
            <a:ext cx="502206" cy="1687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86DB-4D0C-48AE-A452-6959A29A7D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110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23205" rtl="0" eaLnBrk="1" latinLnBrk="0" hangingPunct="1">
        <a:lnSpc>
          <a:spcPct val="90000"/>
        </a:lnSpc>
        <a:spcBef>
          <a:spcPct val="0"/>
        </a:spcBef>
        <a:buNone/>
        <a:defRPr sz="10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801" indent="-55801" algn="l" defTabSz="223205" rtl="0" eaLnBrk="1" latinLnBrk="0" hangingPunct="1">
        <a:lnSpc>
          <a:spcPct val="90000"/>
        </a:lnSpc>
        <a:spcBef>
          <a:spcPts val="244"/>
        </a:spcBef>
        <a:buFont typeface="Arial" panose="020B0604020202020204" pitchFamily="34" charset="0"/>
        <a:buChar char="•"/>
        <a:defRPr sz="683" kern="1200">
          <a:solidFill>
            <a:schemeClr val="tx1"/>
          </a:solidFill>
          <a:latin typeface="+mn-lt"/>
          <a:ea typeface="+mn-ea"/>
          <a:cs typeface="+mn-cs"/>
        </a:defRPr>
      </a:lvl1pPr>
      <a:lvl2pPr marL="167404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586" kern="1200">
          <a:solidFill>
            <a:schemeClr val="tx1"/>
          </a:solidFill>
          <a:latin typeface="+mn-lt"/>
          <a:ea typeface="+mn-ea"/>
          <a:cs typeface="+mn-cs"/>
        </a:defRPr>
      </a:lvl2pPr>
      <a:lvl3pPr marL="279006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488" kern="1200">
          <a:solidFill>
            <a:schemeClr val="tx1"/>
          </a:solidFill>
          <a:latin typeface="+mn-lt"/>
          <a:ea typeface="+mn-ea"/>
          <a:cs typeface="+mn-cs"/>
        </a:defRPr>
      </a:lvl3pPr>
      <a:lvl4pPr marL="390609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439" kern="1200">
          <a:solidFill>
            <a:schemeClr val="tx1"/>
          </a:solidFill>
          <a:latin typeface="+mn-lt"/>
          <a:ea typeface="+mn-ea"/>
          <a:cs typeface="+mn-cs"/>
        </a:defRPr>
      </a:lvl4pPr>
      <a:lvl5pPr marL="502211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439" kern="1200">
          <a:solidFill>
            <a:schemeClr val="tx1"/>
          </a:solidFill>
          <a:latin typeface="+mn-lt"/>
          <a:ea typeface="+mn-ea"/>
          <a:cs typeface="+mn-cs"/>
        </a:defRPr>
      </a:lvl5pPr>
      <a:lvl6pPr marL="613814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439" kern="1200">
          <a:solidFill>
            <a:schemeClr val="tx1"/>
          </a:solidFill>
          <a:latin typeface="+mn-lt"/>
          <a:ea typeface="+mn-ea"/>
          <a:cs typeface="+mn-cs"/>
        </a:defRPr>
      </a:lvl6pPr>
      <a:lvl7pPr marL="725416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439" kern="1200">
          <a:solidFill>
            <a:schemeClr val="tx1"/>
          </a:solidFill>
          <a:latin typeface="+mn-lt"/>
          <a:ea typeface="+mn-ea"/>
          <a:cs typeface="+mn-cs"/>
        </a:defRPr>
      </a:lvl7pPr>
      <a:lvl8pPr marL="837019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439" kern="1200">
          <a:solidFill>
            <a:schemeClr val="tx1"/>
          </a:solidFill>
          <a:latin typeface="+mn-lt"/>
          <a:ea typeface="+mn-ea"/>
          <a:cs typeface="+mn-cs"/>
        </a:defRPr>
      </a:lvl8pPr>
      <a:lvl9pPr marL="948621" indent="-55801" algn="l" defTabSz="223205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4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1pPr>
      <a:lvl2pPr marL="111603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2pPr>
      <a:lvl3pPr marL="223205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3pPr>
      <a:lvl4pPr marL="334808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4pPr>
      <a:lvl5pPr marL="446410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5pPr>
      <a:lvl6pPr marL="558013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6pPr>
      <a:lvl7pPr marL="669615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7pPr>
      <a:lvl8pPr marL="781218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8pPr>
      <a:lvl9pPr marL="892820" algn="l" defTabSz="223205" rtl="0" eaLnBrk="1" latinLnBrk="0" hangingPunct="1">
        <a:defRPr sz="4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8FA38BB-91E7-D05A-4CFF-9BA32C76E7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1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7768086-7D30-FC6D-A66E-56A574B661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9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CD60A200-BFDF-CB90-E28F-0CC529DFD3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13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D632BA3-302E-2EC3-E4D0-B23A6548D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62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1229D6CF-0FE9-D171-B306-35FA8D517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07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16EDD73-4BE9-E972-B565-917F934449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08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3D53C55-CCE9-BF12-A0D7-8ECBAF5597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935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AD28EF9-F539-0359-BF59-DABFB6B8B9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43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2A8062CB-4DF5-EE46-2488-2F55056BE5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25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E435561-49FE-91A0-2F4A-2F5C476183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888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154F654-2497-D82F-AFCA-5BCBFC991E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14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59AEABD7-1E8E-0B2F-B9FB-6B0D133CF1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19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EC41D46-0DC0-BD6C-65CC-E20C999F6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859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7DD04B1A-4654-9359-13E3-39B4403DA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647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AF4216E7-94A8-20FA-D0FB-35D69B9D23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073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D68C24A-CB94-F6D0-A903-0919C0D64D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27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9072A293-8B4D-81C4-B042-A90F7AC8F9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20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C1E6AAF-FA1E-30C2-0D99-159B59C0F3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77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EED39C41-A66D-B6F3-02C6-CDB0D89B6D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452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30108A3-D7A3-B822-B255-2CD7BB8D4F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58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0C03AB0-7FD4-3791-D8E4-55F7B34E05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603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2E6DE18-E6F0-BDEC-4DBF-10BC88A50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3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BD240F45-3B46-C07B-3771-FE996953DE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5879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957BD31A-ABA8-CB52-2AA3-C1846CFDB1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89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1B3B7400-2EE5-9F1C-812B-C24FE4E7C5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404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EBCDFB88-5B65-DBD8-E81E-85E5C52F9A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2068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7A45968-179B-2EBE-CAED-A21BD092F7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05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2C9E86AB-F5B3-3886-C710-FB223DBCF8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51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3D82419-DE53-C168-50F2-47239F30B8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67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AAAE807-4F30-56BB-65BC-2A443C879B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17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939A603-4104-0B4F-F0B6-D259A0B60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7750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02ABEE8-CB6B-4907-F4B4-70BB6FDC07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74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50ADF51-5688-0E90-7191-AD6221046A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57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3B5A825-ECDD-FC3A-E7D8-F3BD5502A9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0196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CC7C5634-C82D-9874-C0F2-E28C436DD5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1765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9BDFAE91-4482-53C7-3CBF-FAFD2B99FE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2535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6A6C68CC-E898-756A-5B99-D304FEA6DC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803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9CB21FD4-A4DE-42E0-080E-021BA0F860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6234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2045377-AB35-0A46-276B-1422D31673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626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0459B67-50FC-BBC2-B561-CDF94C900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313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275EDF9E-EE37-BEC8-269D-4219875DBE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0291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0EEA01F-5F84-0FF8-C86A-B1E7F85871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020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0612178-DE7E-B576-3D37-041403AAA6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56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4E04141-65D1-49D1-53BC-5875E30913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1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C2FB7564-36BA-94ED-D57F-D10EABE89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678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66AE0B47-C45B-A0B4-04F4-6195326332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4987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EF9834E-F6C7-9868-CC3E-26F512A8F0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7940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D65F45D-135F-B0BD-0CBD-954634E9E4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0890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593564C-7E85-D761-C909-C1AEA646D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318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F37A05D-EDA8-0614-0DB3-106C8DB809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70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373BB90-6529-2065-5468-E9792F43F4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913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74186FF8-EC22-8523-FBBE-47FE412F9A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364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0AF092E-605E-26E9-5CC9-FA54D722F4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502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B3CED06F-FE56-C5E3-E74A-3777700D30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0302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72B8C00F-F27F-6486-4C91-E2DE83E2F4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5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86A040E-488F-1C4D-778F-B6C3CBE09A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6335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6A7CFA0-1E62-9AEE-EBFE-D83040EA79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022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D59FB9C-53C8-B2D3-1602-2CD604CAA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3838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0E6C24A-E399-27DB-CEA4-ABC48BB3FA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798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4" name="Picture 1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CD584437-7647-49BD-AB57-EAFE5A54AB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068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2598E0CC-C941-0ADE-B57A-051E3C8E02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547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A590931D-811A-7C63-554C-03523BFE33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644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FBDF5A9-4820-D595-7314-C879C7D88D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2480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092853C6-40CC-F855-A814-A9B830BCAC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70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3700238-BEAC-E5B1-153E-FE0264B12E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472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FC7C999-BBD6-44F5-9769-20F47846040D}"/>
              </a:ext>
            </a:extLst>
          </p:cNvPr>
          <p:cNvGrpSpPr/>
          <p:nvPr/>
        </p:nvGrpSpPr>
        <p:grpSpPr>
          <a:xfrm>
            <a:off x="878768" y="1730460"/>
            <a:ext cx="529433" cy="645316"/>
            <a:chOff x="1116011" y="1238253"/>
            <a:chExt cx="529433" cy="645316"/>
          </a:xfrm>
        </p:grpSpPr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D8C91E41-A954-4821-907C-1725D0972637}"/>
                </a:ext>
              </a:extLst>
            </p:cNvPr>
            <p:cNvSpPr/>
            <p:nvPr/>
          </p:nvSpPr>
          <p:spPr>
            <a:xfrm>
              <a:off x="1116011" y="1559719"/>
              <a:ext cx="529433" cy="323850"/>
            </a:xfrm>
            <a:prstGeom prst="snip2SameRect">
              <a:avLst/>
            </a:prstGeom>
            <a:solidFill>
              <a:srgbClr val="FF0000"/>
            </a:solidFill>
            <a:ln w="317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6E67FB18-67B8-481E-AC1D-6397C8DDB95B}"/>
                </a:ext>
              </a:extLst>
            </p:cNvPr>
            <p:cNvSpPr/>
            <p:nvPr/>
          </p:nvSpPr>
          <p:spPr>
            <a:xfrm>
              <a:off x="1278730" y="1514000"/>
              <a:ext cx="203994" cy="45719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0A855D-2297-4C32-8118-E5C41C92F7C7}"/>
                </a:ext>
              </a:extLst>
            </p:cNvPr>
            <p:cNvSpPr/>
            <p:nvPr/>
          </p:nvSpPr>
          <p:spPr>
            <a:xfrm>
              <a:off x="1343025" y="1393031"/>
              <a:ext cx="75652" cy="108588"/>
            </a:xfrm>
            <a:prstGeom prst="rect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EC3CDC-58E3-4A6A-B0DC-0691552B24BE}"/>
                </a:ext>
              </a:extLst>
            </p:cNvPr>
            <p:cNvCxnSpPr>
              <a:cxnSpLocks/>
            </p:cNvCxnSpPr>
            <p:nvPr/>
          </p:nvCxnSpPr>
          <p:spPr>
            <a:xfrm>
              <a:off x="1418677" y="1469231"/>
              <a:ext cx="90487" cy="0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59C23B0-1B7A-470E-8021-B24934B900E4}"/>
                </a:ext>
              </a:extLst>
            </p:cNvPr>
            <p:cNvCxnSpPr>
              <a:cxnSpLocks/>
            </p:cNvCxnSpPr>
            <p:nvPr/>
          </p:nvCxnSpPr>
          <p:spPr>
            <a:xfrm>
              <a:off x="1520522" y="1423513"/>
              <a:ext cx="0" cy="90487"/>
            </a:xfrm>
            <a:prstGeom prst="straightConnector1">
              <a:avLst/>
            </a:prstGeom>
            <a:ln w="28575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E14D776-0072-4DCA-A2EA-9253F95C0C92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1380851" y="1333027"/>
              <a:ext cx="0" cy="60004"/>
            </a:xfrm>
            <a:prstGeom prst="straightConnector1">
              <a:avLst/>
            </a:prstGeom>
            <a:ln w="38100" cap="flat">
              <a:solidFill>
                <a:srgbClr val="CC99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8AC171-6E37-4334-B35E-D5F713B5C0B5}"/>
                </a:ext>
              </a:extLst>
            </p:cNvPr>
            <p:cNvCxnSpPr>
              <a:cxnSpLocks/>
            </p:cNvCxnSpPr>
            <p:nvPr/>
          </p:nvCxnSpPr>
          <p:spPr>
            <a:xfrm>
              <a:off x="1220717" y="1393031"/>
              <a:ext cx="321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003E48CF-4390-4533-8558-15E1E69870A7}"/>
                </a:ext>
              </a:extLst>
            </p:cNvPr>
            <p:cNvSpPr/>
            <p:nvPr/>
          </p:nvSpPr>
          <p:spPr>
            <a:xfrm flipV="1">
              <a:off x="1278730" y="1286353"/>
              <a:ext cx="203994" cy="45719"/>
            </a:xfrm>
            <a:prstGeom prst="flowChartManualOperation">
              <a:avLst/>
            </a:prstGeom>
            <a:pattFill prst="pct5">
              <a:fgClr>
                <a:schemeClr val="tx1"/>
              </a:fgClr>
              <a:bgClr>
                <a:schemeClr val="bg1">
                  <a:lumMod val="65000"/>
                </a:schemeClr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Diagonal Stripe 29">
              <a:extLst>
                <a:ext uri="{FF2B5EF4-FFF2-40B4-BE49-F238E27FC236}">
                  <a16:creationId xmlns:a16="http://schemas.microsoft.com/office/drawing/2014/main" id="{F42E9AE9-BE10-4790-A6DF-B6046E27DE32}"/>
                </a:ext>
              </a:extLst>
            </p:cNvPr>
            <p:cNvSpPr/>
            <p:nvPr/>
          </p:nvSpPr>
          <p:spPr>
            <a:xfrm rot="16200000">
              <a:off x="1147227" y="1280299"/>
              <a:ext cx="152873" cy="70454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36" name="Diagonal Stripe 35">
              <a:extLst>
                <a:ext uri="{FF2B5EF4-FFF2-40B4-BE49-F238E27FC236}">
                  <a16:creationId xmlns:a16="http://schemas.microsoft.com/office/drawing/2014/main" id="{F818BDDE-96EA-4566-9269-6AC08806E671}"/>
                </a:ext>
              </a:extLst>
            </p:cNvPr>
            <p:cNvSpPr/>
            <p:nvPr/>
          </p:nvSpPr>
          <p:spPr>
            <a:xfrm rot="16200000" flipV="1">
              <a:off x="1461844" y="1278972"/>
              <a:ext cx="152873" cy="71435"/>
            </a:xfrm>
            <a:prstGeom prst="diagStrip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ED1B2EB9-B8EC-40C9-BE93-8095D407DF6F}"/>
              </a:ext>
            </a:extLst>
          </p:cNvPr>
          <p:cNvSpPr txBox="1"/>
          <p:nvPr/>
        </p:nvSpPr>
        <p:spPr>
          <a:xfrm>
            <a:off x="74539" y="2488358"/>
            <a:ext cx="2082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Water Filter + Cooking Kit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F6CAAB6-A0A0-496F-8B02-54E42189E373}"/>
              </a:ext>
            </a:extLst>
          </p:cNvPr>
          <p:cNvGrpSpPr/>
          <p:nvPr/>
        </p:nvGrpSpPr>
        <p:grpSpPr>
          <a:xfrm>
            <a:off x="666099" y="88931"/>
            <a:ext cx="1198442" cy="1100708"/>
            <a:chOff x="657727" y="179733"/>
            <a:chExt cx="1198442" cy="110070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E110A9A-3F40-4D87-AD06-141DB979A910}"/>
                </a:ext>
              </a:extLst>
            </p:cNvPr>
            <p:cNvGrpSpPr/>
            <p:nvPr/>
          </p:nvGrpSpPr>
          <p:grpSpPr>
            <a:xfrm>
              <a:off x="657727" y="179733"/>
              <a:ext cx="956542" cy="1100708"/>
              <a:chOff x="658553" y="357777"/>
              <a:chExt cx="956542" cy="1100708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B1AE744-F031-4D04-AD0C-4A94DD2EA654}"/>
                  </a:ext>
                </a:extLst>
              </p:cNvPr>
              <p:cNvSpPr/>
              <p:nvPr/>
            </p:nvSpPr>
            <p:spPr>
              <a:xfrm rot="20544078">
                <a:off x="658553" y="425712"/>
                <a:ext cx="956542" cy="1032773"/>
              </a:xfrm>
              <a:custGeom>
                <a:avLst/>
                <a:gdLst>
                  <a:gd name="connsiteX0" fmla="*/ 473148 w 956542"/>
                  <a:gd name="connsiteY0" fmla="*/ 24746 h 1032773"/>
                  <a:gd name="connsiteX1" fmla="*/ 289792 w 956542"/>
                  <a:gd name="connsiteY1" fmla="*/ 24746 h 1032773"/>
                  <a:gd name="connsiteX2" fmla="*/ 85004 w 956542"/>
                  <a:gd name="connsiteY2" fmla="*/ 281921 h 1032773"/>
                  <a:gd name="connsiteX3" fmla="*/ 20710 w 956542"/>
                  <a:gd name="connsiteY3" fmla="*/ 829609 h 1032773"/>
                  <a:gd name="connsiteX4" fmla="*/ 432667 w 956542"/>
                  <a:gd name="connsiteY4" fmla="*/ 1022490 h 1032773"/>
                  <a:gd name="connsiteX5" fmla="*/ 956542 w 956542"/>
                  <a:gd name="connsiteY5" fmla="*/ 989152 h 103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56542" h="1032773">
                    <a:moveTo>
                      <a:pt x="473148" y="24746"/>
                    </a:moveTo>
                    <a:cubicBezTo>
                      <a:pt x="413815" y="3315"/>
                      <a:pt x="354483" y="-18116"/>
                      <a:pt x="289792" y="24746"/>
                    </a:cubicBezTo>
                    <a:cubicBezTo>
                      <a:pt x="225101" y="67608"/>
                      <a:pt x="129851" y="147777"/>
                      <a:pt x="85004" y="281921"/>
                    </a:cubicBezTo>
                    <a:cubicBezTo>
                      <a:pt x="40157" y="416065"/>
                      <a:pt x="-37234" y="706181"/>
                      <a:pt x="20710" y="829609"/>
                    </a:cubicBezTo>
                    <a:cubicBezTo>
                      <a:pt x="78654" y="953037"/>
                      <a:pt x="276695" y="995899"/>
                      <a:pt x="432667" y="1022490"/>
                    </a:cubicBezTo>
                    <a:cubicBezTo>
                      <a:pt x="588639" y="1049081"/>
                      <a:pt x="772590" y="1019116"/>
                      <a:pt x="956542" y="989152"/>
                    </a:cubicBezTo>
                  </a:path>
                </a:pathLst>
              </a:cu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32" name="Flowchart: Direct Access Storage 31">
                <a:extLst>
                  <a:ext uri="{FF2B5EF4-FFF2-40B4-BE49-F238E27FC236}">
                    <a16:creationId xmlns:a16="http://schemas.microsoft.com/office/drawing/2014/main" id="{1F1873CE-2927-4C4A-8461-FC3D9E7A476D}"/>
                  </a:ext>
                </a:extLst>
              </p:cNvPr>
              <p:cNvSpPr/>
              <p:nvPr/>
            </p:nvSpPr>
            <p:spPr>
              <a:xfrm>
                <a:off x="977859" y="449059"/>
                <a:ext cx="86050" cy="58271"/>
              </a:xfrm>
              <a:prstGeom prst="flowChartMagneticDrum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" name="Cylinder 1">
                <a:extLst>
                  <a:ext uri="{FF2B5EF4-FFF2-40B4-BE49-F238E27FC236}">
                    <a16:creationId xmlns:a16="http://schemas.microsoft.com/office/drawing/2014/main" id="{5569951C-9A76-4001-8008-848D9980B5AB}"/>
                  </a:ext>
                </a:extLst>
              </p:cNvPr>
              <p:cNvSpPr/>
              <p:nvPr/>
            </p:nvSpPr>
            <p:spPr>
              <a:xfrm>
                <a:off x="933652" y="1081982"/>
                <a:ext cx="404691" cy="152865"/>
              </a:xfrm>
              <a:prstGeom prst="can">
                <a:avLst>
                  <a:gd name="adj" fmla="val 42135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" name="Cylinder 2">
                <a:extLst>
                  <a:ext uri="{FF2B5EF4-FFF2-40B4-BE49-F238E27FC236}">
                    <a16:creationId xmlns:a16="http://schemas.microsoft.com/office/drawing/2014/main" id="{ED697BE4-F999-4BCE-98E7-63039D8ACF64}"/>
                  </a:ext>
                </a:extLst>
              </p:cNvPr>
              <p:cNvSpPr/>
              <p:nvPr/>
            </p:nvSpPr>
            <p:spPr>
              <a:xfrm>
                <a:off x="1021055" y="568839"/>
                <a:ext cx="230434" cy="561467"/>
              </a:xfrm>
              <a:prstGeom prst="can">
                <a:avLst>
                  <a:gd name="adj" fmla="val 126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BB0AEE69-A8F1-4597-A07D-2CB127B93CE9}"/>
                  </a:ext>
                </a:extLst>
              </p:cNvPr>
              <p:cNvSpPr/>
              <p:nvPr/>
            </p:nvSpPr>
            <p:spPr>
              <a:xfrm>
                <a:off x="996511" y="497430"/>
                <a:ext cx="278972" cy="100013"/>
              </a:xfrm>
              <a:prstGeom prst="can">
                <a:avLst/>
              </a:prstGeom>
              <a:solidFill>
                <a:srgbClr val="E8202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" name="Rectangle: Top Corners Snipped 7">
                <a:extLst>
                  <a:ext uri="{FF2B5EF4-FFF2-40B4-BE49-F238E27FC236}">
                    <a16:creationId xmlns:a16="http://schemas.microsoft.com/office/drawing/2014/main" id="{1F8628F8-51D9-40DA-BF6F-52295D5A00FA}"/>
                  </a:ext>
                </a:extLst>
              </p:cNvPr>
              <p:cNvSpPr/>
              <p:nvPr/>
            </p:nvSpPr>
            <p:spPr>
              <a:xfrm>
                <a:off x="1038404" y="430639"/>
                <a:ext cx="183101" cy="89265"/>
              </a:xfrm>
              <a:prstGeom prst="snip2Same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Half Frame 12">
                <a:extLst>
                  <a:ext uri="{FF2B5EF4-FFF2-40B4-BE49-F238E27FC236}">
                    <a16:creationId xmlns:a16="http://schemas.microsoft.com/office/drawing/2014/main" id="{481779ED-0454-426A-A0DF-C832B4C60788}"/>
                  </a:ext>
                </a:extLst>
              </p:cNvPr>
              <p:cNvSpPr/>
              <p:nvPr/>
            </p:nvSpPr>
            <p:spPr>
              <a:xfrm flipH="1">
                <a:off x="1293003" y="391437"/>
                <a:ext cx="162720" cy="581957"/>
              </a:xfrm>
              <a:prstGeom prst="halfFrame">
                <a:avLst/>
              </a:prstGeom>
              <a:solidFill>
                <a:schemeClr val="tx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24ED63-2C85-40AC-863F-5915436B2A3C}"/>
                  </a:ext>
                </a:extLst>
              </p:cNvPr>
              <p:cNvSpPr/>
              <p:nvPr/>
            </p:nvSpPr>
            <p:spPr>
              <a:xfrm>
                <a:off x="1219191" y="357777"/>
                <a:ext cx="91740" cy="157387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34" name="Flowchart: Direct Access Storage 33">
              <a:extLst>
                <a:ext uri="{FF2B5EF4-FFF2-40B4-BE49-F238E27FC236}">
                  <a16:creationId xmlns:a16="http://schemas.microsoft.com/office/drawing/2014/main" id="{51CAD138-EFEC-4BF6-B8A9-89FB6CB4B2CB}"/>
                </a:ext>
              </a:extLst>
            </p:cNvPr>
            <p:cNvSpPr/>
            <p:nvPr/>
          </p:nvSpPr>
          <p:spPr>
            <a:xfrm rot="19877826">
              <a:off x="1679706" y="966361"/>
              <a:ext cx="176463" cy="152865"/>
            </a:xfrm>
            <a:prstGeom prst="flowChartMagneticDrum">
              <a:avLst/>
            </a:prstGeom>
            <a:pattFill prst="pct2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1" name="Plus Sign 40">
            <a:extLst>
              <a:ext uri="{FF2B5EF4-FFF2-40B4-BE49-F238E27FC236}">
                <a16:creationId xmlns:a16="http://schemas.microsoft.com/office/drawing/2014/main" id="{4DC35840-4137-41BD-A74D-FB3AB6809975}"/>
              </a:ext>
            </a:extLst>
          </p:cNvPr>
          <p:cNvSpPr/>
          <p:nvPr/>
        </p:nvSpPr>
        <p:spPr>
          <a:xfrm>
            <a:off x="970281" y="1290347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207A1C5-510D-D181-C80E-58F781A49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6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4A828F7-4045-CD30-13F7-D404F753E1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842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0382C4-1242-4709-AD1A-0B23C17B64D4}"/>
              </a:ext>
            </a:extLst>
          </p:cNvPr>
          <p:cNvSpPr txBox="1"/>
          <p:nvPr/>
        </p:nvSpPr>
        <p:spPr>
          <a:xfrm>
            <a:off x="292530" y="2479079"/>
            <a:ext cx="1684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Bug Spray + Bed Net</a:t>
            </a:r>
          </a:p>
        </p:txBody>
      </p:sp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677BAFE0-E253-4E0B-883D-52E3F08109C3}"/>
              </a:ext>
            </a:extLst>
          </p:cNvPr>
          <p:cNvGrpSpPr/>
          <p:nvPr/>
        </p:nvGrpSpPr>
        <p:grpSpPr>
          <a:xfrm>
            <a:off x="622189" y="1659227"/>
            <a:ext cx="987639" cy="1306244"/>
            <a:chOff x="1067221" y="967349"/>
            <a:chExt cx="987639" cy="1306244"/>
          </a:xfrm>
        </p:grpSpPr>
        <p:pic>
          <p:nvPicPr>
            <p:cNvPr id="3" name="Graphic 2" descr="Bed">
              <a:extLst>
                <a:ext uri="{FF2B5EF4-FFF2-40B4-BE49-F238E27FC236}">
                  <a16:creationId xmlns:a16="http://schemas.microsoft.com/office/drawing/2014/main" id="{51757DD5-BE04-4845-8D76-B56A7F2C23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2156" y="1159073"/>
              <a:ext cx="758792" cy="758792"/>
            </a:xfrm>
            <a:prstGeom prst="rect">
              <a:avLst/>
            </a:prstGeom>
          </p:spPr>
        </p:pic>
        <p:grpSp>
          <p:nvGrpSpPr>
            <p:cNvPr id="2053" name="Group 2052">
              <a:extLst>
                <a:ext uri="{FF2B5EF4-FFF2-40B4-BE49-F238E27FC236}">
                  <a16:creationId xmlns:a16="http://schemas.microsoft.com/office/drawing/2014/main" id="{05BBCC9A-2532-4918-9006-BD249D32761C}"/>
                </a:ext>
              </a:extLst>
            </p:cNvPr>
            <p:cNvGrpSpPr/>
            <p:nvPr/>
          </p:nvGrpSpPr>
          <p:grpSpPr>
            <a:xfrm>
              <a:off x="1067221" y="967349"/>
              <a:ext cx="987639" cy="1306244"/>
              <a:chOff x="1114846" y="1007830"/>
              <a:chExt cx="987639" cy="1306244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F88747CB-EF41-47C9-B1A2-3210977DC90C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36832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B02D164C-24EB-4168-9793-A11260B39129}"/>
                  </a:ext>
                </a:extLst>
              </p:cNvPr>
              <p:cNvSpPr/>
              <p:nvPr/>
            </p:nvSpPr>
            <p:spPr>
              <a:xfrm flipH="1">
                <a:off x="1201946" y="1235240"/>
                <a:ext cx="406719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305C9A18-98EF-48D4-A126-EE4BEE8D1E08}"/>
                  </a:ext>
                </a:extLst>
              </p:cNvPr>
              <p:cNvSpPr/>
              <p:nvPr/>
            </p:nvSpPr>
            <p:spPr>
              <a:xfrm>
                <a:off x="1659652" y="1235240"/>
                <a:ext cx="229306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C87020BF-579D-4300-886D-F5D0AF60D4E2}"/>
                  </a:ext>
                </a:extLst>
              </p:cNvPr>
              <p:cNvSpPr/>
              <p:nvPr/>
            </p:nvSpPr>
            <p:spPr>
              <a:xfrm flipH="1">
                <a:off x="1372515" y="1235239"/>
                <a:ext cx="185190" cy="1078833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59324496-88AC-4BEC-B3AD-67025F333943}"/>
                  </a:ext>
                </a:extLst>
              </p:cNvPr>
              <p:cNvSpPr/>
              <p:nvPr/>
            </p:nvSpPr>
            <p:spPr>
              <a:xfrm flipH="1">
                <a:off x="1470516" y="1235238"/>
                <a:ext cx="179784" cy="107883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B3C81001-354F-4E31-B069-3C29A693847C}"/>
                  </a:ext>
                </a:extLst>
              </p:cNvPr>
              <p:cNvSpPr/>
              <p:nvPr/>
            </p:nvSpPr>
            <p:spPr>
              <a:xfrm>
                <a:off x="1540160" y="1239420"/>
                <a:ext cx="206588" cy="1074651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2051" name="Group 2050">
                <a:extLst>
                  <a:ext uri="{FF2B5EF4-FFF2-40B4-BE49-F238E27FC236}">
                    <a16:creationId xmlns:a16="http://schemas.microsoft.com/office/drawing/2014/main" id="{0AFDED7E-21FE-4EFC-ADD0-F250483AF095}"/>
                  </a:ext>
                </a:extLst>
              </p:cNvPr>
              <p:cNvGrpSpPr/>
              <p:nvPr/>
            </p:nvGrpSpPr>
            <p:grpSpPr>
              <a:xfrm>
                <a:off x="1114846" y="1007830"/>
                <a:ext cx="987639" cy="760812"/>
                <a:chOff x="1114846" y="1007830"/>
                <a:chExt cx="987639" cy="760812"/>
              </a:xfrm>
            </p:grpSpPr>
            <p:sp>
              <p:nvSpPr>
                <p:cNvPr id="6" name="Trapezoid 5">
                  <a:extLst>
                    <a:ext uri="{FF2B5EF4-FFF2-40B4-BE49-F238E27FC236}">
                      <a16:creationId xmlns:a16="http://schemas.microsoft.com/office/drawing/2014/main" id="{97441CD4-E354-45AE-B3C9-F2EE53745F13}"/>
                    </a:ext>
                  </a:extLst>
                </p:cNvPr>
                <p:cNvSpPr/>
                <p:nvPr/>
              </p:nvSpPr>
              <p:spPr>
                <a:xfrm>
                  <a:off x="1114846" y="1235241"/>
                  <a:ext cx="987639" cy="533401"/>
                </a:xfrm>
                <a:prstGeom prst="trapezoid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8" name="Flowchart: Extract 7">
                  <a:extLst>
                    <a:ext uri="{FF2B5EF4-FFF2-40B4-BE49-F238E27FC236}">
                      <a16:creationId xmlns:a16="http://schemas.microsoft.com/office/drawing/2014/main" id="{17997AA2-485B-4AF9-BEF5-CB9D199D5569}"/>
                    </a:ext>
                  </a:extLst>
                </p:cNvPr>
                <p:cNvSpPr/>
                <p:nvPr/>
              </p:nvSpPr>
              <p:spPr>
                <a:xfrm>
                  <a:off x="1269180" y="1007830"/>
                  <a:ext cx="678970" cy="227411"/>
                </a:xfrm>
                <a:prstGeom prst="flowChartExtra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F41A7513-D4D0-44F3-B814-A01D664C864A}"/>
                    </a:ext>
                  </a:extLst>
                </p:cNvPr>
                <p:cNvCxnSpPr>
                  <a:stCxn id="8" idx="0"/>
                  <a:endCxn id="6" idx="2"/>
                </p:cNvCxnSpPr>
                <p:nvPr/>
              </p:nvCxnSpPr>
              <p:spPr>
                <a:xfrm>
                  <a:off x="1608665" y="1007830"/>
                  <a:ext cx="1" cy="76081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453160CC-1E38-4BBA-B62D-1F215744F482}"/>
                    </a:ext>
                  </a:extLst>
                </p:cNvPr>
                <p:cNvSpPr/>
                <p:nvPr/>
              </p:nvSpPr>
              <p:spPr>
                <a:xfrm>
                  <a:off x="1223211" y="1303421"/>
                  <a:ext cx="766010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DAE2A161-CCA3-4B49-B98C-F2793E4BB66C}"/>
                    </a:ext>
                  </a:extLst>
                </p:cNvPr>
                <p:cNvSpPr/>
                <p:nvPr/>
              </p:nvSpPr>
              <p:spPr>
                <a:xfrm>
                  <a:off x="1201946" y="1455821"/>
                  <a:ext cx="82602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49364021-66B8-47E0-AA51-2BDD1FBD0834}"/>
                    </a:ext>
                  </a:extLst>
                </p:cNvPr>
                <p:cNvSpPr/>
                <p:nvPr/>
              </p:nvSpPr>
              <p:spPr>
                <a:xfrm>
                  <a:off x="1163195" y="1592459"/>
                  <a:ext cx="898216" cy="76335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1889765-8792-477B-8FB7-EA1DDBA4C918}"/>
                    </a:ext>
                  </a:extLst>
                </p:cNvPr>
                <p:cNvSpPr/>
                <p:nvPr/>
              </p:nvSpPr>
              <p:spPr>
                <a:xfrm>
                  <a:off x="1477184" y="1094807"/>
                  <a:ext cx="269560" cy="48276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96B107F-5810-49EF-9FDA-F815517F702E}"/>
                    </a:ext>
                  </a:extLst>
                </p:cNvPr>
                <p:cNvSpPr/>
                <p:nvPr/>
              </p:nvSpPr>
              <p:spPr>
                <a:xfrm>
                  <a:off x="1372515" y="1163200"/>
                  <a:ext cx="478552" cy="48063"/>
                </a:xfrm>
                <a:custGeom>
                  <a:avLst/>
                  <a:gdLst>
                    <a:gd name="connsiteX0" fmla="*/ 0 w 766010"/>
                    <a:gd name="connsiteY0" fmla="*/ 0 h 76335"/>
                    <a:gd name="connsiteX1" fmla="*/ 376989 w 766010"/>
                    <a:gd name="connsiteY1" fmla="*/ 76200 h 76335"/>
                    <a:gd name="connsiteX2" fmla="*/ 766010 w 766010"/>
                    <a:gd name="connsiteY2" fmla="*/ 20053 h 76335"/>
                    <a:gd name="connsiteX3" fmla="*/ 766010 w 766010"/>
                    <a:gd name="connsiteY3" fmla="*/ 20053 h 763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66010" h="76335">
                      <a:moveTo>
                        <a:pt x="0" y="0"/>
                      </a:moveTo>
                      <a:cubicBezTo>
                        <a:pt x="124660" y="36429"/>
                        <a:pt x="249321" y="72858"/>
                        <a:pt x="376989" y="76200"/>
                      </a:cubicBezTo>
                      <a:cubicBezTo>
                        <a:pt x="504657" y="79542"/>
                        <a:pt x="766010" y="20053"/>
                        <a:pt x="766010" y="20053"/>
                      </a:cubicBezTo>
                      <a:lnTo>
                        <a:pt x="766010" y="20053"/>
                      </a:lnTo>
                    </a:path>
                  </a:pathLst>
                </a:cu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09D328D-9FFD-4F72-8D0D-AF106664D76C}"/>
                    </a:ext>
                  </a:extLst>
                </p:cNvPr>
                <p:cNvCxnSpPr>
                  <a:cxnSpLocks/>
                  <a:stCxn id="8" idx="0"/>
                </p:cNvCxnSpPr>
                <p:nvPr/>
              </p:nvCxnSpPr>
              <p:spPr>
                <a:xfrm flipH="1">
                  <a:off x="1331502" y="1007830"/>
                  <a:ext cx="277163" cy="2274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4DCE6D8-57E2-4DEF-9641-776B917874CE}"/>
                    </a:ext>
                  </a:extLst>
                </p:cNvPr>
                <p:cNvCxnSpPr>
                  <a:cxnSpLocks/>
                  <a:stCxn id="8" idx="0"/>
                  <a:endCxn id="14" idx="0"/>
                </p:cNvCxnSpPr>
                <p:nvPr/>
              </p:nvCxnSpPr>
              <p:spPr>
                <a:xfrm flipH="1">
                  <a:off x="1465110" y="1007830"/>
                  <a:ext cx="143555" cy="22740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E4AA100B-B29F-466F-AD8E-EF9EDDCEC6B6}"/>
                    </a:ext>
                  </a:extLst>
                </p:cNvPr>
                <p:cNvCxnSpPr>
                  <a:cxnSpLocks/>
                  <a:stCxn id="8" idx="0"/>
                  <a:endCxn id="10" idx="0"/>
                </p:cNvCxnSpPr>
                <p:nvPr/>
              </p:nvCxnSpPr>
              <p:spPr>
                <a:xfrm>
                  <a:off x="1608665" y="1007830"/>
                  <a:ext cx="165640" cy="2274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82CBF3EB-BA0C-4BF1-ACC9-F6EDA6FECE09}"/>
                    </a:ext>
                  </a:extLst>
                </p:cNvPr>
                <p:cNvCxnSpPr>
                  <a:cxnSpLocks/>
                  <a:endCxn id="8" idx="0"/>
                </p:cNvCxnSpPr>
                <p:nvPr/>
              </p:nvCxnSpPr>
              <p:spPr>
                <a:xfrm flipH="1" flipV="1">
                  <a:off x="1608665" y="1007830"/>
                  <a:ext cx="287826" cy="2299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7" name="Group 2066">
            <a:extLst>
              <a:ext uri="{FF2B5EF4-FFF2-40B4-BE49-F238E27FC236}">
                <a16:creationId xmlns:a16="http://schemas.microsoft.com/office/drawing/2014/main" id="{AEA8D9C5-A5A1-4F7A-856E-7DA355F0C018}"/>
              </a:ext>
            </a:extLst>
          </p:cNvPr>
          <p:cNvGrpSpPr/>
          <p:nvPr/>
        </p:nvGrpSpPr>
        <p:grpSpPr>
          <a:xfrm>
            <a:off x="916096" y="144700"/>
            <a:ext cx="394925" cy="890612"/>
            <a:chOff x="338778" y="902443"/>
            <a:chExt cx="394925" cy="890612"/>
          </a:xfrm>
        </p:grpSpPr>
        <p:sp>
          <p:nvSpPr>
            <p:cNvPr id="2055" name="Cylinder 2054">
              <a:extLst>
                <a:ext uri="{FF2B5EF4-FFF2-40B4-BE49-F238E27FC236}">
                  <a16:creationId xmlns:a16="http://schemas.microsoft.com/office/drawing/2014/main" id="{A41E2BE9-951D-4266-AF7E-98A1D665A1C9}"/>
                </a:ext>
              </a:extLst>
            </p:cNvPr>
            <p:cNvSpPr/>
            <p:nvPr/>
          </p:nvSpPr>
          <p:spPr>
            <a:xfrm>
              <a:off x="338778" y="1110777"/>
              <a:ext cx="394925" cy="682278"/>
            </a:xfrm>
            <a:prstGeom prst="can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057" name="Cylinder 2056">
              <a:extLst>
                <a:ext uri="{FF2B5EF4-FFF2-40B4-BE49-F238E27FC236}">
                  <a16:creationId xmlns:a16="http://schemas.microsoft.com/office/drawing/2014/main" id="{98DBC354-9FEF-42AF-AD9B-FB1873DB9EBC}"/>
                </a:ext>
              </a:extLst>
            </p:cNvPr>
            <p:cNvSpPr/>
            <p:nvPr/>
          </p:nvSpPr>
          <p:spPr>
            <a:xfrm>
              <a:off x="509356" y="1034423"/>
              <a:ext cx="45719" cy="136357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6" name="Cylinder 2055">
              <a:extLst>
                <a:ext uri="{FF2B5EF4-FFF2-40B4-BE49-F238E27FC236}">
                  <a16:creationId xmlns:a16="http://schemas.microsoft.com/office/drawing/2014/main" id="{32FBDC6B-766D-4F1C-AE08-AD634B7C4162}"/>
                </a:ext>
              </a:extLst>
            </p:cNvPr>
            <p:cNvSpPr/>
            <p:nvPr/>
          </p:nvSpPr>
          <p:spPr>
            <a:xfrm>
              <a:off x="458194" y="902443"/>
              <a:ext cx="143539" cy="17602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059" name="Graphic 2058" descr="Bug">
              <a:extLst>
                <a:ext uri="{FF2B5EF4-FFF2-40B4-BE49-F238E27FC236}">
                  <a16:creationId xmlns:a16="http://schemas.microsoft.com/office/drawing/2014/main" id="{1CB8A968-DE7D-4F84-901A-CDC036E7A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3232" y="1350365"/>
              <a:ext cx="220672" cy="220672"/>
            </a:xfrm>
            <a:prstGeom prst="rect">
              <a:avLst/>
            </a:prstGeom>
          </p:spPr>
        </p:pic>
        <p:sp>
          <p:nvSpPr>
            <p:cNvPr id="2060" name="Oval 2059">
              <a:extLst>
                <a:ext uri="{FF2B5EF4-FFF2-40B4-BE49-F238E27FC236}">
                  <a16:creationId xmlns:a16="http://schemas.microsoft.com/office/drawing/2014/main" id="{FC37B20F-F67A-4C6F-9172-40A9C56EE4C7}"/>
                </a:ext>
              </a:extLst>
            </p:cNvPr>
            <p:cNvSpPr/>
            <p:nvPr/>
          </p:nvSpPr>
          <p:spPr>
            <a:xfrm>
              <a:off x="397042" y="1301107"/>
              <a:ext cx="280272" cy="32720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62" name="Straight Connector 2061">
              <a:extLst>
                <a:ext uri="{FF2B5EF4-FFF2-40B4-BE49-F238E27FC236}">
                  <a16:creationId xmlns:a16="http://schemas.microsoft.com/office/drawing/2014/main" id="{A53A718E-B50A-4679-90EB-C3AA8077EC40}"/>
                </a:ext>
              </a:extLst>
            </p:cNvPr>
            <p:cNvCxnSpPr>
              <a:cxnSpLocks/>
              <a:stCxn id="2060" idx="1"/>
              <a:endCxn id="2060" idx="5"/>
            </p:cNvCxnSpPr>
            <p:nvPr/>
          </p:nvCxnSpPr>
          <p:spPr>
            <a:xfrm>
              <a:off x="438087" y="1349025"/>
              <a:ext cx="198182" cy="231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3720B5B0-81D6-4B2C-8B44-0BDB9F0ECB53}"/>
                </a:ext>
              </a:extLst>
            </p:cNvPr>
            <p:cNvSpPr/>
            <p:nvPr/>
          </p:nvSpPr>
          <p:spPr>
            <a:xfrm>
              <a:off x="482338" y="965103"/>
              <a:ext cx="95250" cy="81951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068" name="Plus Sign 2067">
            <a:extLst>
              <a:ext uri="{FF2B5EF4-FFF2-40B4-BE49-F238E27FC236}">
                <a16:creationId xmlns:a16="http://schemas.microsoft.com/office/drawing/2014/main" id="{EE4C501F-58FC-46B2-ABEC-145833EEABB3}"/>
              </a:ext>
            </a:extLst>
          </p:cNvPr>
          <p:cNvSpPr/>
          <p:nvPr/>
        </p:nvSpPr>
        <p:spPr>
          <a:xfrm>
            <a:off x="943291" y="1178574"/>
            <a:ext cx="347311" cy="366302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CAF7FB84-FD18-5E46-7BBA-DEDC64CC35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602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108123" y="2418684"/>
            <a:ext cx="2043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Anti-Protozoan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279" y="-5085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419" y="1761068"/>
            <a:ext cx="669763" cy="66976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29BFB20-9BA6-4E75-AE0D-1353ACBB3812}"/>
              </a:ext>
            </a:extLst>
          </p:cNvPr>
          <p:cNvGrpSpPr/>
          <p:nvPr/>
        </p:nvGrpSpPr>
        <p:grpSpPr>
          <a:xfrm>
            <a:off x="244557" y="498039"/>
            <a:ext cx="1742486" cy="1584158"/>
            <a:chOff x="258506" y="780353"/>
            <a:chExt cx="1742486" cy="1584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8C78643-B10A-4E1D-9DDB-8EC90A894F4B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258506" y="780353"/>
              <a:chExt cx="1742486" cy="158415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1DF922F-1B3B-4D56-ABB0-00123F2823C6}"/>
                  </a:ext>
                </a:extLst>
              </p:cNvPr>
              <p:cNvGrpSpPr/>
              <p:nvPr/>
            </p:nvGrpSpPr>
            <p:grpSpPr>
              <a:xfrm>
                <a:off x="1163741" y="1654345"/>
                <a:ext cx="380161" cy="369849"/>
                <a:chOff x="950580" y="53671"/>
                <a:chExt cx="582123" cy="701172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E36E61CF-8F0D-4AB0-B7FE-C779569BEBE6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A661041-FA7B-49C3-A35D-C7C6DD2D655B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08B9A4C-72F9-4FAD-8F2D-51CEDB8673C5}"/>
                  </a:ext>
                </a:extLst>
              </p:cNvPr>
              <p:cNvGrpSpPr/>
              <p:nvPr/>
            </p:nvGrpSpPr>
            <p:grpSpPr>
              <a:xfrm>
                <a:off x="1076716" y="992659"/>
                <a:ext cx="380161" cy="369849"/>
                <a:chOff x="950580" y="53671"/>
                <a:chExt cx="582123" cy="701172"/>
              </a:xfrm>
            </p:grpSpPr>
            <p:sp>
              <p:nvSpPr>
                <p:cNvPr id="2" name="Freeform: Shape 1">
                  <a:extLst>
                    <a:ext uri="{FF2B5EF4-FFF2-40B4-BE49-F238E27FC236}">
                      <a16:creationId xmlns:a16="http://schemas.microsoft.com/office/drawing/2014/main" id="{801B1AFC-3A93-409B-B296-0CA2334C7D5A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3" name="Freeform: Shape 2">
                  <a:extLst>
                    <a:ext uri="{FF2B5EF4-FFF2-40B4-BE49-F238E27FC236}">
                      <a16:creationId xmlns:a16="http://schemas.microsoft.com/office/drawing/2014/main" id="{C56408FA-BD11-4F0C-80C6-9969C6DC333F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D3F6021-0937-49DE-ACC9-DA2C83D6B185}"/>
                  </a:ext>
                </a:extLst>
              </p:cNvPr>
              <p:cNvGrpSpPr/>
              <p:nvPr/>
            </p:nvGrpSpPr>
            <p:grpSpPr>
              <a:xfrm>
                <a:off x="258506" y="780353"/>
                <a:ext cx="1742486" cy="1584158"/>
                <a:chOff x="168442" y="332874"/>
                <a:chExt cx="1742486" cy="1584158"/>
              </a:xfrm>
            </p:grpSpPr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C9DE1C3-28AD-4AFA-ABD5-8405C7D7940B}"/>
                    </a:ext>
                  </a:extLst>
                </p:cNvPr>
                <p:cNvSpPr/>
                <p:nvPr/>
              </p:nvSpPr>
              <p:spPr>
                <a:xfrm>
                  <a:off x="168442" y="332874"/>
                  <a:ext cx="1742486" cy="158415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03305223-01D9-4B4A-A571-4ADBF27ED9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1368" y="485274"/>
                  <a:ext cx="1022685" cy="12954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0A431C6-1548-4F9D-8BC9-F4264B290AD1}"/>
                  </a:ext>
                </a:extLst>
              </p:cNvPr>
              <p:cNvGrpSpPr/>
              <p:nvPr/>
            </p:nvGrpSpPr>
            <p:grpSpPr>
              <a:xfrm>
                <a:off x="623264" y="1700466"/>
                <a:ext cx="380161" cy="369849"/>
                <a:chOff x="950580" y="53671"/>
                <a:chExt cx="582123" cy="701172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76B85CE1-89F3-4F60-B72B-210E3143B2A1}"/>
                    </a:ext>
                  </a:extLst>
                </p:cNvPr>
                <p:cNvSpPr/>
                <p:nvPr/>
              </p:nvSpPr>
              <p:spPr>
                <a:xfrm>
                  <a:off x="1160748" y="53671"/>
                  <a:ext cx="371955" cy="526298"/>
                </a:xfrm>
                <a:custGeom>
                  <a:avLst/>
                  <a:gdLst>
                    <a:gd name="connsiteX0" fmla="*/ 721895 w 1159042"/>
                    <a:gd name="connsiteY0" fmla="*/ 20052 h 1295400"/>
                    <a:gd name="connsiteX1" fmla="*/ 774031 w 1159042"/>
                    <a:gd name="connsiteY1" fmla="*/ 32084 h 1295400"/>
                    <a:gd name="connsiteX2" fmla="*/ 786063 w 1159042"/>
                    <a:gd name="connsiteY2" fmla="*/ 36094 h 1295400"/>
                    <a:gd name="connsiteX3" fmla="*/ 798095 w 1159042"/>
                    <a:gd name="connsiteY3" fmla="*/ 44115 h 1295400"/>
                    <a:gd name="connsiteX4" fmla="*/ 842210 w 1159042"/>
                    <a:gd name="connsiteY4" fmla="*/ 56147 h 1295400"/>
                    <a:gd name="connsiteX5" fmla="*/ 866274 w 1159042"/>
                    <a:gd name="connsiteY5" fmla="*/ 64168 h 1295400"/>
                    <a:gd name="connsiteX6" fmla="*/ 902368 w 1159042"/>
                    <a:gd name="connsiteY6" fmla="*/ 76200 h 1295400"/>
                    <a:gd name="connsiteX7" fmla="*/ 926431 w 1159042"/>
                    <a:gd name="connsiteY7" fmla="*/ 84221 h 1295400"/>
                    <a:gd name="connsiteX8" fmla="*/ 938463 w 1159042"/>
                    <a:gd name="connsiteY8" fmla="*/ 92242 h 1295400"/>
                    <a:gd name="connsiteX9" fmla="*/ 974558 w 1159042"/>
                    <a:gd name="connsiteY9" fmla="*/ 108284 h 1295400"/>
                    <a:gd name="connsiteX10" fmla="*/ 982579 w 1159042"/>
                    <a:gd name="connsiteY10" fmla="*/ 120315 h 1295400"/>
                    <a:gd name="connsiteX11" fmla="*/ 994610 w 1159042"/>
                    <a:gd name="connsiteY11" fmla="*/ 124326 h 1295400"/>
                    <a:gd name="connsiteX12" fmla="*/ 998621 w 1159042"/>
                    <a:gd name="connsiteY12" fmla="*/ 136357 h 1295400"/>
                    <a:gd name="connsiteX13" fmla="*/ 1010652 w 1159042"/>
                    <a:gd name="connsiteY13" fmla="*/ 144378 h 1295400"/>
                    <a:gd name="connsiteX14" fmla="*/ 1018674 w 1159042"/>
                    <a:gd name="connsiteY14" fmla="*/ 152400 h 1295400"/>
                    <a:gd name="connsiteX15" fmla="*/ 1034716 w 1159042"/>
                    <a:gd name="connsiteY15" fmla="*/ 176463 h 1295400"/>
                    <a:gd name="connsiteX16" fmla="*/ 1042737 w 1159042"/>
                    <a:gd name="connsiteY16" fmla="*/ 188494 h 1295400"/>
                    <a:gd name="connsiteX17" fmla="*/ 1046747 w 1159042"/>
                    <a:gd name="connsiteY17" fmla="*/ 200526 h 1295400"/>
                    <a:gd name="connsiteX18" fmla="*/ 1062789 w 1159042"/>
                    <a:gd name="connsiteY18" fmla="*/ 224589 h 1295400"/>
                    <a:gd name="connsiteX19" fmla="*/ 1070810 w 1159042"/>
                    <a:gd name="connsiteY19" fmla="*/ 236621 h 1295400"/>
                    <a:gd name="connsiteX20" fmla="*/ 1074821 w 1159042"/>
                    <a:gd name="connsiteY20" fmla="*/ 248652 h 1295400"/>
                    <a:gd name="connsiteX21" fmla="*/ 1082842 w 1159042"/>
                    <a:gd name="connsiteY21" fmla="*/ 280736 h 1295400"/>
                    <a:gd name="connsiteX22" fmla="*/ 1090863 w 1159042"/>
                    <a:gd name="connsiteY22" fmla="*/ 304800 h 1295400"/>
                    <a:gd name="connsiteX23" fmla="*/ 1094874 w 1159042"/>
                    <a:gd name="connsiteY23" fmla="*/ 316831 h 1295400"/>
                    <a:gd name="connsiteX24" fmla="*/ 1098884 w 1159042"/>
                    <a:gd name="connsiteY24" fmla="*/ 336884 h 1295400"/>
                    <a:gd name="connsiteX25" fmla="*/ 1110916 w 1159042"/>
                    <a:gd name="connsiteY25" fmla="*/ 372978 h 1295400"/>
                    <a:gd name="connsiteX26" fmla="*/ 1114926 w 1159042"/>
                    <a:gd name="connsiteY26" fmla="*/ 385010 h 1295400"/>
                    <a:gd name="connsiteX27" fmla="*/ 1118937 w 1159042"/>
                    <a:gd name="connsiteY27" fmla="*/ 401052 h 1295400"/>
                    <a:gd name="connsiteX28" fmla="*/ 1126958 w 1159042"/>
                    <a:gd name="connsiteY28" fmla="*/ 425115 h 1295400"/>
                    <a:gd name="connsiteX29" fmla="*/ 1134979 w 1159042"/>
                    <a:gd name="connsiteY29" fmla="*/ 465221 h 1295400"/>
                    <a:gd name="connsiteX30" fmla="*/ 1143000 w 1159042"/>
                    <a:gd name="connsiteY30" fmla="*/ 509336 h 1295400"/>
                    <a:gd name="connsiteX31" fmla="*/ 1147010 w 1159042"/>
                    <a:gd name="connsiteY31" fmla="*/ 533400 h 1295400"/>
                    <a:gd name="connsiteX32" fmla="*/ 1159042 w 1159042"/>
                    <a:gd name="connsiteY32" fmla="*/ 689810 h 1295400"/>
                    <a:gd name="connsiteX33" fmla="*/ 1155031 w 1159042"/>
                    <a:gd name="connsiteY33" fmla="*/ 766010 h 1295400"/>
                    <a:gd name="connsiteX34" fmla="*/ 1143000 w 1159042"/>
                    <a:gd name="connsiteY34" fmla="*/ 790073 h 1295400"/>
                    <a:gd name="connsiteX35" fmla="*/ 1134979 w 1159042"/>
                    <a:gd name="connsiteY35" fmla="*/ 814136 h 1295400"/>
                    <a:gd name="connsiteX36" fmla="*/ 1130968 w 1159042"/>
                    <a:gd name="connsiteY36" fmla="*/ 826168 h 1295400"/>
                    <a:gd name="connsiteX37" fmla="*/ 1126958 w 1159042"/>
                    <a:gd name="connsiteY37" fmla="*/ 838200 h 1295400"/>
                    <a:gd name="connsiteX38" fmla="*/ 1118937 w 1159042"/>
                    <a:gd name="connsiteY38" fmla="*/ 850231 h 1295400"/>
                    <a:gd name="connsiteX39" fmla="*/ 1106905 w 1159042"/>
                    <a:gd name="connsiteY39" fmla="*/ 898357 h 1295400"/>
                    <a:gd name="connsiteX40" fmla="*/ 1098884 w 1159042"/>
                    <a:gd name="connsiteY40" fmla="*/ 910389 h 1295400"/>
                    <a:gd name="connsiteX41" fmla="*/ 1090863 w 1159042"/>
                    <a:gd name="connsiteY41" fmla="*/ 934452 h 1295400"/>
                    <a:gd name="connsiteX42" fmla="*/ 1086852 w 1159042"/>
                    <a:gd name="connsiteY42" fmla="*/ 946484 h 1295400"/>
                    <a:gd name="connsiteX43" fmla="*/ 1078831 w 1159042"/>
                    <a:gd name="connsiteY43" fmla="*/ 958515 h 1295400"/>
                    <a:gd name="connsiteX44" fmla="*/ 1066800 w 1159042"/>
                    <a:gd name="connsiteY44" fmla="*/ 1006642 h 1295400"/>
                    <a:gd name="connsiteX45" fmla="*/ 1054768 w 1159042"/>
                    <a:gd name="connsiteY45" fmla="*/ 1030705 h 1295400"/>
                    <a:gd name="connsiteX46" fmla="*/ 1046747 w 1159042"/>
                    <a:gd name="connsiteY46" fmla="*/ 1046747 h 1295400"/>
                    <a:gd name="connsiteX47" fmla="*/ 1030705 w 1159042"/>
                    <a:gd name="connsiteY47" fmla="*/ 1082842 h 1295400"/>
                    <a:gd name="connsiteX48" fmla="*/ 1026695 w 1159042"/>
                    <a:gd name="connsiteY48" fmla="*/ 1094873 h 1295400"/>
                    <a:gd name="connsiteX49" fmla="*/ 1006642 w 1159042"/>
                    <a:gd name="connsiteY49" fmla="*/ 1114926 h 1295400"/>
                    <a:gd name="connsiteX50" fmla="*/ 998621 w 1159042"/>
                    <a:gd name="connsiteY50" fmla="*/ 1138989 h 1295400"/>
                    <a:gd name="connsiteX51" fmla="*/ 994610 w 1159042"/>
                    <a:gd name="connsiteY51" fmla="*/ 1151021 h 1295400"/>
                    <a:gd name="connsiteX52" fmla="*/ 970547 w 1159042"/>
                    <a:gd name="connsiteY52" fmla="*/ 1175084 h 1295400"/>
                    <a:gd name="connsiteX53" fmla="*/ 958516 w 1159042"/>
                    <a:gd name="connsiteY53" fmla="*/ 1183105 h 1295400"/>
                    <a:gd name="connsiteX54" fmla="*/ 922421 w 1159042"/>
                    <a:gd name="connsiteY54" fmla="*/ 1215189 h 1295400"/>
                    <a:gd name="connsiteX55" fmla="*/ 902368 w 1159042"/>
                    <a:gd name="connsiteY55" fmla="*/ 1231231 h 1295400"/>
                    <a:gd name="connsiteX56" fmla="*/ 878305 w 1159042"/>
                    <a:gd name="connsiteY56" fmla="*/ 1247273 h 1295400"/>
                    <a:gd name="connsiteX57" fmla="*/ 874295 w 1159042"/>
                    <a:gd name="connsiteY57" fmla="*/ 1259305 h 1295400"/>
                    <a:gd name="connsiteX58" fmla="*/ 850231 w 1159042"/>
                    <a:gd name="connsiteY58" fmla="*/ 1271336 h 1295400"/>
                    <a:gd name="connsiteX59" fmla="*/ 826168 w 1159042"/>
                    <a:gd name="connsiteY59" fmla="*/ 1287378 h 1295400"/>
                    <a:gd name="connsiteX60" fmla="*/ 798095 w 1159042"/>
                    <a:gd name="connsiteY60" fmla="*/ 1295400 h 1295400"/>
                    <a:gd name="connsiteX61" fmla="*/ 757989 w 1159042"/>
                    <a:gd name="connsiteY61" fmla="*/ 1291389 h 1295400"/>
                    <a:gd name="connsiteX62" fmla="*/ 641684 w 1159042"/>
                    <a:gd name="connsiteY62" fmla="*/ 1283368 h 1295400"/>
                    <a:gd name="connsiteX63" fmla="*/ 629652 w 1159042"/>
                    <a:gd name="connsiteY63" fmla="*/ 1275347 h 1295400"/>
                    <a:gd name="connsiteX64" fmla="*/ 621631 w 1159042"/>
                    <a:gd name="connsiteY64" fmla="*/ 1251284 h 1295400"/>
                    <a:gd name="connsiteX65" fmla="*/ 613610 w 1159042"/>
                    <a:gd name="connsiteY65" fmla="*/ 1227221 h 1295400"/>
                    <a:gd name="connsiteX66" fmla="*/ 609600 w 1159042"/>
                    <a:gd name="connsiteY66" fmla="*/ 1215189 h 1295400"/>
                    <a:gd name="connsiteX67" fmla="*/ 605589 w 1159042"/>
                    <a:gd name="connsiteY67" fmla="*/ 1203157 h 1295400"/>
                    <a:gd name="connsiteX68" fmla="*/ 597568 w 1159042"/>
                    <a:gd name="connsiteY68" fmla="*/ 1171073 h 1295400"/>
                    <a:gd name="connsiteX69" fmla="*/ 589547 w 1159042"/>
                    <a:gd name="connsiteY69" fmla="*/ 1147010 h 1295400"/>
                    <a:gd name="connsiteX70" fmla="*/ 581526 w 1159042"/>
                    <a:gd name="connsiteY70" fmla="*/ 1122947 h 1295400"/>
                    <a:gd name="connsiteX71" fmla="*/ 573505 w 1159042"/>
                    <a:gd name="connsiteY71" fmla="*/ 1110915 h 1295400"/>
                    <a:gd name="connsiteX72" fmla="*/ 557463 w 1159042"/>
                    <a:gd name="connsiteY72" fmla="*/ 1090863 h 1295400"/>
                    <a:gd name="connsiteX73" fmla="*/ 537410 w 1159042"/>
                    <a:gd name="connsiteY73" fmla="*/ 1074821 h 1295400"/>
                    <a:gd name="connsiteX74" fmla="*/ 525379 w 1159042"/>
                    <a:gd name="connsiteY74" fmla="*/ 1066800 h 1295400"/>
                    <a:gd name="connsiteX75" fmla="*/ 517358 w 1159042"/>
                    <a:gd name="connsiteY75" fmla="*/ 1058778 h 1295400"/>
                    <a:gd name="connsiteX76" fmla="*/ 505326 w 1159042"/>
                    <a:gd name="connsiteY76" fmla="*/ 1054768 h 1295400"/>
                    <a:gd name="connsiteX77" fmla="*/ 497305 w 1159042"/>
                    <a:gd name="connsiteY77" fmla="*/ 1042736 h 1295400"/>
                    <a:gd name="connsiteX78" fmla="*/ 461210 w 1159042"/>
                    <a:gd name="connsiteY78" fmla="*/ 1030705 h 1295400"/>
                    <a:gd name="connsiteX79" fmla="*/ 449179 w 1159042"/>
                    <a:gd name="connsiteY79" fmla="*/ 1026694 h 1295400"/>
                    <a:gd name="connsiteX80" fmla="*/ 437147 w 1159042"/>
                    <a:gd name="connsiteY80" fmla="*/ 1022684 h 1295400"/>
                    <a:gd name="connsiteX81" fmla="*/ 417095 w 1159042"/>
                    <a:gd name="connsiteY81" fmla="*/ 1006642 h 1295400"/>
                    <a:gd name="connsiteX82" fmla="*/ 389021 w 1159042"/>
                    <a:gd name="connsiteY82" fmla="*/ 990600 h 1295400"/>
                    <a:gd name="connsiteX83" fmla="*/ 364958 w 1159042"/>
                    <a:gd name="connsiteY83" fmla="*/ 982578 h 1295400"/>
                    <a:gd name="connsiteX84" fmla="*/ 352926 w 1159042"/>
                    <a:gd name="connsiteY84" fmla="*/ 978568 h 1295400"/>
                    <a:gd name="connsiteX85" fmla="*/ 336884 w 1159042"/>
                    <a:gd name="connsiteY85" fmla="*/ 970547 h 1295400"/>
                    <a:gd name="connsiteX86" fmla="*/ 312821 w 1159042"/>
                    <a:gd name="connsiteY86" fmla="*/ 962526 h 1295400"/>
                    <a:gd name="connsiteX87" fmla="*/ 300789 w 1159042"/>
                    <a:gd name="connsiteY87" fmla="*/ 954505 h 1295400"/>
                    <a:gd name="connsiteX88" fmla="*/ 264695 w 1159042"/>
                    <a:gd name="connsiteY88" fmla="*/ 946484 h 1295400"/>
                    <a:gd name="connsiteX89" fmla="*/ 252663 w 1159042"/>
                    <a:gd name="connsiteY89" fmla="*/ 938463 h 1295400"/>
                    <a:gd name="connsiteX90" fmla="*/ 224589 w 1159042"/>
                    <a:gd name="connsiteY90" fmla="*/ 930442 h 1295400"/>
                    <a:gd name="connsiteX91" fmla="*/ 200526 w 1159042"/>
                    <a:gd name="connsiteY91" fmla="*/ 918410 h 1295400"/>
                    <a:gd name="connsiteX92" fmla="*/ 188495 w 1159042"/>
                    <a:gd name="connsiteY92" fmla="*/ 910389 h 1295400"/>
                    <a:gd name="connsiteX93" fmla="*/ 176463 w 1159042"/>
                    <a:gd name="connsiteY93" fmla="*/ 906378 h 1295400"/>
                    <a:gd name="connsiteX94" fmla="*/ 152400 w 1159042"/>
                    <a:gd name="connsiteY94" fmla="*/ 894347 h 1295400"/>
                    <a:gd name="connsiteX95" fmla="*/ 144379 w 1159042"/>
                    <a:gd name="connsiteY95" fmla="*/ 882315 h 1295400"/>
                    <a:gd name="connsiteX96" fmla="*/ 120316 w 1159042"/>
                    <a:gd name="connsiteY96" fmla="*/ 866273 h 1295400"/>
                    <a:gd name="connsiteX97" fmla="*/ 104274 w 1159042"/>
                    <a:gd name="connsiteY97" fmla="*/ 842210 h 1295400"/>
                    <a:gd name="connsiteX98" fmla="*/ 88231 w 1159042"/>
                    <a:gd name="connsiteY98" fmla="*/ 814136 h 1295400"/>
                    <a:gd name="connsiteX99" fmla="*/ 68179 w 1159042"/>
                    <a:gd name="connsiteY99" fmla="*/ 786063 h 1295400"/>
                    <a:gd name="connsiteX100" fmla="*/ 64168 w 1159042"/>
                    <a:gd name="connsiteY100" fmla="*/ 774031 h 1295400"/>
                    <a:gd name="connsiteX101" fmla="*/ 48126 w 1159042"/>
                    <a:gd name="connsiteY101" fmla="*/ 753978 h 1295400"/>
                    <a:gd name="connsiteX102" fmla="*/ 40105 w 1159042"/>
                    <a:gd name="connsiteY102" fmla="*/ 737936 h 1295400"/>
                    <a:gd name="connsiteX103" fmla="*/ 36095 w 1159042"/>
                    <a:gd name="connsiteY103" fmla="*/ 721894 h 1295400"/>
                    <a:gd name="connsiteX104" fmla="*/ 20052 w 1159042"/>
                    <a:gd name="connsiteY104" fmla="*/ 697831 h 1295400"/>
                    <a:gd name="connsiteX105" fmla="*/ 16042 w 1159042"/>
                    <a:gd name="connsiteY105" fmla="*/ 661736 h 1295400"/>
                    <a:gd name="connsiteX106" fmla="*/ 12031 w 1159042"/>
                    <a:gd name="connsiteY106" fmla="*/ 649705 h 1295400"/>
                    <a:gd name="connsiteX107" fmla="*/ 0 w 1159042"/>
                    <a:gd name="connsiteY107" fmla="*/ 605589 h 1295400"/>
                    <a:gd name="connsiteX108" fmla="*/ 4010 w 1159042"/>
                    <a:gd name="connsiteY108" fmla="*/ 505326 h 1295400"/>
                    <a:gd name="connsiteX109" fmla="*/ 12031 w 1159042"/>
                    <a:gd name="connsiteY109" fmla="*/ 477252 h 1295400"/>
                    <a:gd name="connsiteX110" fmla="*/ 24063 w 1159042"/>
                    <a:gd name="connsiteY110" fmla="*/ 441157 h 1295400"/>
                    <a:gd name="connsiteX111" fmla="*/ 32084 w 1159042"/>
                    <a:gd name="connsiteY111" fmla="*/ 340894 h 1295400"/>
                    <a:gd name="connsiteX112" fmla="*/ 40105 w 1159042"/>
                    <a:gd name="connsiteY112" fmla="*/ 316831 h 1295400"/>
                    <a:gd name="connsiteX113" fmla="*/ 48126 w 1159042"/>
                    <a:gd name="connsiteY113" fmla="*/ 288757 h 1295400"/>
                    <a:gd name="connsiteX114" fmla="*/ 68179 w 1159042"/>
                    <a:gd name="connsiteY114" fmla="*/ 264694 h 1295400"/>
                    <a:gd name="connsiteX115" fmla="*/ 80210 w 1159042"/>
                    <a:gd name="connsiteY115" fmla="*/ 248652 h 1295400"/>
                    <a:gd name="connsiteX116" fmla="*/ 88231 w 1159042"/>
                    <a:gd name="connsiteY116" fmla="*/ 236621 h 1295400"/>
                    <a:gd name="connsiteX117" fmla="*/ 112295 w 1159042"/>
                    <a:gd name="connsiteY117" fmla="*/ 216568 h 1295400"/>
                    <a:gd name="connsiteX118" fmla="*/ 140368 w 1159042"/>
                    <a:gd name="connsiteY118" fmla="*/ 188494 h 1295400"/>
                    <a:gd name="connsiteX119" fmla="*/ 148389 w 1159042"/>
                    <a:gd name="connsiteY119" fmla="*/ 176463 h 1295400"/>
                    <a:gd name="connsiteX120" fmla="*/ 176463 w 1159042"/>
                    <a:gd name="connsiteY120" fmla="*/ 156410 h 1295400"/>
                    <a:gd name="connsiteX121" fmla="*/ 196516 w 1159042"/>
                    <a:gd name="connsiteY121" fmla="*/ 140368 h 1295400"/>
                    <a:gd name="connsiteX122" fmla="*/ 220579 w 1159042"/>
                    <a:gd name="connsiteY122" fmla="*/ 124326 h 1295400"/>
                    <a:gd name="connsiteX123" fmla="*/ 232610 w 1159042"/>
                    <a:gd name="connsiteY123" fmla="*/ 116305 h 1295400"/>
                    <a:gd name="connsiteX124" fmla="*/ 260684 w 1159042"/>
                    <a:gd name="connsiteY124" fmla="*/ 104273 h 1295400"/>
                    <a:gd name="connsiteX125" fmla="*/ 296779 w 1159042"/>
                    <a:gd name="connsiteY125" fmla="*/ 84221 h 1295400"/>
                    <a:gd name="connsiteX126" fmla="*/ 328863 w 1159042"/>
                    <a:gd name="connsiteY126" fmla="*/ 64168 h 1295400"/>
                    <a:gd name="connsiteX127" fmla="*/ 340895 w 1159042"/>
                    <a:gd name="connsiteY127" fmla="*/ 60157 h 1295400"/>
                    <a:gd name="connsiteX128" fmla="*/ 352926 w 1159042"/>
                    <a:gd name="connsiteY128" fmla="*/ 56147 h 1295400"/>
                    <a:gd name="connsiteX129" fmla="*/ 381000 w 1159042"/>
                    <a:gd name="connsiteY129" fmla="*/ 40105 h 1295400"/>
                    <a:gd name="connsiteX130" fmla="*/ 417095 w 1159042"/>
                    <a:gd name="connsiteY130" fmla="*/ 24063 h 1295400"/>
                    <a:gd name="connsiteX131" fmla="*/ 441158 w 1159042"/>
                    <a:gd name="connsiteY131" fmla="*/ 20052 h 1295400"/>
                    <a:gd name="connsiteX132" fmla="*/ 469231 w 1159042"/>
                    <a:gd name="connsiteY132" fmla="*/ 12031 h 1295400"/>
                    <a:gd name="connsiteX133" fmla="*/ 485274 w 1159042"/>
                    <a:gd name="connsiteY133" fmla="*/ 8021 h 1295400"/>
                    <a:gd name="connsiteX134" fmla="*/ 497305 w 1159042"/>
                    <a:gd name="connsiteY134" fmla="*/ 4010 h 1295400"/>
                    <a:gd name="connsiteX135" fmla="*/ 541421 w 1159042"/>
                    <a:gd name="connsiteY135" fmla="*/ 0 h 1295400"/>
                    <a:gd name="connsiteX136" fmla="*/ 625642 w 1159042"/>
                    <a:gd name="connsiteY136" fmla="*/ 4010 h 1295400"/>
                    <a:gd name="connsiteX137" fmla="*/ 641684 w 1159042"/>
                    <a:gd name="connsiteY137" fmla="*/ 8021 h 1295400"/>
                    <a:gd name="connsiteX138" fmla="*/ 665747 w 1159042"/>
                    <a:gd name="connsiteY138" fmla="*/ 12031 h 1295400"/>
                    <a:gd name="connsiteX139" fmla="*/ 745958 w 1159042"/>
                    <a:gd name="connsiteY139" fmla="*/ 16042 h 1295400"/>
                    <a:gd name="connsiteX140" fmla="*/ 786063 w 1159042"/>
                    <a:gd name="connsiteY140" fmla="*/ 32084 h 1295400"/>
                    <a:gd name="connsiteX141" fmla="*/ 774031 w 1159042"/>
                    <a:gd name="connsiteY141" fmla="*/ 40105 h 1295400"/>
                    <a:gd name="connsiteX142" fmla="*/ 753979 w 1159042"/>
                    <a:gd name="connsiteY142" fmla="*/ 36094 h 1295400"/>
                    <a:gd name="connsiteX143" fmla="*/ 721895 w 1159042"/>
                    <a:gd name="connsiteY143" fmla="*/ 20052 h 1295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</a:cxnLst>
                  <a:rect l="l" t="t" r="r" b="b"/>
                  <a:pathLst>
                    <a:path w="1159042" h="1295400">
                      <a:moveTo>
                        <a:pt x="721895" y="20052"/>
                      </a:moveTo>
                      <a:cubicBezTo>
                        <a:pt x="758341" y="25259"/>
                        <a:pt x="740997" y="21073"/>
                        <a:pt x="774031" y="32084"/>
                      </a:cubicBezTo>
                      <a:lnTo>
                        <a:pt x="786063" y="36094"/>
                      </a:lnTo>
                      <a:cubicBezTo>
                        <a:pt x="790074" y="38768"/>
                        <a:pt x="793690" y="42157"/>
                        <a:pt x="798095" y="44115"/>
                      </a:cubicBezTo>
                      <a:cubicBezTo>
                        <a:pt x="823756" y="55520"/>
                        <a:pt x="817793" y="49488"/>
                        <a:pt x="842210" y="56147"/>
                      </a:cubicBezTo>
                      <a:cubicBezTo>
                        <a:pt x="850367" y="58372"/>
                        <a:pt x="858253" y="61494"/>
                        <a:pt x="866274" y="64168"/>
                      </a:cubicBezTo>
                      <a:lnTo>
                        <a:pt x="902368" y="76200"/>
                      </a:lnTo>
                      <a:cubicBezTo>
                        <a:pt x="902373" y="76202"/>
                        <a:pt x="926426" y="84217"/>
                        <a:pt x="926431" y="84221"/>
                      </a:cubicBezTo>
                      <a:cubicBezTo>
                        <a:pt x="930442" y="86895"/>
                        <a:pt x="934058" y="90284"/>
                        <a:pt x="938463" y="92242"/>
                      </a:cubicBezTo>
                      <a:cubicBezTo>
                        <a:pt x="981417" y="111333"/>
                        <a:pt x="947328" y="90131"/>
                        <a:pt x="974558" y="108284"/>
                      </a:cubicBezTo>
                      <a:cubicBezTo>
                        <a:pt x="977232" y="112294"/>
                        <a:pt x="978815" y="117304"/>
                        <a:pt x="982579" y="120315"/>
                      </a:cubicBezTo>
                      <a:cubicBezTo>
                        <a:pt x="985880" y="122956"/>
                        <a:pt x="991621" y="121337"/>
                        <a:pt x="994610" y="124326"/>
                      </a:cubicBezTo>
                      <a:cubicBezTo>
                        <a:pt x="997599" y="127315"/>
                        <a:pt x="995980" y="133056"/>
                        <a:pt x="998621" y="136357"/>
                      </a:cubicBezTo>
                      <a:cubicBezTo>
                        <a:pt x="1001632" y="140121"/>
                        <a:pt x="1006888" y="141367"/>
                        <a:pt x="1010652" y="144378"/>
                      </a:cubicBezTo>
                      <a:cubicBezTo>
                        <a:pt x="1013605" y="146740"/>
                        <a:pt x="1016405" y="149375"/>
                        <a:pt x="1018674" y="152400"/>
                      </a:cubicBezTo>
                      <a:cubicBezTo>
                        <a:pt x="1024458" y="160112"/>
                        <a:pt x="1029369" y="168442"/>
                        <a:pt x="1034716" y="176463"/>
                      </a:cubicBezTo>
                      <a:lnTo>
                        <a:pt x="1042737" y="188494"/>
                      </a:lnTo>
                      <a:cubicBezTo>
                        <a:pt x="1044074" y="192505"/>
                        <a:pt x="1044694" y="196830"/>
                        <a:pt x="1046747" y="200526"/>
                      </a:cubicBezTo>
                      <a:cubicBezTo>
                        <a:pt x="1051428" y="208953"/>
                        <a:pt x="1057442" y="216568"/>
                        <a:pt x="1062789" y="224589"/>
                      </a:cubicBezTo>
                      <a:cubicBezTo>
                        <a:pt x="1065463" y="228600"/>
                        <a:pt x="1069286" y="232048"/>
                        <a:pt x="1070810" y="236621"/>
                      </a:cubicBezTo>
                      <a:cubicBezTo>
                        <a:pt x="1072147" y="240631"/>
                        <a:pt x="1073709" y="244574"/>
                        <a:pt x="1074821" y="248652"/>
                      </a:cubicBezTo>
                      <a:cubicBezTo>
                        <a:pt x="1077722" y="259287"/>
                        <a:pt x="1079356" y="270278"/>
                        <a:pt x="1082842" y="280736"/>
                      </a:cubicBezTo>
                      <a:lnTo>
                        <a:pt x="1090863" y="304800"/>
                      </a:lnTo>
                      <a:cubicBezTo>
                        <a:pt x="1092200" y="308810"/>
                        <a:pt x="1094045" y="312686"/>
                        <a:pt x="1094874" y="316831"/>
                      </a:cubicBezTo>
                      <a:cubicBezTo>
                        <a:pt x="1096211" y="323515"/>
                        <a:pt x="1097091" y="330307"/>
                        <a:pt x="1098884" y="336884"/>
                      </a:cubicBezTo>
                      <a:cubicBezTo>
                        <a:pt x="1098894" y="336921"/>
                        <a:pt x="1108905" y="366944"/>
                        <a:pt x="1110916" y="372978"/>
                      </a:cubicBezTo>
                      <a:cubicBezTo>
                        <a:pt x="1112253" y="376989"/>
                        <a:pt x="1113901" y="380909"/>
                        <a:pt x="1114926" y="385010"/>
                      </a:cubicBezTo>
                      <a:cubicBezTo>
                        <a:pt x="1116263" y="390357"/>
                        <a:pt x="1117353" y="395773"/>
                        <a:pt x="1118937" y="401052"/>
                      </a:cubicBezTo>
                      <a:cubicBezTo>
                        <a:pt x="1121367" y="409150"/>
                        <a:pt x="1125300" y="416824"/>
                        <a:pt x="1126958" y="425115"/>
                      </a:cubicBezTo>
                      <a:cubicBezTo>
                        <a:pt x="1129632" y="438484"/>
                        <a:pt x="1133288" y="451693"/>
                        <a:pt x="1134979" y="465221"/>
                      </a:cubicBezTo>
                      <a:cubicBezTo>
                        <a:pt x="1139513" y="501500"/>
                        <a:pt x="1135580" y="487080"/>
                        <a:pt x="1143000" y="509336"/>
                      </a:cubicBezTo>
                      <a:cubicBezTo>
                        <a:pt x="1144337" y="517357"/>
                        <a:pt x="1146112" y="525318"/>
                        <a:pt x="1147010" y="533400"/>
                      </a:cubicBezTo>
                      <a:cubicBezTo>
                        <a:pt x="1155598" y="610698"/>
                        <a:pt x="1154934" y="615883"/>
                        <a:pt x="1159042" y="689810"/>
                      </a:cubicBezTo>
                      <a:cubicBezTo>
                        <a:pt x="1157705" y="715210"/>
                        <a:pt x="1157334" y="740679"/>
                        <a:pt x="1155031" y="766010"/>
                      </a:cubicBezTo>
                      <a:cubicBezTo>
                        <a:pt x="1153777" y="779804"/>
                        <a:pt x="1148486" y="777729"/>
                        <a:pt x="1143000" y="790073"/>
                      </a:cubicBezTo>
                      <a:cubicBezTo>
                        <a:pt x="1139566" y="797799"/>
                        <a:pt x="1137653" y="806115"/>
                        <a:pt x="1134979" y="814136"/>
                      </a:cubicBezTo>
                      <a:lnTo>
                        <a:pt x="1130968" y="826168"/>
                      </a:lnTo>
                      <a:cubicBezTo>
                        <a:pt x="1129631" y="830179"/>
                        <a:pt x="1129303" y="834683"/>
                        <a:pt x="1126958" y="838200"/>
                      </a:cubicBezTo>
                      <a:lnTo>
                        <a:pt x="1118937" y="850231"/>
                      </a:lnTo>
                      <a:cubicBezTo>
                        <a:pt x="1116932" y="862258"/>
                        <a:pt x="1113966" y="887765"/>
                        <a:pt x="1106905" y="898357"/>
                      </a:cubicBezTo>
                      <a:lnTo>
                        <a:pt x="1098884" y="910389"/>
                      </a:lnTo>
                      <a:lnTo>
                        <a:pt x="1090863" y="934452"/>
                      </a:lnTo>
                      <a:cubicBezTo>
                        <a:pt x="1089526" y="938463"/>
                        <a:pt x="1089197" y="942966"/>
                        <a:pt x="1086852" y="946484"/>
                      </a:cubicBezTo>
                      <a:lnTo>
                        <a:pt x="1078831" y="958515"/>
                      </a:lnTo>
                      <a:cubicBezTo>
                        <a:pt x="1076827" y="970543"/>
                        <a:pt x="1073862" y="996050"/>
                        <a:pt x="1066800" y="1006642"/>
                      </a:cubicBezTo>
                      <a:cubicBezTo>
                        <a:pt x="1051387" y="1029761"/>
                        <a:pt x="1064730" y="1007460"/>
                        <a:pt x="1054768" y="1030705"/>
                      </a:cubicBezTo>
                      <a:cubicBezTo>
                        <a:pt x="1052413" y="1036200"/>
                        <a:pt x="1048967" y="1041196"/>
                        <a:pt x="1046747" y="1046747"/>
                      </a:cubicBezTo>
                      <a:cubicBezTo>
                        <a:pt x="1032429" y="1082543"/>
                        <a:pt x="1046137" y="1059693"/>
                        <a:pt x="1030705" y="1082842"/>
                      </a:cubicBezTo>
                      <a:cubicBezTo>
                        <a:pt x="1029368" y="1086852"/>
                        <a:pt x="1029336" y="1091572"/>
                        <a:pt x="1026695" y="1094873"/>
                      </a:cubicBezTo>
                      <a:cubicBezTo>
                        <a:pt x="1009315" y="1116598"/>
                        <a:pt x="1018674" y="1087853"/>
                        <a:pt x="1006642" y="1114926"/>
                      </a:cubicBezTo>
                      <a:cubicBezTo>
                        <a:pt x="1003208" y="1122652"/>
                        <a:pt x="1001295" y="1130968"/>
                        <a:pt x="998621" y="1138989"/>
                      </a:cubicBezTo>
                      <a:cubicBezTo>
                        <a:pt x="997284" y="1143000"/>
                        <a:pt x="997599" y="1148032"/>
                        <a:pt x="994610" y="1151021"/>
                      </a:cubicBezTo>
                      <a:cubicBezTo>
                        <a:pt x="986589" y="1159042"/>
                        <a:pt x="979985" y="1168792"/>
                        <a:pt x="970547" y="1175084"/>
                      </a:cubicBezTo>
                      <a:cubicBezTo>
                        <a:pt x="966537" y="1177758"/>
                        <a:pt x="962118" y="1179903"/>
                        <a:pt x="958516" y="1183105"/>
                      </a:cubicBezTo>
                      <a:cubicBezTo>
                        <a:pt x="917309" y="1219733"/>
                        <a:pt x="949726" y="1196985"/>
                        <a:pt x="922421" y="1215189"/>
                      </a:cubicBezTo>
                      <a:cubicBezTo>
                        <a:pt x="907600" y="1237421"/>
                        <a:pt x="922880" y="1219836"/>
                        <a:pt x="902368" y="1231231"/>
                      </a:cubicBezTo>
                      <a:cubicBezTo>
                        <a:pt x="893941" y="1235912"/>
                        <a:pt x="878305" y="1247273"/>
                        <a:pt x="878305" y="1247273"/>
                      </a:cubicBezTo>
                      <a:cubicBezTo>
                        <a:pt x="876968" y="1251284"/>
                        <a:pt x="876936" y="1256004"/>
                        <a:pt x="874295" y="1259305"/>
                      </a:cubicBezTo>
                      <a:cubicBezTo>
                        <a:pt x="868641" y="1266373"/>
                        <a:pt x="858157" y="1268694"/>
                        <a:pt x="850231" y="1271336"/>
                      </a:cubicBezTo>
                      <a:cubicBezTo>
                        <a:pt x="842210" y="1276683"/>
                        <a:pt x="835520" y="1285040"/>
                        <a:pt x="826168" y="1287378"/>
                      </a:cubicBezTo>
                      <a:cubicBezTo>
                        <a:pt x="806025" y="1292414"/>
                        <a:pt x="815355" y="1289646"/>
                        <a:pt x="798095" y="1295400"/>
                      </a:cubicBezTo>
                      <a:cubicBezTo>
                        <a:pt x="784726" y="1294063"/>
                        <a:pt x="771404" y="1292134"/>
                        <a:pt x="757989" y="1291389"/>
                      </a:cubicBezTo>
                      <a:cubicBezTo>
                        <a:pt x="642813" y="1284990"/>
                        <a:pt x="687527" y="1298646"/>
                        <a:pt x="641684" y="1283368"/>
                      </a:cubicBezTo>
                      <a:cubicBezTo>
                        <a:pt x="637673" y="1280694"/>
                        <a:pt x="632207" y="1279434"/>
                        <a:pt x="629652" y="1275347"/>
                      </a:cubicBezTo>
                      <a:cubicBezTo>
                        <a:pt x="625171" y="1268177"/>
                        <a:pt x="624305" y="1259305"/>
                        <a:pt x="621631" y="1251284"/>
                      </a:cubicBezTo>
                      <a:lnTo>
                        <a:pt x="613610" y="1227221"/>
                      </a:lnTo>
                      <a:lnTo>
                        <a:pt x="609600" y="1215189"/>
                      </a:lnTo>
                      <a:cubicBezTo>
                        <a:pt x="608263" y="1211178"/>
                        <a:pt x="606614" y="1207258"/>
                        <a:pt x="605589" y="1203157"/>
                      </a:cubicBezTo>
                      <a:cubicBezTo>
                        <a:pt x="602915" y="1192462"/>
                        <a:pt x="601054" y="1181531"/>
                        <a:pt x="597568" y="1171073"/>
                      </a:cubicBezTo>
                      <a:lnTo>
                        <a:pt x="589547" y="1147010"/>
                      </a:lnTo>
                      <a:cubicBezTo>
                        <a:pt x="589545" y="1147005"/>
                        <a:pt x="581530" y="1122952"/>
                        <a:pt x="581526" y="1122947"/>
                      </a:cubicBezTo>
                      <a:lnTo>
                        <a:pt x="573505" y="1110915"/>
                      </a:lnTo>
                      <a:cubicBezTo>
                        <a:pt x="565698" y="1087493"/>
                        <a:pt x="575604" y="1109004"/>
                        <a:pt x="557463" y="1090863"/>
                      </a:cubicBezTo>
                      <a:cubicBezTo>
                        <a:pt x="539322" y="1072722"/>
                        <a:pt x="560834" y="1082628"/>
                        <a:pt x="537410" y="1074821"/>
                      </a:cubicBezTo>
                      <a:cubicBezTo>
                        <a:pt x="533400" y="1072147"/>
                        <a:pt x="529143" y="1069811"/>
                        <a:pt x="525379" y="1066800"/>
                      </a:cubicBezTo>
                      <a:cubicBezTo>
                        <a:pt x="522426" y="1064438"/>
                        <a:pt x="520600" y="1060724"/>
                        <a:pt x="517358" y="1058778"/>
                      </a:cubicBezTo>
                      <a:cubicBezTo>
                        <a:pt x="513733" y="1056603"/>
                        <a:pt x="509337" y="1056105"/>
                        <a:pt x="505326" y="1054768"/>
                      </a:cubicBezTo>
                      <a:cubicBezTo>
                        <a:pt x="502652" y="1050757"/>
                        <a:pt x="501392" y="1045291"/>
                        <a:pt x="497305" y="1042736"/>
                      </a:cubicBezTo>
                      <a:cubicBezTo>
                        <a:pt x="497297" y="1042731"/>
                        <a:pt x="467230" y="1032712"/>
                        <a:pt x="461210" y="1030705"/>
                      </a:cubicBezTo>
                      <a:lnTo>
                        <a:pt x="449179" y="1026694"/>
                      </a:lnTo>
                      <a:lnTo>
                        <a:pt x="437147" y="1022684"/>
                      </a:lnTo>
                      <a:cubicBezTo>
                        <a:pt x="423626" y="1002401"/>
                        <a:pt x="436466" y="1016327"/>
                        <a:pt x="417095" y="1006642"/>
                      </a:cubicBezTo>
                      <a:cubicBezTo>
                        <a:pt x="388146" y="992168"/>
                        <a:pt x="424187" y="1004667"/>
                        <a:pt x="389021" y="990600"/>
                      </a:cubicBezTo>
                      <a:cubicBezTo>
                        <a:pt x="381171" y="987460"/>
                        <a:pt x="372979" y="985252"/>
                        <a:pt x="364958" y="982578"/>
                      </a:cubicBezTo>
                      <a:cubicBezTo>
                        <a:pt x="360947" y="981241"/>
                        <a:pt x="356707" y="980459"/>
                        <a:pt x="352926" y="978568"/>
                      </a:cubicBezTo>
                      <a:cubicBezTo>
                        <a:pt x="347579" y="975894"/>
                        <a:pt x="342435" y="972767"/>
                        <a:pt x="336884" y="970547"/>
                      </a:cubicBezTo>
                      <a:cubicBezTo>
                        <a:pt x="329034" y="967407"/>
                        <a:pt x="312821" y="962526"/>
                        <a:pt x="312821" y="962526"/>
                      </a:cubicBezTo>
                      <a:cubicBezTo>
                        <a:pt x="308810" y="959852"/>
                        <a:pt x="305219" y="956404"/>
                        <a:pt x="300789" y="954505"/>
                      </a:cubicBezTo>
                      <a:cubicBezTo>
                        <a:pt x="295829" y="952379"/>
                        <a:pt x="268270" y="947199"/>
                        <a:pt x="264695" y="946484"/>
                      </a:cubicBezTo>
                      <a:cubicBezTo>
                        <a:pt x="260684" y="943810"/>
                        <a:pt x="256974" y="940619"/>
                        <a:pt x="252663" y="938463"/>
                      </a:cubicBezTo>
                      <a:cubicBezTo>
                        <a:pt x="246906" y="935584"/>
                        <a:pt x="229734" y="931728"/>
                        <a:pt x="224589" y="930442"/>
                      </a:cubicBezTo>
                      <a:cubicBezTo>
                        <a:pt x="190111" y="907456"/>
                        <a:pt x="233734" y="935015"/>
                        <a:pt x="200526" y="918410"/>
                      </a:cubicBezTo>
                      <a:cubicBezTo>
                        <a:pt x="196215" y="916254"/>
                        <a:pt x="192806" y="912545"/>
                        <a:pt x="188495" y="910389"/>
                      </a:cubicBezTo>
                      <a:cubicBezTo>
                        <a:pt x="184714" y="908498"/>
                        <a:pt x="180244" y="908269"/>
                        <a:pt x="176463" y="906378"/>
                      </a:cubicBezTo>
                      <a:cubicBezTo>
                        <a:pt x="145370" y="890831"/>
                        <a:pt x="182636" y="904425"/>
                        <a:pt x="152400" y="894347"/>
                      </a:cubicBezTo>
                      <a:cubicBezTo>
                        <a:pt x="149726" y="890336"/>
                        <a:pt x="148007" y="885489"/>
                        <a:pt x="144379" y="882315"/>
                      </a:cubicBezTo>
                      <a:cubicBezTo>
                        <a:pt x="137124" y="875967"/>
                        <a:pt x="120316" y="866273"/>
                        <a:pt x="120316" y="866273"/>
                      </a:cubicBezTo>
                      <a:cubicBezTo>
                        <a:pt x="114969" y="858252"/>
                        <a:pt x="107323" y="851355"/>
                        <a:pt x="104274" y="842210"/>
                      </a:cubicBezTo>
                      <a:cubicBezTo>
                        <a:pt x="98149" y="823837"/>
                        <a:pt x="102800" y="833560"/>
                        <a:pt x="88231" y="814136"/>
                      </a:cubicBezTo>
                      <a:cubicBezTo>
                        <a:pt x="79171" y="786953"/>
                        <a:pt x="91967" y="819366"/>
                        <a:pt x="68179" y="786063"/>
                      </a:cubicBezTo>
                      <a:cubicBezTo>
                        <a:pt x="65722" y="782623"/>
                        <a:pt x="66059" y="777812"/>
                        <a:pt x="64168" y="774031"/>
                      </a:cubicBezTo>
                      <a:cubicBezTo>
                        <a:pt x="49600" y="744897"/>
                        <a:pt x="63045" y="776358"/>
                        <a:pt x="48126" y="753978"/>
                      </a:cubicBezTo>
                      <a:cubicBezTo>
                        <a:pt x="44810" y="749004"/>
                        <a:pt x="42779" y="743283"/>
                        <a:pt x="40105" y="737936"/>
                      </a:cubicBezTo>
                      <a:cubicBezTo>
                        <a:pt x="38768" y="732589"/>
                        <a:pt x="38560" y="726824"/>
                        <a:pt x="36095" y="721894"/>
                      </a:cubicBezTo>
                      <a:cubicBezTo>
                        <a:pt x="31784" y="713272"/>
                        <a:pt x="20052" y="697831"/>
                        <a:pt x="20052" y="697831"/>
                      </a:cubicBezTo>
                      <a:cubicBezTo>
                        <a:pt x="18715" y="685799"/>
                        <a:pt x="18032" y="673677"/>
                        <a:pt x="16042" y="661736"/>
                      </a:cubicBezTo>
                      <a:cubicBezTo>
                        <a:pt x="15347" y="657566"/>
                        <a:pt x="13143" y="653783"/>
                        <a:pt x="12031" y="649705"/>
                      </a:cubicBezTo>
                      <a:cubicBezTo>
                        <a:pt x="-1546" y="599926"/>
                        <a:pt x="9233" y="633292"/>
                        <a:pt x="0" y="605589"/>
                      </a:cubicBezTo>
                      <a:cubicBezTo>
                        <a:pt x="1337" y="572168"/>
                        <a:pt x="1709" y="538694"/>
                        <a:pt x="4010" y="505326"/>
                      </a:cubicBezTo>
                      <a:cubicBezTo>
                        <a:pt x="4579" y="497071"/>
                        <a:pt x="9704" y="485395"/>
                        <a:pt x="12031" y="477252"/>
                      </a:cubicBezTo>
                      <a:cubicBezTo>
                        <a:pt x="20664" y="447037"/>
                        <a:pt x="10239" y="475717"/>
                        <a:pt x="24063" y="441157"/>
                      </a:cubicBezTo>
                      <a:cubicBezTo>
                        <a:pt x="24626" y="432711"/>
                        <a:pt x="28977" y="357465"/>
                        <a:pt x="32084" y="340894"/>
                      </a:cubicBezTo>
                      <a:cubicBezTo>
                        <a:pt x="33642" y="332584"/>
                        <a:pt x="38054" y="325033"/>
                        <a:pt x="40105" y="316831"/>
                      </a:cubicBezTo>
                      <a:cubicBezTo>
                        <a:pt x="41389" y="311698"/>
                        <a:pt x="45252" y="294506"/>
                        <a:pt x="48126" y="288757"/>
                      </a:cubicBezTo>
                      <a:cubicBezTo>
                        <a:pt x="55216" y="274577"/>
                        <a:pt x="57537" y="277110"/>
                        <a:pt x="68179" y="264694"/>
                      </a:cubicBezTo>
                      <a:cubicBezTo>
                        <a:pt x="72529" y="259619"/>
                        <a:pt x="76325" y="254091"/>
                        <a:pt x="80210" y="248652"/>
                      </a:cubicBezTo>
                      <a:cubicBezTo>
                        <a:pt x="83011" y="244730"/>
                        <a:pt x="85145" y="240324"/>
                        <a:pt x="88231" y="236621"/>
                      </a:cubicBezTo>
                      <a:cubicBezTo>
                        <a:pt x="97882" y="225040"/>
                        <a:pt x="100463" y="224455"/>
                        <a:pt x="112295" y="216568"/>
                      </a:cubicBezTo>
                      <a:cubicBezTo>
                        <a:pt x="144373" y="173795"/>
                        <a:pt x="102942" y="225920"/>
                        <a:pt x="140368" y="188494"/>
                      </a:cubicBezTo>
                      <a:cubicBezTo>
                        <a:pt x="143776" y="185086"/>
                        <a:pt x="144981" y="179871"/>
                        <a:pt x="148389" y="176463"/>
                      </a:cubicBezTo>
                      <a:cubicBezTo>
                        <a:pt x="153367" y="171485"/>
                        <a:pt x="169629" y="160966"/>
                        <a:pt x="176463" y="156410"/>
                      </a:cubicBezTo>
                      <a:cubicBezTo>
                        <a:pt x="191284" y="134178"/>
                        <a:pt x="176004" y="151763"/>
                        <a:pt x="196516" y="140368"/>
                      </a:cubicBezTo>
                      <a:cubicBezTo>
                        <a:pt x="204943" y="135687"/>
                        <a:pt x="212558" y="129673"/>
                        <a:pt x="220579" y="124326"/>
                      </a:cubicBezTo>
                      <a:cubicBezTo>
                        <a:pt x="224589" y="121652"/>
                        <a:pt x="228037" y="117829"/>
                        <a:pt x="232610" y="116305"/>
                      </a:cubicBezTo>
                      <a:cubicBezTo>
                        <a:pt x="245056" y="112156"/>
                        <a:pt x="248295" y="111706"/>
                        <a:pt x="260684" y="104273"/>
                      </a:cubicBezTo>
                      <a:cubicBezTo>
                        <a:pt x="295158" y="83588"/>
                        <a:pt x="272578" y="92287"/>
                        <a:pt x="296779" y="84221"/>
                      </a:cubicBezTo>
                      <a:cubicBezTo>
                        <a:pt x="309490" y="65154"/>
                        <a:pt x="300227" y="73714"/>
                        <a:pt x="328863" y="64168"/>
                      </a:cubicBezTo>
                      <a:lnTo>
                        <a:pt x="340895" y="60157"/>
                      </a:lnTo>
                      <a:lnTo>
                        <a:pt x="352926" y="56147"/>
                      </a:lnTo>
                      <a:cubicBezTo>
                        <a:pt x="391717" y="27053"/>
                        <a:pt x="350378" y="55415"/>
                        <a:pt x="381000" y="40105"/>
                      </a:cubicBezTo>
                      <a:cubicBezTo>
                        <a:pt x="401442" y="29885"/>
                        <a:pt x="386045" y="29239"/>
                        <a:pt x="417095" y="24063"/>
                      </a:cubicBezTo>
                      <a:cubicBezTo>
                        <a:pt x="425116" y="22726"/>
                        <a:pt x="433184" y="21647"/>
                        <a:pt x="441158" y="20052"/>
                      </a:cubicBezTo>
                      <a:cubicBezTo>
                        <a:pt x="462077" y="15868"/>
                        <a:pt x="451376" y="17132"/>
                        <a:pt x="469231" y="12031"/>
                      </a:cubicBezTo>
                      <a:cubicBezTo>
                        <a:pt x="474531" y="10517"/>
                        <a:pt x="479974" y="9535"/>
                        <a:pt x="485274" y="8021"/>
                      </a:cubicBezTo>
                      <a:cubicBezTo>
                        <a:pt x="489339" y="6860"/>
                        <a:pt x="493120" y="4608"/>
                        <a:pt x="497305" y="4010"/>
                      </a:cubicBezTo>
                      <a:cubicBezTo>
                        <a:pt x="511923" y="1922"/>
                        <a:pt x="526716" y="1337"/>
                        <a:pt x="541421" y="0"/>
                      </a:cubicBezTo>
                      <a:cubicBezTo>
                        <a:pt x="569495" y="1337"/>
                        <a:pt x="597626" y="1769"/>
                        <a:pt x="625642" y="4010"/>
                      </a:cubicBezTo>
                      <a:cubicBezTo>
                        <a:pt x="631136" y="4450"/>
                        <a:pt x="636279" y="6940"/>
                        <a:pt x="641684" y="8021"/>
                      </a:cubicBezTo>
                      <a:cubicBezTo>
                        <a:pt x="649658" y="9616"/>
                        <a:pt x="657639" y="11407"/>
                        <a:pt x="665747" y="12031"/>
                      </a:cubicBezTo>
                      <a:cubicBezTo>
                        <a:pt x="692439" y="14084"/>
                        <a:pt x="719221" y="14705"/>
                        <a:pt x="745958" y="16042"/>
                      </a:cubicBezTo>
                      <a:cubicBezTo>
                        <a:pt x="748454" y="16399"/>
                        <a:pt x="786063" y="16041"/>
                        <a:pt x="786063" y="32084"/>
                      </a:cubicBezTo>
                      <a:cubicBezTo>
                        <a:pt x="786063" y="36904"/>
                        <a:pt x="778042" y="37431"/>
                        <a:pt x="774031" y="40105"/>
                      </a:cubicBezTo>
                      <a:cubicBezTo>
                        <a:pt x="767347" y="38768"/>
                        <a:pt x="760703" y="37215"/>
                        <a:pt x="753979" y="36094"/>
                      </a:cubicBezTo>
                      <a:cubicBezTo>
                        <a:pt x="728785" y="31895"/>
                        <a:pt x="734764" y="32084"/>
                        <a:pt x="721895" y="20052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DC83E3EA-1077-4DE5-ADA3-6394E0051A0A}"/>
                    </a:ext>
                  </a:extLst>
                </p:cNvPr>
                <p:cNvSpPr/>
                <p:nvPr/>
              </p:nvSpPr>
              <p:spPr>
                <a:xfrm rot="19652976">
                  <a:off x="950580" y="405094"/>
                  <a:ext cx="398982" cy="349749"/>
                </a:xfrm>
                <a:custGeom>
                  <a:avLst/>
                  <a:gdLst>
                    <a:gd name="connsiteX0" fmla="*/ 1243263 w 1243263"/>
                    <a:gd name="connsiteY0" fmla="*/ 886326 h 1058779"/>
                    <a:gd name="connsiteX1" fmla="*/ 1223211 w 1243263"/>
                    <a:gd name="connsiteY1" fmla="*/ 898357 h 1058779"/>
                    <a:gd name="connsiteX2" fmla="*/ 1199148 w 1243263"/>
                    <a:gd name="connsiteY2" fmla="*/ 906379 h 1058779"/>
                    <a:gd name="connsiteX3" fmla="*/ 1191127 w 1243263"/>
                    <a:gd name="connsiteY3" fmla="*/ 918410 h 1058779"/>
                    <a:gd name="connsiteX4" fmla="*/ 1179095 w 1243263"/>
                    <a:gd name="connsiteY4" fmla="*/ 922421 h 1058779"/>
                    <a:gd name="connsiteX5" fmla="*/ 1171074 w 1243263"/>
                    <a:gd name="connsiteY5" fmla="*/ 946484 h 1058779"/>
                    <a:gd name="connsiteX6" fmla="*/ 1167063 w 1243263"/>
                    <a:gd name="connsiteY6" fmla="*/ 958515 h 1058779"/>
                    <a:gd name="connsiteX7" fmla="*/ 1155032 w 1243263"/>
                    <a:gd name="connsiteY7" fmla="*/ 962526 h 1058779"/>
                    <a:gd name="connsiteX8" fmla="*/ 1130969 w 1243263"/>
                    <a:gd name="connsiteY8" fmla="*/ 958515 h 1058779"/>
                    <a:gd name="connsiteX9" fmla="*/ 1090863 w 1243263"/>
                    <a:gd name="connsiteY9" fmla="*/ 942473 h 1058779"/>
                    <a:gd name="connsiteX10" fmla="*/ 1066800 w 1243263"/>
                    <a:gd name="connsiteY10" fmla="*/ 934452 h 1058779"/>
                    <a:gd name="connsiteX11" fmla="*/ 1054769 w 1243263"/>
                    <a:gd name="connsiteY11" fmla="*/ 930442 h 1058779"/>
                    <a:gd name="connsiteX12" fmla="*/ 1022685 w 1243263"/>
                    <a:gd name="connsiteY12" fmla="*/ 922421 h 1058779"/>
                    <a:gd name="connsiteX13" fmla="*/ 890337 w 1243263"/>
                    <a:gd name="connsiteY13" fmla="*/ 926431 h 1058779"/>
                    <a:gd name="connsiteX14" fmla="*/ 830179 w 1243263"/>
                    <a:gd name="connsiteY14" fmla="*/ 934452 h 1058779"/>
                    <a:gd name="connsiteX15" fmla="*/ 794085 w 1243263"/>
                    <a:gd name="connsiteY15" fmla="*/ 946484 h 1058779"/>
                    <a:gd name="connsiteX16" fmla="*/ 782053 w 1243263"/>
                    <a:gd name="connsiteY16" fmla="*/ 954505 h 1058779"/>
                    <a:gd name="connsiteX17" fmla="*/ 753979 w 1243263"/>
                    <a:gd name="connsiteY17" fmla="*/ 970547 h 1058779"/>
                    <a:gd name="connsiteX18" fmla="*/ 713874 w 1243263"/>
                    <a:gd name="connsiteY18" fmla="*/ 1002631 h 1058779"/>
                    <a:gd name="connsiteX19" fmla="*/ 705853 w 1243263"/>
                    <a:gd name="connsiteY19" fmla="*/ 1014663 h 1058779"/>
                    <a:gd name="connsiteX20" fmla="*/ 697832 w 1243263"/>
                    <a:gd name="connsiteY20" fmla="*/ 1038726 h 1058779"/>
                    <a:gd name="connsiteX21" fmla="*/ 673769 w 1243263"/>
                    <a:gd name="connsiteY21" fmla="*/ 1046747 h 1058779"/>
                    <a:gd name="connsiteX22" fmla="*/ 649706 w 1243263"/>
                    <a:gd name="connsiteY22" fmla="*/ 1058779 h 1058779"/>
                    <a:gd name="connsiteX23" fmla="*/ 605590 w 1243263"/>
                    <a:gd name="connsiteY23" fmla="*/ 1054768 h 1058779"/>
                    <a:gd name="connsiteX24" fmla="*/ 581527 w 1243263"/>
                    <a:gd name="connsiteY24" fmla="*/ 1038726 h 1058779"/>
                    <a:gd name="connsiteX25" fmla="*/ 569495 w 1243263"/>
                    <a:gd name="connsiteY25" fmla="*/ 1014663 h 1058779"/>
                    <a:gd name="connsiteX26" fmla="*/ 557463 w 1243263"/>
                    <a:gd name="connsiteY26" fmla="*/ 1006642 h 1058779"/>
                    <a:gd name="connsiteX27" fmla="*/ 529390 w 1243263"/>
                    <a:gd name="connsiteY27" fmla="*/ 978568 h 1058779"/>
                    <a:gd name="connsiteX28" fmla="*/ 509337 w 1243263"/>
                    <a:gd name="connsiteY28" fmla="*/ 958515 h 1058779"/>
                    <a:gd name="connsiteX29" fmla="*/ 501316 w 1243263"/>
                    <a:gd name="connsiteY29" fmla="*/ 942473 h 1058779"/>
                    <a:gd name="connsiteX30" fmla="*/ 485274 w 1243263"/>
                    <a:gd name="connsiteY30" fmla="*/ 918410 h 1058779"/>
                    <a:gd name="connsiteX31" fmla="*/ 477253 w 1243263"/>
                    <a:gd name="connsiteY31" fmla="*/ 906379 h 1058779"/>
                    <a:gd name="connsiteX32" fmla="*/ 469232 w 1243263"/>
                    <a:gd name="connsiteY32" fmla="*/ 882315 h 1058779"/>
                    <a:gd name="connsiteX33" fmla="*/ 461211 w 1243263"/>
                    <a:gd name="connsiteY33" fmla="*/ 850231 h 1058779"/>
                    <a:gd name="connsiteX34" fmla="*/ 477253 w 1243263"/>
                    <a:gd name="connsiteY34" fmla="*/ 774031 h 1058779"/>
                    <a:gd name="connsiteX35" fmla="*/ 481263 w 1243263"/>
                    <a:gd name="connsiteY35" fmla="*/ 762000 h 1058779"/>
                    <a:gd name="connsiteX36" fmla="*/ 493295 w 1243263"/>
                    <a:gd name="connsiteY36" fmla="*/ 757989 h 1058779"/>
                    <a:gd name="connsiteX37" fmla="*/ 505327 w 1243263"/>
                    <a:gd name="connsiteY37" fmla="*/ 749968 h 1058779"/>
                    <a:gd name="connsiteX38" fmla="*/ 533400 w 1243263"/>
                    <a:gd name="connsiteY38" fmla="*/ 717884 h 1058779"/>
                    <a:gd name="connsiteX39" fmla="*/ 545432 w 1243263"/>
                    <a:gd name="connsiteY39" fmla="*/ 689810 h 1058779"/>
                    <a:gd name="connsiteX40" fmla="*/ 553453 w 1243263"/>
                    <a:gd name="connsiteY40" fmla="*/ 665747 h 1058779"/>
                    <a:gd name="connsiteX41" fmla="*/ 569495 w 1243263"/>
                    <a:gd name="connsiteY41" fmla="*/ 633663 h 1058779"/>
                    <a:gd name="connsiteX42" fmla="*/ 577516 w 1243263"/>
                    <a:gd name="connsiteY42" fmla="*/ 605589 h 1058779"/>
                    <a:gd name="connsiteX43" fmla="*/ 573506 w 1243263"/>
                    <a:gd name="connsiteY43" fmla="*/ 545431 h 1058779"/>
                    <a:gd name="connsiteX44" fmla="*/ 569495 w 1243263"/>
                    <a:gd name="connsiteY44" fmla="*/ 521368 h 1058779"/>
                    <a:gd name="connsiteX45" fmla="*/ 553453 w 1243263"/>
                    <a:gd name="connsiteY45" fmla="*/ 489284 h 1058779"/>
                    <a:gd name="connsiteX46" fmla="*/ 541421 w 1243263"/>
                    <a:gd name="connsiteY46" fmla="*/ 461210 h 1058779"/>
                    <a:gd name="connsiteX47" fmla="*/ 469232 w 1243263"/>
                    <a:gd name="connsiteY47" fmla="*/ 413084 h 1058779"/>
                    <a:gd name="connsiteX48" fmla="*/ 457200 w 1243263"/>
                    <a:gd name="connsiteY48" fmla="*/ 405063 h 1058779"/>
                    <a:gd name="connsiteX49" fmla="*/ 441158 w 1243263"/>
                    <a:gd name="connsiteY49" fmla="*/ 393031 h 1058779"/>
                    <a:gd name="connsiteX50" fmla="*/ 429127 w 1243263"/>
                    <a:gd name="connsiteY50" fmla="*/ 389021 h 1058779"/>
                    <a:gd name="connsiteX51" fmla="*/ 397042 w 1243263"/>
                    <a:gd name="connsiteY51" fmla="*/ 368968 h 1058779"/>
                    <a:gd name="connsiteX52" fmla="*/ 372979 w 1243263"/>
                    <a:gd name="connsiteY52" fmla="*/ 360947 h 1058779"/>
                    <a:gd name="connsiteX53" fmla="*/ 360948 w 1243263"/>
                    <a:gd name="connsiteY53" fmla="*/ 356936 h 1058779"/>
                    <a:gd name="connsiteX54" fmla="*/ 160421 w 1243263"/>
                    <a:gd name="connsiteY54" fmla="*/ 348915 h 1058779"/>
                    <a:gd name="connsiteX55" fmla="*/ 148390 w 1243263"/>
                    <a:gd name="connsiteY55" fmla="*/ 344905 h 1058779"/>
                    <a:gd name="connsiteX56" fmla="*/ 144379 w 1243263"/>
                    <a:gd name="connsiteY56" fmla="*/ 332873 h 1058779"/>
                    <a:gd name="connsiteX57" fmla="*/ 128337 w 1243263"/>
                    <a:gd name="connsiteY57" fmla="*/ 308810 h 1058779"/>
                    <a:gd name="connsiteX58" fmla="*/ 120316 w 1243263"/>
                    <a:gd name="connsiteY58" fmla="*/ 296779 h 1058779"/>
                    <a:gd name="connsiteX59" fmla="*/ 112295 w 1243263"/>
                    <a:gd name="connsiteY59" fmla="*/ 268705 h 1058779"/>
                    <a:gd name="connsiteX60" fmla="*/ 108285 w 1243263"/>
                    <a:gd name="connsiteY60" fmla="*/ 256673 h 1058779"/>
                    <a:gd name="connsiteX61" fmla="*/ 100263 w 1243263"/>
                    <a:gd name="connsiteY61" fmla="*/ 228600 h 1058779"/>
                    <a:gd name="connsiteX62" fmla="*/ 92242 w 1243263"/>
                    <a:gd name="connsiteY62" fmla="*/ 208547 h 1058779"/>
                    <a:gd name="connsiteX63" fmla="*/ 84221 w 1243263"/>
                    <a:gd name="connsiteY63" fmla="*/ 192505 h 1058779"/>
                    <a:gd name="connsiteX64" fmla="*/ 72190 w 1243263"/>
                    <a:gd name="connsiteY64" fmla="*/ 156410 h 1058779"/>
                    <a:gd name="connsiteX65" fmla="*/ 68179 w 1243263"/>
                    <a:gd name="connsiteY65" fmla="*/ 144379 h 1058779"/>
                    <a:gd name="connsiteX66" fmla="*/ 64169 w 1243263"/>
                    <a:gd name="connsiteY66" fmla="*/ 132347 h 1058779"/>
                    <a:gd name="connsiteX67" fmla="*/ 60158 w 1243263"/>
                    <a:gd name="connsiteY67" fmla="*/ 72189 h 1058779"/>
                    <a:gd name="connsiteX68" fmla="*/ 44116 w 1243263"/>
                    <a:gd name="connsiteY68" fmla="*/ 48126 h 1058779"/>
                    <a:gd name="connsiteX69" fmla="*/ 24063 w 1243263"/>
                    <a:gd name="connsiteY69" fmla="*/ 28073 h 1058779"/>
                    <a:gd name="connsiteX70" fmla="*/ 16042 w 1243263"/>
                    <a:gd name="connsiteY70" fmla="*/ 16042 h 1058779"/>
                    <a:gd name="connsiteX71" fmla="*/ 0 w 1243263"/>
                    <a:gd name="connsiteY71" fmla="*/ 0 h 10587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243263" h="1058779">
                      <a:moveTo>
                        <a:pt x="1243263" y="886326"/>
                      </a:moveTo>
                      <a:cubicBezTo>
                        <a:pt x="1236579" y="890336"/>
                        <a:pt x="1230307" y="895131"/>
                        <a:pt x="1223211" y="898357"/>
                      </a:cubicBezTo>
                      <a:cubicBezTo>
                        <a:pt x="1215514" y="901856"/>
                        <a:pt x="1199148" y="906379"/>
                        <a:pt x="1199148" y="906379"/>
                      </a:cubicBezTo>
                      <a:cubicBezTo>
                        <a:pt x="1196474" y="910389"/>
                        <a:pt x="1194891" y="915399"/>
                        <a:pt x="1191127" y="918410"/>
                      </a:cubicBezTo>
                      <a:cubicBezTo>
                        <a:pt x="1187826" y="921051"/>
                        <a:pt x="1181552" y="918981"/>
                        <a:pt x="1179095" y="922421"/>
                      </a:cubicBezTo>
                      <a:cubicBezTo>
                        <a:pt x="1174181" y="929301"/>
                        <a:pt x="1173748" y="938463"/>
                        <a:pt x="1171074" y="946484"/>
                      </a:cubicBezTo>
                      <a:cubicBezTo>
                        <a:pt x="1169737" y="950494"/>
                        <a:pt x="1171073" y="957178"/>
                        <a:pt x="1167063" y="958515"/>
                      </a:cubicBezTo>
                      <a:lnTo>
                        <a:pt x="1155032" y="962526"/>
                      </a:lnTo>
                      <a:cubicBezTo>
                        <a:pt x="1147011" y="961189"/>
                        <a:pt x="1138731" y="960940"/>
                        <a:pt x="1130969" y="958515"/>
                      </a:cubicBezTo>
                      <a:cubicBezTo>
                        <a:pt x="1117226" y="954220"/>
                        <a:pt x="1104523" y="947026"/>
                        <a:pt x="1090863" y="942473"/>
                      </a:cubicBezTo>
                      <a:lnTo>
                        <a:pt x="1066800" y="934452"/>
                      </a:lnTo>
                      <a:cubicBezTo>
                        <a:pt x="1062790" y="933115"/>
                        <a:pt x="1058870" y="931467"/>
                        <a:pt x="1054769" y="930442"/>
                      </a:cubicBezTo>
                      <a:lnTo>
                        <a:pt x="1022685" y="922421"/>
                      </a:lnTo>
                      <a:lnTo>
                        <a:pt x="890337" y="926431"/>
                      </a:lnTo>
                      <a:cubicBezTo>
                        <a:pt x="866018" y="927562"/>
                        <a:pt x="851955" y="929613"/>
                        <a:pt x="830179" y="934452"/>
                      </a:cubicBezTo>
                      <a:cubicBezTo>
                        <a:pt x="816395" y="937515"/>
                        <a:pt x="807184" y="939935"/>
                        <a:pt x="794085" y="946484"/>
                      </a:cubicBezTo>
                      <a:cubicBezTo>
                        <a:pt x="789774" y="948640"/>
                        <a:pt x="786238" y="952114"/>
                        <a:pt x="782053" y="954505"/>
                      </a:cubicBezTo>
                      <a:cubicBezTo>
                        <a:pt x="771887" y="960314"/>
                        <a:pt x="762772" y="962731"/>
                        <a:pt x="753979" y="970547"/>
                      </a:cubicBezTo>
                      <a:cubicBezTo>
                        <a:pt x="717604" y="1002880"/>
                        <a:pt x="744323" y="987407"/>
                        <a:pt x="713874" y="1002631"/>
                      </a:cubicBezTo>
                      <a:cubicBezTo>
                        <a:pt x="711200" y="1006642"/>
                        <a:pt x="707811" y="1010258"/>
                        <a:pt x="705853" y="1014663"/>
                      </a:cubicBezTo>
                      <a:cubicBezTo>
                        <a:pt x="702419" y="1022389"/>
                        <a:pt x="705853" y="1036052"/>
                        <a:pt x="697832" y="1038726"/>
                      </a:cubicBezTo>
                      <a:cubicBezTo>
                        <a:pt x="689811" y="1041400"/>
                        <a:pt x="680804" y="1042057"/>
                        <a:pt x="673769" y="1046747"/>
                      </a:cubicBezTo>
                      <a:cubicBezTo>
                        <a:pt x="658220" y="1057113"/>
                        <a:pt x="666310" y="1053244"/>
                        <a:pt x="649706" y="1058779"/>
                      </a:cubicBezTo>
                      <a:cubicBezTo>
                        <a:pt x="635001" y="1057442"/>
                        <a:pt x="619756" y="1058935"/>
                        <a:pt x="605590" y="1054768"/>
                      </a:cubicBezTo>
                      <a:cubicBezTo>
                        <a:pt x="596342" y="1052048"/>
                        <a:pt x="581527" y="1038726"/>
                        <a:pt x="581527" y="1038726"/>
                      </a:cubicBezTo>
                      <a:cubicBezTo>
                        <a:pt x="578265" y="1028941"/>
                        <a:pt x="577269" y="1022437"/>
                        <a:pt x="569495" y="1014663"/>
                      </a:cubicBezTo>
                      <a:cubicBezTo>
                        <a:pt x="566087" y="1011255"/>
                        <a:pt x="561046" y="1009867"/>
                        <a:pt x="557463" y="1006642"/>
                      </a:cubicBezTo>
                      <a:cubicBezTo>
                        <a:pt x="547626" y="997789"/>
                        <a:pt x="529390" y="978568"/>
                        <a:pt x="529390" y="978568"/>
                      </a:cubicBezTo>
                      <a:cubicBezTo>
                        <a:pt x="519983" y="950350"/>
                        <a:pt x="534117" y="983295"/>
                        <a:pt x="509337" y="958515"/>
                      </a:cubicBezTo>
                      <a:cubicBezTo>
                        <a:pt x="505110" y="954288"/>
                        <a:pt x="504392" y="947600"/>
                        <a:pt x="501316" y="942473"/>
                      </a:cubicBezTo>
                      <a:cubicBezTo>
                        <a:pt x="496356" y="934207"/>
                        <a:pt x="490621" y="926431"/>
                        <a:pt x="485274" y="918410"/>
                      </a:cubicBezTo>
                      <a:cubicBezTo>
                        <a:pt x="482600" y="914400"/>
                        <a:pt x="478777" y="910952"/>
                        <a:pt x="477253" y="906379"/>
                      </a:cubicBezTo>
                      <a:cubicBezTo>
                        <a:pt x="474579" y="898358"/>
                        <a:pt x="471283" y="890518"/>
                        <a:pt x="469232" y="882315"/>
                      </a:cubicBezTo>
                      <a:lnTo>
                        <a:pt x="461211" y="850231"/>
                      </a:lnTo>
                      <a:cubicBezTo>
                        <a:pt x="471770" y="776319"/>
                        <a:pt x="461632" y="815689"/>
                        <a:pt x="477253" y="774031"/>
                      </a:cubicBezTo>
                      <a:cubicBezTo>
                        <a:pt x="478737" y="770073"/>
                        <a:pt x="478274" y="764989"/>
                        <a:pt x="481263" y="762000"/>
                      </a:cubicBezTo>
                      <a:cubicBezTo>
                        <a:pt x="484252" y="759011"/>
                        <a:pt x="489514" y="759880"/>
                        <a:pt x="493295" y="757989"/>
                      </a:cubicBezTo>
                      <a:cubicBezTo>
                        <a:pt x="497606" y="755833"/>
                        <a:pt x="501316" y="752642"/>
                        <a:pt x="505327" y="749968"/>
                      </a:cubicBezTo>
                      <a:cubicBezTo>
                        <a:pt x="524043" y="721895"/>
                        <a:pt x="513348" y="731252"/>
                        <a:pt x="533400" y="717884"/>
                      </a:cubicBezTo>
                      <a:cubicBezTo>
                        <a:pt x="544011" y="675446"/>
                        <a:pt x="529604" y="725422"/>
                        <a:pt x="545432" y="689810"/>
                      </a:cubicBezTo>
                      <a:cubicBezTo>
                        <a:pt x="548866" y="682084"/>
                        <a:pt x="549672" y="673309"/>
                        <a:pt x="553453" y="665747"/>
                      </a:cubicBezTo>
                      <a:cubicBezTo>
                        <a:pt x="558800" y="655052"/>
                        <a:pt x="566595" y="645263"/>
                        <a:pt x="569495" y="633663"/>
                      </a:cubicBezTo>
                      <a:cubicBezTo>
                        <a:pt x="574531" y="613520"/>
                        <a:pt x="571763" y="622850"/>
                        <a:pt x="577516" y="605589"/>
                      </a:cubicBezTo>
                      <a:cubicBezTo>
                        <a:pt x="576179" y="585536"/>
                        <a:pt x="575411" y="565438"/>
                        <a:pt x="573506" y="545431"/>
                      </a:cubicBezTo>
                      <a:cubicBezTo>
                        <a:pt x="572735" y="537336"/>
                        <a:pt x="572230" y="529026"/>
                        <a:pt x="569495" y="521368"/>
                      </a:cubicBezTo>
                      <a:cubicBezTo>
                        <a:pt x="565473" y="510108"/>
                        <a:pt x="557234" y="500627"/>
                        <a:pt x="553453" y="489284"/>
                      </a:cubicBezTo>
                      <a:cubicBezTo>
                        <a:pt x="550787" y="481285"/>
                        <a:pt x="546757" y="467309"/>
                        <a:pt x="541421" y="461210"/>
                      </a:cubicBezTo>
                      <a:cubicBezTo>
                        <a:pt x="528796" y="446781"/>
                        <a:pt x="472967" y="415418"/>
                        <a:pt x="469232" y="413084"/>
                      </a:cubicBezTo>
                      <a:cubicBezTo>
                        <a:pt x="465144" y="410529"/>
                        <a:pt x="461056" y="407955"/>
                        <a:pt x="457200" y="405063"/>
                      </a:cubicBezTo>
                      <a:cubicBezTo>
                        <a:pt x="451853" y="401052"/>
                        <a:pt x="446962" y="396347"/>
                        <a:pt x="441158" y="393031"/>
                      </a:cubicBezTo>
                      <a:cubicBezTo>
                        <a:pt x="437488" y="390934"/>
                        <a:pt x="433137" y="390358"/>
                        <a:pt x="429127" y="389021"/>
                      </a:cubicBezTo>
                      <a:cubicBezTo>
                        <a:pt x="418432" y="382337"/>
                        <a:pt x="409007" y="372956"/>
                        <a:pt x="397042" y="368968"/>
                      </a:cubicBezTo>
                      <a:lnTo>
                        <a:pt x="372979" y="360947"/>
                      </a:lnTo>
                      <a:lnTo>
                        <a:pt x="360948" y="356936"/>
                      </a:lnTo>
                      <a:cubicBezTo>
                        <a:pt x="289307" y="333056"/>
                        <a:pt x="352953" y="353012"/>
                        <a:pt x="160421" y="348915"/>
                      </a:cubicBezTo>
                      <a:cubicBezTo>
                        <a:pt x="156411" y="347578"/>
                        <a:pt x="151379" y="347894"/>
                        <a:pt x="148390" y="344905"/>
                      </a:cubicBezTo>
                      <a:cubicBezTo>
                        <a:pt x="145401" y="341916"/>
                        <a:pt x="146432" y="336569"/>
                        <a:pt x="144379" y="332873"/>
                      </a:cubicBezTo>
                      <a:cubicBezTo>
                        <a:pt x="139697" y="324446"/>
                        <a:pt x="133684" y="316831"/>
                        <a:pt x="128337" y="308810"/>
                      </a:cubicBezTo>
                      <a:lnTo>
                        <a:pt x="120316" y="296779"/>
                      </a:lnTo>
                      <a:cubicBezTo>
                        <a:pt x="110701" y="267930"/>
                        <a:pt x="122367" y="303956"/>
                        <a:pt x="112295" y="268705"/>
                      </a:cubicBezTo>
                      <a:cubicBezTo>
                        <a:pt x="111134" y="264640"/>
                        <a:pt x="109446" y="260738"/>
                        <a:pt x="108285" y="256673"/>
                      </a:cubicBezTo>
                      <a:cubicBezTo>
                        <a:pt x="103228" y="238973"/>
                        <a:pt x="106033" y="243987"/>
                        <a:pt x="100263" y="228600"/>
                      </a:cubicBezTo>
                      <a:cubicBezTo>
                        <a:pt x="97735" y="221859"/>
                        <a:pt x="95166" y="215126"/>
                        <a:pt x="92242" y="208547"/>
                      </a:cubicBezTo>
                      <a:cubicBezTo>
                        <a:pt x="89814" y="203084"/>
                        <a:pt x="86367" y="198085"/>
                        <a:pt x="84221" y="192505"/>
                      </a:cubicBezTo>
                      <a:cubicBezTo>
                        <a:pt x="79668" y="180668"/>
                        <a:pt x="76201" y="168442"/>
                        <a:pt x="72190" y="156410"/>
                      </a:cubicBezTo>
                      <a:lnTo>
                        <a:pt x="68179" y="144379"/>
                      </a:lnTo>
                      <a:lnTo>
                        <a:pt x="64169" y="132347"/>
                      </a:lnTo>
                      <a:cubicBezTo>
                        <a:pt x="62832" y="112294"/>
                        <a:pt x="64813" y="91740"/>
                        <a:pt x="60158" y="72189"/>
                      </a:cubicBezTo>
                      <a:cubicBezTo>
                        <a:pt x="57925" y="62811"/>
                        <a:pt x="49463" y="56147"/>
                        <a:pt x="44116" y="48126"/>
                      </a:cubicBezTo>
                      <a:cubicBezTo>
                        <a:pt x="33421" y="32083"/>
                        <a:pt x="40106" y="38768"/>
                        <a:pt x="24063" y="28073"/>
                      </a:cubicBezTo>
                      <a:cubicBezTo>
                        <a:pt x="21389" y="24063"/>
                        <a:pt x="19450" y="19450"/>
                        <a:pt x="16042" y="16042"/>
                      </a:cubicBezTo>
                      <a:cubicBezTo>
                        <a:pt x="-3316" y="-3316"/>
                        <a:pt x="9169" y="18335"/>
                        <a:pt x="0" y="0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 dirty="0"/>
                </a:p>
              </p:txBody>
            </p:sp>
          </p:grp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1EDB0D-C2DD-48A9-A625-3737DF42AEE7}"/>
                </a:ext>
              </a:extLst>
            </p:cNvPr>
            <p:cNvSpPr/>
            <p:nvPr/>
          </p:nvSpPr>
          <p:spPr>
            <a:xfrm>
              <a:off x="813345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330EA9E-CC9D-4593-8F8C-338AD13B2D2B}"/>
                </a:ext>
              </a:extLst>
            </p:cNvPr>
            <p:cNvSpPr/>
            <p:nvPr/>
          </p:nvSpPr>
          <p:spPr>
            <a:xfrm>
              <a:off x="903283" y="1784209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F8734C2-44B6-4C58-B943-63FD75114134}"/>
                </a:ext>
              </a:extLst>
            </p:cNvPr>
            <p:cNvSpPr/>
            <p:nvPr/>
          </p:nvSpPr>
          <p:spPr>
            <a:xfrm>
              <a:off x="1356351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DAB75E-D635-46FB-BFDB-119292B9F024}"/>
                </a:ext>
              </a:extLst>
            </p:cNvPr>
            <p:cNvSpPr/>
            <p:nvPr/>
          </p:nvSpPr>
          <p:spPr>
            <a:xfrm>
              <a:off x="1446289" y="1730036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0F0AC43-5E5C-4CCC-B56A-9A8550B1FF22}"/>
                </a:ext>
              </a:extLst>
            </p:cNvPr>
            <p:cNvSpPr/>
            <p:nvPr/>
          </p:nvSpPr>
          <p:spPr>
            <a:xfrm>
              <a:off x="1268285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03D626-BD4A-408B-AEF8-96AE03084331}"/>
                </a:ext>
              </a:extLst>
            </p:cNvPr>
            <p:cNvSpPr/>
            <p:nvPr/>
          </p:nvSpPr>
          <p:spPr>
            <a:xfrm>
              <a:off x="1358223" y="1061617"/>
              <a:ext cx="52929" cy="461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2" name="Picture 1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170D54EA-EF0E-34CC-A407-E4049427CF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75012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CE78C234-A507-CE1D-CCE1-A03CBB1861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4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4E1097E-CB9C-4296-BA4E-5FBDBE6B8D49}"/>
              </a:ext>
            </a:extLst>
          </p:cNvPr>
          <p:cNvSpPr txBox="1"/>
          <p:nvPr/>
        </p:nvSpPr>
        <p:spPr>
          <a:xfrm>
            <a:off x="81287" y="2418684"/>
            <a:ext cx="20969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/>
              <a:t>Anti-Helminthic Medicine</a:t>
            </a:r>
          </a:p>
        </p:txBody>
      </p:sp>
      <p:pic>
        <p:nvPicPr>
          <p:cNvPr id="16" name="Graphic 15" descr="Medicine">
            <a:extLst>
              <a:ext uri="{FF2B5EF4-FFF2-40B4-BE49-F238E27FC236}">
                <a16:creationId xmlns:a16="http://schemas.microsoft.com/office/drawing/2014/main" id="{9052E3F1-45BB-46DB-9BB9-E6513D45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2068" y="-9933"/>
            <a:ext cx="669762" cy="669762"/>
          </a:xfrm>
          <a:prstGeom prst="rect">
            <a:avLst/>
          </a:prstGeom>
        </p:spPr>
      </p:pic>
      <p:pic>
        <p:nvPicPr>
          <p:cNvPr id="20" name="Graphic 19" descr="Needle">
            <a:extLst>
              <a:ext uri="{FF2B5EF4-FFF2-40B4-BE49-F238E27FC236}">
                <a16:creationId xmlns:a16="http://schemas.microsoft.com/office/drawing/2014/main" id="{858FC83B-B563-45F2-AC2A-88C9BF1B6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2027" y="1760125"/>
            <a:ext cx="669763" cy="66976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91ED9F9-AF59-4827-B82D-395127D70AC9}"/>
              </a:ext>
            </a:extLst>
          </p:cNvPr>
          <p:cNvGrpSpPr/>
          <p:nvPr/>
        </p:nvGrpSpPr>
        <p:grpSpPr>
          <a:xfrm>
            <a:off x="244768" y="494807"/>
            <a:ext cx="1742486" cy="1584158"/>
            <a:chOff x="258506" y="780353"/>
            <a:chExt cx="1742486" cy="158415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9BE97C3-B2F8-431B-AE1A-4A70BB85F1A3}"/>
                </a:ext>
              </a:extLst>
            </p:cNvPr>
            <p:cNvSpPr/>
            <p:nvPr/>
          </p:nvSpPr>
          <p:spPr>
            <a:xfrm>
              <a:off x="640454" y="1104615"/>
              <a:ext cx="871514" cy="935633"/>
            </a:xfrm>
            <a:custGeom>
              <a:avLst/>
              <a:gdLst>
                <a:gd name="connsiteX0" fmla="*/ 739167 w 871514"/>
                <a:gd name="connsiteY0" fmla="*/ 1180 h 935633"/>
                <a:gd name="connsiteX1" fmla="*/ 703072 w 871514"/>
                <a:gd name="connsiteY1" fmla="*/ 9201 h 935633"/>
                <a:gd name="connsiteX2" fmla="*/ 691041 w 871514"/>
                <a:gd name="connsiteY2" fmla="*/ 17222 h 935633"/>
                <a:gd name="connsiteX3" fmla="*/ 674999 w 871514"/>
                <a:gd name="connsiteY3" fmla="*/ 41286 h 935633"/>
                <a:gd name="connsiteX4" fmla="*/ 679009 w 871514"/>
                <a:gd name="connsiteY4" fmla="*/ 77380 h 935633"/>
                <a:gd name="connsiteX5" fmla="*/ 695051 w 871514"/>
                <a:gd name="connsiteY5" fmla="*/ 109465 h 935633"/>
                <a:gd name="connsiteX6" fmla="*/ 711093 w 871514"/>
                <a:gd name="connsiteY6" fmla="*/ 133528 h 935633"/>
                <a:gd name="connsiteX7" fmla="*/ 727136 w 871514"/>
                <a:gd name="connsiteY7" fmla="*/ 153580 h 935633"/>
                <a:gd name="connsiteX8" fmla="*/ 739167 w 871514"/>
                <a:gd name="connsiteY8" fmla="*/ 157591 h 935633"/>
                <a:gd name="connsiteX9" fmla="*/ 751199 w 871514"/>
                <a:gd name="connsiteY9" fmla="*/ 165612 h 935633"/>
                <a:gd name="connsiteX10" fmla="*/ 767241 w 871514"/>
                <a:gd name="connsiteY10" fmla="*/ 181654 h 935633"/>
                <a:gd name="connsiteX11" fmla="*/ 775262 w 871514"/>
                <a:gd name="connsiteY11" fmla="*/ 193686 h 935633"/>
                <a:gd name="connsiteX12" fmla="*/ 787293 w 871514"/>
                <a:gd name="connsiteY12" fmla="*/ 201707 h 935633"/>
                <a:gd name="connsiteX13" fmla="*/ 807346 w 871514"/>
                <a:gd name="connsiteY13" fmla="*/ 261865 h 935633"/>
                <a:gd name="connsiteX14" fmla="*/ 811357 w 871514"/>
                <a:gd name="connsiteY14" fmla="*/ 273896 h 935633"/>
                <a:gd name="connsiteX15" fmla="*/ 815367 w 871514"/>
                <a:gd name="connsiteY15" fmla="*/ 285928 h 935633"/>
                <a:gd name="connsiteX16" fmla="*/ 803336 w 871514"/>
                <a:gd name="connsiteY16" fmla="*/ 350096 h 935633"/>
                <a:gd name="connsiteX17" fmla="*/ 795314 w 871514"/>
                <a:gd name="connsiteY17" fmla="*/ 358117 h 935633"/>
                <a:gd name="connsiteX18" fmla="*/ 779272 w 871514"/>
                <a:gd name="connsiteY18" fmla="*/ 394212 h 935633"/>
                <a:gd name="connsiteX19" fmla="*/ 767241 w 871514"/>
                <a:gd name="connsiteY19" fmla="*/ 402233 h 935633"/>
                <a:gd name="connsiteX20" fmla="*/ 755209 w 871514"/>
                <a:gd name="connsiteY20" fmla="*/ 406243 h 935633"/>
                <a:gd name="connsiteX21" fmla="*/ 723125 w 871514"/>
                <a:gd name="connsiteY21" fmla="*/ 430307 h 935633"/>
                <a:gd name="connsiteX22" fmla="*/ 711093 w 871514"/>
                <a:gd name="connsiteY22" fmla="*/ 438328 h 935633"/>
                <a:gd name="connsiteX23" fmla="*/ 687030 w 871514"/>
                <a:gd name="connsiteY23" fmla="*/ 442338 h 935633"/>
                <a:gd name="connsiteX24" fmla="*/ 650936 w 871514"/>
                <a:gd name="connsiteY24" fmla="*/ 454370 h 935633"/>
                <a:gd name="connsiteX25" fmla="*/ 638904 w 871514"/>
                <a:gd name="connsiteY25" fmla="*/ 458380 h 935633"/>
                <a:gd name="connsiteX26" fmla="*/ 594788 w 871514"/>
                <a:gd name="connsiteY26" fmla="*/ 454370 h 935633"/>
                <a:gd name="connsiteX27" fmla="*/ 586767 w 871514"/>
                <a:gd name="connsiteY27" fmla="*/ 442338 h 935633"/>
                <a:gd name="connsiteX28" fmla="*/ 574736 w 871514"/>
                <a:gd name="connsiteY28" fmla="*/ 438328 h 935633"/>
                <a:gd name="connsiteX29" fmla="*/ 558693 w 871514"/>
                <a:gd name="connsiteY29" fmla="*/ 418275 h 935633"/>
                <a:gd name="connsiteX30" fmla="*/ 550672 w 871514"/>
                <a:gd name="connsiteY30" fmla="*/ 394212 h 935633"/>
                <a:gd name="connsiteX31" fmla="*/ 546662 w 871514"/>
                <a:gd name="connsiteY31" fmla="*/ 314001 h 935633"/>
                <a:gd name="connsiteX32" fmla="*/ 522599 w 871514"/>
                <a:gd name="connsiteY32" fmla="*/ 305980 h 935633"/>
                <a:gd name="connsiteX33" fmla="*/ 510567 w 871514"/>
                <a:gd name="connsiteY33" fmla="*/ 301970 h 935633"/>
                <a:gd name="connsiteX34" fmla="*/ 450409 w 871514"/>
                <a:gd name="connsiteY34" fmla="*/ 297959 h 935633"/>
                <a:gd name="connsiteX35" fmla="*/ 426346 w 871514"/>
                <a:gd name="connsiteY35" fmla="*/ 305980 h 935633"/>
                <a:gd name="connsiteX36" fmla="*/ 414314 w 871514"/>
                <a:gd name="connsiteY36" fmla="*/ 314001 h 935633"/>
                <a:gd name="connsiteX37" fmla="*/ 390251 w 871514"/>
                <a:gd name="connsiteY37" fmla="*/ 322022 h 935633"/>
                <a:gd name="connsiteX38" fmla="*/ 370199 w 871514"/>
                <a:gd name="connsiteY38" fmla="*/ 358117 h 935633"/>
                <a:gd name="connsiteX39" fmla="*/ 358167 w 871514"/>
                <a:gd name="connsiteY39" fmla="*/ 366138 h 935633"/>
                <a:gd name="connsiteX40" fmla="*/ 350146 w 871514"/>
                <a:gd name="connsiteY40" fmla="*/ 390201 h 935633"/>
                <a:gd name="connsiteX41" fmla="*/ 338114 w 871514"/>
                <a:gd name="connsiteY41" fmla="*/ 410254 h 935633"/>
                <a:gd name="connsiteX42" fmla="*/ 326083 w 871514"/>
                <a:gd name="connsiteY42" fmla="*/ 418275 h 935633"/>
                <a:gd name="connsiteX43" fmla="*/ 318062 w 871514"/>
                <a:gd name="connsiteY43" fmla="*/ 446349 h 935633"/>
                <a:gd name="connsiteX44" fmla="*/ 330093 w 871514"/>
                <a:gd name="connsiteY44" fmla="*/ 506507 h 935633"/>
                <a:gd name="connsiteX45" fmla="*/ 346136 w 871514"/>
                <a:gd name="connsiteY45" fmla="*/ 526559 h 935633"/>
                <a:gd name="connsiteX46" fmla="*/ 358167 w 871514"/>
                <a:gd name="connsiteY46" fmla="*/ 550622 h 935633"/>
                <a:gd name="connsiteX47" fmla="*/ 370199 w 871514"/>
                <a:gd name="connsiteY47" fmla="*/ 558643 h 935633"/>
                <a:gd name="connsiteX48" fmla="*/ 378220 w 871514"/>
                <a:gd name="connsiteY48" fmla="*/ 566665 h 935633"/>
                <a:gd name="connsiteX49" fmla="*/ 386241 w 871514"/>
                <a:gd name="connsiteY49" fmla="*/ 590728 h 935633"/>
                <a:gd name="connsiteX50" fmla="*/ 390251 w 871514"/>
                <a:gd name="connsiteY50" fmla="*/ 602759 h 935633"/>
                <a:gd name="connsiteX51" fmla="*/ 402283 w 871514"/>
                <a:gd name="connsiteY51" fmla="*/ 614791 h 935633"/>
                <a:gd name="connsiteX52" fmla="*/ 414314 w 871514"/>
                <a:gd name="connsiteY52" fmla="*/ 650886 h 935633"/>
                <a:gd name="connsiteX53" fmla="*/ 418325 w 871514"/>
                <a:gd name="connsiteY53" fmla="*/ 662917 h 935633"/>
                <a:gd name="connsiteX54" fmla="*/ 418325 w 871514"/>
                <a:gd name="connsiteY54" fmla="*/ 739117 h 935633"/>
                <a:gd name="connsiteX55" fmla="*/ 406293 w 871514"/>
                <a:gd name="connsiteY55" fmla="*/ 763180 h 935633"/>
                <a:gd name="connsiteX56" fmla="*/ 394262 w 871514"/>
                <a:gd name="connsiteY56" fmla="*/ 767191 h 935633"/>
                <a:gd name="connsiteX57" fmla="*/ 386241 w 871514"/>
                <a:gd name="connsiteY57" fmla="*/ 791254 h 935633"/>
                <a:gd name="connsiteX58" fmla="*/ 382230 w 871514"/>
                <a:gd name="connsiteY58" fmla="*/ 803286 h 935633"/>
                <a:gd name="connsiteX59" fmla="*/ 370199 w 871514"/>
                <a:gd name="connsiteY59" fmla="*/ 811307 h 935633"/>
                <a:gd name="connsiteX60" fmla="*/ 358167 w 871514"/>
                <a:gd name="connsiteY60" fmla="*/ 835370 h 935633"/>
                <a:gd name="connsiteX61" fmla="*/ 346136 w 871514"/>
                <a:gd name="connsiteY61" fmla="*/ 843391 h 935633"/>
                <a:gd name="connsiteX62" fmla="*/ 334104 w 871514"/>
                <a:gd name="connsiteY62" fmla="*/ 847401 h 935633"/>
                <a:gd name="connsiteX63" fmla="*/ 322072 w 871514"/>
                <a:gd name="connsiteY63" fmla="*/ 855422 h 935633"/>
                <a:gd name="connsiteX64" fmla="*/ 277957 w 871514"/>
                <a:gd name="connsiteY64" fmla="*/ 867454 h 935633"/>
                <a:gd name="connsiteX65" fmla="*/ 249883 w 871514"/>
                <a:gd name="connsiteY65" fmla="*/ 863443 h 935633"/>
                <a:gd name="connsiteX66" fmla="*/ 221809 w 871514"/>
                <a:gd name="connsiteY66" fmla="*/ 855422 h 935633"/>
                <a:gd name="connsiteX67" fmla="*/ 205767 w 871514"/>
                <a:gd name="connsiteY67" fmla="*/ 851412 h 935633"/>
                <a:gd name="connsiteX68" fmla="*/ 185714 w 871514"/>
                <a:gd name="connsiteY68" fmla="*/ 847401 h 935633"/>
                <a:gd name="connsiteX69" fmla="*/ 161651 w 871514"/>
                <a:gd name="connsiteY69" fmla="*/ 839380 h 935633"/>
                <a:gd name="connsiteX70" fmla="*/ 153630 w 871514"/>
                <a:gd name="connsiteY70" fmla="*/ 827349 h 935633"/>
                <a:gd name="connsiteX71" fmla="*/ 141599 w 871514"/>
                <a:gd name="connsiteY71" fmla="*/ 819328 h 935633"/>
                <a:gd name="connsiteX72" fmla="*/ 133578 w 871514"/>
                <a:gd name="connsiteY72" fmla="*/ 795265 h 935633"/>
                <a:gd name="connsiteX73" fmla="*/ 125557 w 871514"/>
                <a:gd name="connsiteY73" fmla="*/ 763180 h 935633"/>
                <a:gd name="connsiteX74" fmla="*/ 113525 w 871514"/>
                <a:gd name="connsiteY74" fmla="*/ 739117 h 935633"/>
                <a:gd name="connsiteX75" fmla="*/ 105504 w 871514"/>
                <a:gd name="connsiteY75" fmla="*/ 715054 h 935633"/>
                <a:gd name="connsiteX76" fmla="*/ 101493 w 871514"/>
                <a:gd name="connsiteY76" fmla="*/ 699012 h 935633"/>
                <a:gd name="connsiteX77" fmla="*/ 77430 w 871514"/>
                <a:gd name="connsiteY77" fmla="*/ 686980 h 935633"/>
                <a:gd name="connsiteX78" fmla="*/ 45346 w 871514"/>
                <a:gd name="connsiteY78" fmla="*/ 695001 h 935633"/>
                <a:gd name="connsiteX79" fmla="*/ 33314 w 871514"/>
                <a:gd name="connsiteY79" fmla="*/ 699012 h 935633"/>
                <a:gd name="connsiteX80" fmla="*/ 9251 w 871514"/>
                <a:gd name="connsiteY80" fmla="*/ 715054 h 935633"/>
                <a:gd name="connsiteX81" fmla="*/ 1230 w 871514"/>
                <a:gd name="connsiteY81" fmla="*/ 739117 h 935633"/>
                <a:gd name="connsiteX82" fmla="*/ 13262 w 871514"/>
                <a:gd name="connsiteY82" fmla="*/ 763180 h 935633"/>
                <a:gd name="connsiteX83" fmla="*/ 21283 w 871514"/>
                <a:gd name="connsiteY83" fmla="*/ 775212 h 935633"/>
                <a:gd name="connsiteX84" fmla="*/ 25293 w 871514"/>
                <a:gd name="connsiteY84" fmla="*/ 787243 h 935633"/>
                <a:gd name="connsiteX85" fmla="*/ 41336 w 871514"/>
                <a:gd name="connsiteY85" fmla="*/ 803286 h 935633"/>
                <a:gd name="connsiteX86" fmla="*/ 53367 w 871514"/>
                <a:gd name="connsiteY86" fmla="*/ 827349 h 935633"/>
                <a:gd name="connsiteX87" fmla="*/ 77430 w 871514"/>
                <a:gd name="connsiteY87" fmla="*/ 843391 h 935633"/>
                <a:gd name="connsiteX88" fmla="*/ 89462 w 871514"/>
                <a:gd name="connsiteY88" fmla="*/ 855422 h 935633"/>
                <a:gd name="connsiteX89" fmla="*/ 97483 w 871514"/>
                <a:gd name="connsiteY89" fmla="*/ 867454 h 935633"/>
                <a:gd name="connsiteX90" fmla="*/ 129567 w 871514"/>
                <a:gd name="connsiteY90" fmla="*/ 875475 h 935633"/>
                <a:gd name="connsiteX91" fmla="*/ 165662 w 871514"/>
                <a:gd name="connsiteY91" fmla="*/ 887507 h 935633"/>
                <a:gd name="connsiteX92" fmla="*/ 177693 w 871514"/>
                <a:gd name="connsiteY92" fmla="*/ 891517 h 935633"/>
                <a:gd name="connsiteX93" fmla="*/ 221809 w 871514"/>
                <a:gd name="connsiteY93" fmla="*/ 903549 h 935633"/>
                <a:gd name="connsiteX94" fmla="*/ 233841 w 871514"/>
                <a:gd name="connsiteY94" fmla="*/ 911570 h 935633"/>
                <a:gd name="connsiteX95" fmla="*/ 257904 w 871514"/>
                <a:gd name="connsiteY95" fmla="*/ 919591 h 935633"/>
                <a:gd name="connsiteX96" fmla="*/ 293999 w 871514"/>
                <a:gd name="connsiteY96" fmla="*/ 931622 h 935633"/>
                <a:gd name="connsiteX97" fmla="*/ 306030 w 871514"/>
                <a:gd name="connsiteY97" fmla="*/ 935633 h 935633"/>
                <a:gd name="connsiteX98" fmla="*/ 406293 w 871514"/>
                <a:gd name="connsiteY98" fmla="*/ 927612 h 935633"/>
                <a:gd name="connsiteX99" fmla="*/ 418325 w 871514"/>
                <a:gd name="connsiteY99" fmla="*/ 923601 h 935633"/>
                <a:gd name="connsiteX100" fmla="*/ 438378 w 871514"/>
                <a:gd name="connsiteY100" fmla="*/ 907559 h 935633"/>
                <a:gd name="connsiteX101" fmla="*/ 454420 w 871514"/>
                <a:gd name="connsiteY101" fmla="*/ 883496 h 935633"/>
                <a:gd name="connsiteX102" fmla="*/ 466451 w 871514"/>
                <a:gd name="connsiteY102" fmla="*/ 863443 h 935633"/>
                <a:gd name="connsiteX103" fmla="*/ 474472 w 871514"/>
                <a:gd name="connsiteY103" fmla="*/ 839380 h 935633"/>
                <a:gd name="connsiteX104" fmla="*/ 482493 w 871514"/>
                <a:gd name="connsiteY104" fmla="*/ 747138 h 935633"/>
                <a:gd name="connsiteX105" fmla="*/ 478483 w 871514"/>
                <a:gd name="connsiteY105" fmla="*/ 703022 h 935633"/>
                <a:gd name="connsiteX106" fmla="*/ 470462 w 871514"/>
                <a:gd name="connsiteY106" fmla="*/ 670938 h 935633"/>
                <a:gd name="connsiteX107" fmla="*/ 466451 w 871514"/>
                <a:gd name="connsiteY107" fmla="*/ 654896 h 935633"/>
                <a:gd name="connsiteX108" fmla="*/ 458430 w 871514"/>
                <a:gd name="connsiteY108" fmla="*/ 630833 h 935633"/>
                <a:gd name="connsiteX109" fmla="*/ 454420 w 871514"/>
                <a:gd name="connsiteY109" fmla="*/ 618801 h 935633"/>
                <a:gd name="connsiteX110" fmla="*/ 442388 w 871514"/>
                <a:gd name="connsiteY110" fmla="*/ 558643 h 935633"/>
                <a:gd name="connsiteX111" fmla="*/ 438378 w 871514"/>
                <a:gd name="connsiteY111" fmla="*/ 546612 h 935633"/>
                <a:gd name="connsiteX112" fmla="*/ 430357 w 871514"/>
                <a:gd name="connsiteY112" fmla="*/ 534580 h 935633"/>
                <a:gd name="connsiteX113" fmla="*/ 426346 w 871514"/>
                <a:gd name="connsiteY113" fmla="*/ 522549 h 935633"/>
                <a:gd name="connsiteX114" fmla="*/ 414314 w 871514"/>
                <a:gd name="connsiteY114" fmla="*/ 518538 h 935633"/>
                <a:gd name="connsiteX115" fmla="*/ 398272 w 871514"/>
                <a:gd name="connsiteY115" fmla="*/ 494475 h 935633"/>
                <a:gd name="connsiteX116" fmla="*/ 390251 w 871514"/>
                <a:gd name="connsiteY116" fmla="*/ 482443 h 935633"/>
                <a:gd name="connsiteX117" fmla="*/ 386241 w 871514"/>
                <a:gd name="connsiteY117" fmla="*/ 470412 h 935633"/>
                <a:gd name="connsiteX118" fmla="*/ 386241 w 871514"/>
                <a:gd name="connsiteY118" fmla="*/ 414265 h 935633"/>
                <a:gd name="connsiteX119" fmla="*/ 402283 w 871514"/>
                <a:gd name="connsiteY119" fmla="*/ 390201 h 935633"/>
                <a:gd name="connsiteX120" fmla="*/ 414314 w 871514"/>
                <a:gd name="connsiteY120" fmla="*/ 382180 h 935633"/>
                <a:gd name="connsiteX121" fmla="*/ 454420 w 871514"/>
                <a:gd name="connsiteY121" fmla="*/ 390201 h 935633"/>
                <a:gd name="connsiteX122" fmla="*/ 466451 w 871514"/>
                <a:gd name="connsiteY122" fmla="*/ 398222 h 935633"/>
                <a:gd name="connsiteX123" fmla="*/ 474472 w 871514"/>
                <a:gd name="connsiteY123" fmla="*/ 410254 h 935633"/>
                <a:gd name="connsiteX124" fmla="*/ 486504 w 871514"/>
                <a:gd name="connsiteY124" fmla="*/ 418275 h 935633"/>
                <a:gd name="connsiteX125" fmla="*/ 494525 w 871514"/>
                <a:gd name="connsiteY125" fmla="*/ 442338 h 935633"/>
                <a:gd name="connsiteX126" fmla="*/ 502546 w 871514"/>
                <a:gd name="connsiteY126" fmla="*/ 454370 h 935633"/>
                <a:gd name="connsiteX127" fmla="*/ 510567 w 871514"/>
                <a:gd name="connsiteY127" fmla="*/ 478433 h 935633"/>
                <a:gd name="connsiteX128" fmla="*/ 534630 w 871514"/>
                <a:gd name="connsiteY128" fmla="*/ 494475 h 935633"/>
                <a:gd name="connsiteX129" fmla="*/ 578746 w 871514"/>
                <a:gd name="connsiteY129" fmla="*/ 518538 h 935633"/>
                <a:gd name="connsiteX130" fmla="*/ 598799 w 871514"/>
                <a:gd name="connsiteY130" fmla="*/ 522549 h 935633"/>
                <a:gd name="connsiteX131" fmla="*/ 638904 w 871514"/>
                <a:gd name="connsiteY131" fmla="*/ 526559 h 935633"/>
                <a:gd name="connsiteX132" fmla="*/ 666978 w 871514"/>
                <a:gd name="connsiteY132" fmla="*/ 530570 h 935633"/>
                <a:gd name="connsiteX133" fmla="*/ 691041 w 871514"/>
                <a:gd name="connsiteY133" fmla="*/ 538591 h 935633"/>
                <a:gd name="connsiteX134" fmla="*/ 743178 w 871514"/>
                <a:gd name="connsiteY134" fmla="*/ 530570 h 935633"/>
                <a:gd name="connsiteX135" fmla="*/ 767241 w 871514"/>
                <a:gd name="connsiteY135" fmla="*/ 522549 h 935633"/>
                <a:gd name="connsiteX136" fmla="*/ 779272 w 871514"/>
                <a:gd name="connsiteY136" fmla="*/ 518538 h 935633"/>
                <a:gd name="connsiteX137" fmla="*/ 803336 w 871514"/>
                <a:gd name="connsiteY137" fmla="*/ 486454 h 935633"/>
                <a:gd name="connsiteX138" fmla="*/ 815367 w 871514"/>
                <a:gd name="connsiteY138" fmla="*/ 478433 h 935633"/>
                <a:gd name="connsiteX139" fmla="*/ 823388 w 871514"/>
                <a:gd name="connsiteY139" fmla="*/ 466401 h 935633"/>
                <a:gd name="connsiteX140" fmla="*/ 835420 w 871514"/>
                <a:gd name="connsiteY140" fmla="*/ 458380 h 935633"/>
                <a:gd name="connsiteX141" fmla="*/ 847451 w 871514"/>
                <a:gd name="connsiteY141" fmla="*/ 422286 h 935633"/>
                <a:gd name="connsiteX142" fmla="*/ 855472 w 871514"/>
                <a:gd name="connsiteY142" fmla="*/ 394212 h 935633"/>
                <a:gd name="connsiteX143" fmla="*/ 859483 w 871514"/>
                <a:gd name="connsiteY143" fmla="*/ 374159 h 935633"/>
                <a:gd name="connsiteX144" fmla="*/ 867504 w 871514"/>
                <a:gd name="connsiteY144" fmla="*/ 350096 h 935633"/>
                <a:gd name="connsiteX145" fmla="*/ 871514 w 871514"/>
                <a:gd name="connsiteY145" fmla="*/ 334054 h 935633"/>
                <a:gd name="connsiteX146" fmla="*/ 867504 w 871514"/>
                <a:gd name="connsiteY146" fmla="*/ 261865 h 935633"/>
                <a:gd name="connsiteX147" fmla="*/ 863493 w 871514"/>
                <a:gd name="connsiteY147" fmla="*/ 249833 h 935633"/>
                <a:gd name="connsiteX148" fmla="*/ 847451 w 871514"/>
                <a:gd name="connsiteY148" fmla="*/ 225770 h 935633"/>
                <a:gd name="connsiteX149" fmla="*/ 839430 w 871514"/>
                <a:gd name="connsiteY149" fmla="*/ 201707 h 935633"/>
                <a:gd name="connsiteX150" fmla="*/ 835420 w 871514"/>
                <a:gd name="connsiteY150" fmla="*/ 185665 h 935633"/>
                <a:gd name="connsiteX151" fmla="*/ 827399 w 871514"/>
                <a:gd name="connsiteY151" fmla="*/ 161601 h 935633"/>
                <a:gd name="connsiteX152" fmla="*/ 815367 w 871514"/>
                <a:gd name="connsiteY152" fmla="*/ 157591 h 935633"/>
                <a:gd name="connsiteX153" fmla="*/ 803336 w 871514"/>
                <a:gd name="connsiteY153" fmla="*/ 149570 h 935633"/>
                <a:gd name="connsiteX154" fmla="*/ 799325 w 871514"/>
                <a:gd name="connsiteY154" fmla="*/ 137538 h 935633"/>
                <a:gd name="connsiteX155" fmla="*/ 763230 w 871514"/>
                <a:gd name="connsiteY155" fmla="*/ 117486 h 935633"/>
                <a:gd name="connsiteX156" fmla="*/ 743178 w 871514"/>
                <a:gd name="connsiteY156" fmla="*/ 101443 h 935633"/>
                <a:gd name="connsiteX157" fmla="*/ 735157 w 871514"/>
                <a:gd name="connsiteY157" fmla="*/ 89412 h 935633"/>
                <a:gd name="connsiteX158" fmla="*/ 723125 w 871514"/>
                <a:gd name="connsiteY158" fmla="*/ 81391 h 935633"/>
                <a:gd name="connsiteX159" fmla="*/ 719114 w 871514"/>
                <a:gd name="connsiteY159" fmla="*/ 33265 h 935633"/>
                <a:gd name="connsiteX160" fmla="*/ 739167 w 871514"/>
                <a:gd name="connsiteY160" fmla="*/ 1180 h 93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871514" h="935633">
                  <a:moveTo>
                    <a:pt x="739167" y="1180"/>
                  </a:moveTo>
                  <a:cubicBezTo>
                    <a:pt x="736493" y="-2831"/>
                    <a:pt x="712942" y="4266"/>
                    <a:pt x="703072" y="9201"/>
                  </a:cubicBezTo>
                  <a:cubicBezTo>
                    <a:pt x="698761" y="11356"/>
                    <a:pt x="695051" y="14548"/>
                    <a:pt x="691041" y="17222"/>
                  </a:cubicBezTo>
                  <a:cubicBezTo>
                    <a:pt x="685694" y="25243"/>
                    <a:pt x="673935" y="31705"/>
                    <a:pt x="674999" y="41286"/>
                  </a:cubicBezTo>
                  <a:cubicBezTo>
                    <a:pt x="676336" y="53317"/>
                    <a:pt x="676635" y="65510"/>
                    <a:pt x="679009" y="77380"/>
                  </a:cubicBezTo>
                  <a:cubicBezTo>
                    <a:pt x="686043" y="112551"/>
                    <a:pt x="682028" y="92101"/>
                    <a:pt x="695051" y="109465"/>
                  </a:cubicBezTo>
                  <a:cubicBezTo>
                    <a:pt x="700835" y="117177"/>
                    <a:pt x="705746" y="125507"/>
                    <a:pt x="711093" y="133528"/>
                  </a:cubicBezTo>
                  <a:cubicBezTo>
                    <a:pt x="714738" y="138995"/>
                    <a:pt x="720785" y="149769"/>
                    <a:pt x="727136" y="153580"/>
                  </a:cubicBezTo>
                  <a:cubicBezTo>
                    <a:pt x="730761" y="155755"/>
                    <a:pt x="735386" y="155700"/>
                    <a:pt x="739167" y="157591"/>
                  </a:cubicBezTo>
                  <a:cubicBezTo>
                    <a:pt x="743478" y="159747"/>
                    <a:pt x="747188" y="162938"/>
                    <a:pt x="751199" y="165612"/>
                  </a:cubicBezTo>
                  <a:cubicBezTo>
                    <a:pt x="759948" y="191861"/>
                    <a:pt x="747796" y="166098"/>
                    <a:pt x="767241" y="181654"/>
                  </a:cubicBezTo>
                  <a:cubicBezTo>
                    <a:pt x="771005" y="184665"/>
                    <a:pt x="771854" y="190278"/>
                    <a:pt x="775262" y="193686"/>
                  </a:cubicBezTo>
                  <a:cubicBezTo>
                    <a:pt x="778670" y="197094"/>
                    <a:pt x="783283" y="199033"/>
                    <a:pt x="787293" y="201707"/>
                  </a:cubicBezTo>
                  <a:lnTo>
                    <a:pt x="807346" y="261865"/>
                  </a:lnTo>
                  <a:lnTo>
                    <a:pt x="811357" y="273896"/>
                  </a:lnTo>
                  <a:lnTo>
                    <a:pt x="815367" y="285928"/>
                  </a:lnTo>
                  <a:cubicBezTo>
                    <a:pt x="814848" y="291119"/>
                    <a:pt x="812879" y="340554"/>
                    <a:pt x="803336" y="350096"/>
                  </a:cubicBezTo>
                  <a:lnTo>
                    <a:pt x="795314" y="358117"/>
                  </a:lnTo>
                  <a:cubicBezTo>
                    <a:pt x="791343" y="370030"/>
                    <a:pt x="788805" y="384679"/>
                    <a:pt x="779272" y="394212"/>
                  </a:cubicBezTo>
                  <a:cubicBezTo>
                    <a:pt x="775864" y="397620"/>
                    <a:pt x="771552" y="400078"/>
                    <a:pt x="767241" y="402233"/>
                  </a:cubicBezTo>
                  <a:cubicBezTo>
                    <a:pt x="763460" y="404124"/>
                    <a:pt x="759220" y="404906"/>
                    <a:pt x="755209" y="406243"/>
                  </a:cubicBezTo>
                  <a:cubicBezTo>
                    <a:pt x="740372" y="421082"/>
                    <a:pt x="750334" y="412168"/>
                    <a:pt x="723125" y="430307"/>
                  </a:cubicBezTo>
                  <a:cubicBezTo>
                    <a:pt x="719114" y="432981"/>
                    <a:pt x="715848" y="437536"/>
                    <a:pt x="711093" y="438328"/>
                  </a:cubicBezTo>
                  <a:lnTo>
                    <a:pt x="687030" y="442338"/>
                  </a:lnTo>
                  <a:lnTo>
                    <a:pt x="650936" y="454370"/>
                  </a:lnTo>
                  <a:lnTo>
                    <a:pt x="638904" y="458380"/>
                  </a:lnTo>
                  <a:cubicBezTo>
                    <a:pt x="624199" y="457043"/>
                    <a:pt x="608901" y="458712"/>
                    <a:pt x="594788" y="454370"/>
                  </a:cubicBezTo>
                  <a:cubicBezTo>
                    <a:pt x="590181" y="452952"/>
                    <a:pt x="590531" y="445349"/>
                    <a:pt x="586767" y="442338"/>
                  </a:cubicBezTo>
                  <a:cubicBezTo>
                    <a:pt x="583466" y="439697"/>
                    <a:pt x="578746" y="439665"/>
                    <a:pt x="574736" y="438328"/>
                  </a:cubicBezTo>
                  <a:cubicBezTo>
                    <a:pt x="568067" y="431660"/>
                    <a:pt x="562741" y="427384"/>
                    <a:pt x="558693" y="418275"/>
                  </a:cubicBezTo>
                  <a:cubicBezTo>
                    <a:pt x="555259" y="410549"/>
                    <a:pt x="550672" y="394212"/>
                    <a:pt x="550672" y="394212"/>
                  </a:cubicBezTo>
                  <a:cubicBezTo>
                    <a:pt x="549335" y="367475"/>
                    <a:pt x="554779" y="339511"/>
                    <a:pt x="546662" y="314001"/>
                  </a:cubicBezTo>
                  <a:cubicBezTo>
                    <a:pt x="544099" y="305944"/>
                    <a:pt x="530620" y="308654"/>
                    <a:pt x="522599" y="305980"/>
                  </a:cubicBezTo>
                  <a:lnTo>
                    <a:pt x="510567" y="301970"/>
                  </a:lnTo>
                  <a:cubicBezTo>
                    <a:pt x="486727" y="286076"/>
                    <a:pt x="498046" y="290020"/>
                    <a:pt x="450409" y="297959"/>
                  </a:cubicBezTo>
                  <a:cubicBezTo>
                    <a:pt x="442069" y="299349"/>
                    <a:pt x="426346" y="305980"/>
                    <a:pt x="426346" y="305980"/>
                  </a:cubicBezTo>
                  <a:cubicBezTo>
                    <a:pt x="422335" y="308654"/>
                    <a:pt x="418719" y="312043"/>
                    <a:pt x="414314" y="314001"/>
                  </a:cubicBezTo>
                  <a:cubicBezTo>
                    <a:pt x="406588" y="317435"/>
                    <a:pt x="390251" y="322022"/>
                    <a:pt x="390251" y="322022"/>
                  </a:cubicBezTo>
                  <a:cubicBezTo>
                    <a:pt x="386072" y="334560"/>
                    <a:pt x="382020" y="350236"/>
                    <a:pt x="370199" y="358117"/>
                  </a:cubicBezTo>
                  <a:lnTo>
                    <a:pt x="358167" y="366138"/>
                  </a:lnTo>
                  <a:lnTo>
                    <a:pt x="350146" y="390201"/>
                  </a:lnTo>
                  <a:cubicBezTo>
                    <a:pt x="346058" y="402465"/>
                    <a:pt x="348126" y="402245"/>
                    <a:pt x="338114" y="410254"/>
                  </a:cubicBezTo>
                  <a:cubicBezTo>
                    <a:pt x="334350" y="413265"/>
                    <a:pt x="330093" y="415601"/>
                    <a:pt x="326083" y="418275"/>
                  </a:cubicBezTo>
                  <a:cubicBezTo>
                    <a:pt x="324191" y="423951"/>
                    <a:pt x="318062" y="441310"/>
                    <a:pt x="318062" y="446349"/>
                  </a:cubicBezTo>
                  <a:cubicBezTo>
                    <a:pt x="318062" y="457982"/>
                    <a:pt x="321697" y="493914"/>
                    <a:pt x="330093" y="506507"/>
                  </a:cubicBezTo>
                  <a:cubicBezTo>
                    <a:pt x="340212" y="521684"/>
                    <a:pt x="334706" y="515130"/>
                    <a:pt x="346136" y="526559"/>
                  </a:cubicBezTo>
                  <a:cubicBezTo>
                    <a:pt x="349398" y="536345"/>
                    <a:pt x="350392" y="542847"/>
                    <a:pt x="358167" y="550622"/>
                  </a:cubicBezTo>
                  <a:cubicBezTo>
                    <a:pt x="361575" y="554030"/>
                    <a:pt x="366435" y="555632"/>
                    <a:pt x="370199" y="558643"/>
                  </a:cubicBezTo>
                  <a:cubicBezTo>
                    <a:pt x="373152" y="561005"/>
                    <a:pt x="375546" y="563991"/>
                    <a:pt x="378220" y="566665"/>
                  </a:cubicBezTo>
                  <a:lnTo>
                    <a:pt x="386241" y="590728"/>
                  </a:lnTo>
                  <a:cubicBezTo>
                    <a:pt x="387578" y="594738"/>
                    <a:pt x="387262" y="599770"/>
                    <a:pt x="390251" y="602759"/>
                  </a:cubicBezTo>
                  <a:lnTo>
                    <a:pt x="402283" y="614791"/>
                  </a:lnTo>
                  <a:lnTo>
                    <a:pt x="414314" y="650886"/>
                  </a:lnTo>
                  <a:lnTo>
                    <a:pt x="418325" y="662917"/>
                  </a:lnTo>
                  <a:cubicBezTo>
                    <a:pt x="421696" y="706739"/>
                    <a:pt x="425791" y="705522"/>
                    <a:pt x="418325" y="739117"/>
                  </a:cubicBezTo>
                  <a:cubicBezTo>
                    <a:pt x="416754" y="746186"/>
                    <a:pt x="412140" y="758503"/>
                    <a:pt x="406293" y="763180"/>
                  </a:cubicBezTo>
                  <a:cubicBezTo>
                    <a:pt x="402992" y="765821"/>
                    <a:pt x="398272" y="765854"/>
                    <a:pt x="394262" y="767191"/>
                  </a:cubicBezTo>
                  <a:lnTo>
                    <a:pt x="386241" y="791254"/>
                  </a:lnTo>
                  <a:cubicBezTo>
                    <a:pt x="384904" y="795265"/>
                    <a:pt x="385748" y="800941"/>
                    <a:pt x="382230" y="803286"/>
                  </a:cubicBezTo>
                  <a:lnTo>
                    <a:pt x="370199" y="811307"/>
                  </a:lnTo>
                  <a:cubicBezTo>
                    <a:pt x="366937" y="821092"/>
                    <a:pt x="365941" y="827596"/>
                    <a:pt x="358167" y="835370"/>
                  </a:cubicBezTo>
                  <a:cubicBezTo>
                    <a:pt x="354759" y="838778"/>
                    <a:pt x="350447" y="841236"/>
                    <a:pt x="346136" y="843391"/>
                  </a:cubicBezTo>
                  <a:cubicBezTo>
                    <a:pt x="342355" y="845282"/>
                    <a:pt x="338115" y="846064"/>
                    <a:pt x="334104" y="847401"/>
                  </a:cubicBezTo>
                  <a:cubicBezTo>
                    <a:pt x="330093" y="850075"/>
                    <a:pt x="326477" y="853464"/>
                    <a:pt x="322072" y="855422"/>
                  </a:cubicBezTo>
                  <a:cubicBezTo>
                    <a:pt x="305421" y="862822"/>
                    <a:pt x="295111" y="864023"/>
                    <a:pt x="277957" y="867454"/>
                  </a:cubicBezTo>
                  <a:cubicBezTo>
                    <a:pt x="268599" y="866117"/>
                    <a:pt x="259184" y="865134"/>
                    <a:pt x="249883" y="863443"/>
                  </a:cubicBezTo>
                  <a:cubicBezTo>
                    <a:pt x="232632" y="860306"/>
                    <a:pt x="236852" y="859720"/>
                    <a:pt x="221809" y="855422"/>
                  </a:cubicBezTo>
                  <a:cubicBezTo>
                    <a:pt x="216509" y="853908"/>
                    <a:pt x="211148" y="852608"/>
                    <a:pt x="205767" y="851412"/>
                  </a:cubicBezTo>
                  <a:cubicBezTo>
                    <a:pt x="199113" y="849933"/>
                    <a:pt x="192291" y="849195"/>
                    <a:pt x="185714" y="847401"/>
                  </a:cubicBezTo>
                  <a:cubicBezTo>
                    <a:pt x="177557" y="845176"/>
                    <a:pt x="161651" y="839380"/>
                    <a:pt x="161651" y="839380"/>
                  </a:cubicBezTo>
                  <a:cubicBezTo>
                    <a:pt x="158977" y="835370"/>
                    <a:pt x="157038" y="830757"/>
                    <a:pt x="153630" y="827349"/>
                  </a:cubicBezTo>
                  <a:cubicBezTo>
                    <a:pt x="150222" y="823941"/>
                    <a:pt x="144153" y="823415"/>
                    <a:pt x="141599" y="819328"/>
                  </a:cubicBezTo>
                  <a:cubicBezTo>
                    <a:pt x="137118" y="812158"/>
                    <a:pt x="136252" y="803286"/>
                    <a:pt x="133578" y="795265"/>
                  </a:cubicBezTo>
                  <a:cubicBezTo>
                    <a:pt x="124407" y="767753"/>
                    <a:pt x="135240" y="801911"/>
                    <a:pt x="125557" y="763180"/>
                  </a:cubicBezTo>
                  <a:cubicBezTo>
                    <a:pt x="119290" y="738113"/>
                    <a:pt x="124725" y="764317"/>
                    <a:pt x="113525" y="739117"/>
                  </a:cubicBezTo>
                  <a:cubicBezTo>
                    <a:pt x="110091" y="731391"/>
                    <a:pt x="107555" y="723256"/>
                    <a:pt x="105504" y="715054"/>
                  </a:cubicBezTo>
                  <a:cubicBezTo>
                    <a:pt x="104167" y="709707"/>
                    <a:pt x="104550" y="703598"/>
                    <a:pt x="101493" y="699012"/>
                  </a:cubicBezTo>
                  <a:cubicBezTo>
                    <a:pt x="97050" y="692348"/>
                    <a:pt x="84293" y="689268"/>
                    <a:pt x="77430" y="686980"/>
                  </a:cubicBezTo>
                  <a:cubicBezTo>
                    <a:pt x="66735" y="689654"/>
                    <a:pt x="55804" y="691515"/>
                    <a:pt x="45346" y="695001"/>
                  </a:cubicBezTo>
                  <a:cubicBezTo>
                    <a:pt x="41335" y="696338"/>
                    <a:pt x="37010" y="696959"/>
                    <a:pt x="33314" y="699012"/>
                  </a:cubicBezTo>
                  <a:cubicBezTo>
                    <a:pt x="24887" y="703694"/>
                    <a:pt x="9251" y="715054"/>
                    <a:pt x="9251" y="715054"/>
                  </a:cubicBezTo>
                  <a:cubicBezTo>
                    <a:pt x="6577" y="723075"/>
                    <a:pt x="-3460" y="732082"/>
                    <a:pt x="1230" y="739117"/>
                  </a:cubicBezTo>
                  <a:cubicBezTo>
                    <a:pt x="24218" y="773600"/>
                    <a:pt x="-3343" y="729971"/>
                    <a:pt x="13262" y="763180"/>
                  </a:cubicBezTo>
                  <a:cubicBezTo>
                    <a:pt x="15418" y="767491"/>
                    <a:pt x="18609" y="771201"/>
                    <a:pt x="21283" y="775212"/>
                  </a:cubicBezTo>
                  <a:cubicBezTo>
                    <a:pt x="22620" y="779222"/>
                    <a:pt x="22836" y="783803"/>
                    <a:pt x="25293" y="787243"/>
                  </a:cubicBezTo>
                  <a:cubicBezTo>
                    <a:pt x="29689" y="793397"/>
                    <a:pt x="41336" y="803286"/>
                    <a:pt x="41336" y="803286"/>
                  </a:cubicBezTo>
                  <a:cubicBezTo>
                    <a:pt x="44197" y="811868"/>
                    <a:pt x="46050" y="820946"/>
                    <a:pt x="53367" y="827349"/>
                  </a:cubicBezTo>
                  <a:cubicBezTo>
                    <a:pt x="60622" y="833697"/>
                    <a:pt x="70613" y="836575"/>
                    <a:pt x="77430" y="843391"/>
                  </a:cubicBezTo>
                  <a:cubicBezTo>
                    <a:pt x="81441" y="847401"/>
                    <a:pt x="85831" y="851065"/>
                    <a:pt x="89462" y="855422"/>
                  </a:cubicBezTo>
                  <a:cubicBezTo>
                    <a:pt x="92548" y="859125"/>
                    <a:pt x="93172" y="865298"/>
                    <a:pt x="97483" y="867454"/>
                  </a:cubicBezTo>
                  <a:cubicBezTo>
                    <a:pt x="107343" y="872384"/>
                    <a:pt x="119109" y="871989"/>
                    <a:pt x="129567" y="875475"/>
                  </a:cubicBezTo>
                  <a:lnTo>
                    <a:pt x="165662" y="887507"/>
                  </a:lnTo>
                  <a:cubicBezTo>
                    <a:pt x="169672" y="888844"/>
                    <a:pt x="173548" y="890688"/>
                    <a:pt x="177693" y="891517"/>
                  </a:cubicBezTo>
                  <a:cubicBezTo>
                    <a:pt x="188454" y="893669"/>
                    <a:pt x="213087" y="897734"/>
                    <a:pt x="221809" y="903549"/>
                  </a:cubicBezTo>
                  <a:cubicBezTo>
                    <a:pt x="225820" y="906223"/>
                    <a:pt x="229436" y="909612"/>
                    <a:pt x="233841" y="911570"/>
                  </a:cubicBezTo>
                  <a:cubicBezTo>
                    <a:pt x="241567" y="915004"/>
                    <a:pt x="250869" y="914901"/>
                    <a:pt x="257904" y="919591"/>
                  </a:cubicBezTo>
                  <a:cubicBezTo>
                    <a:pt x="276702" y="932122"/>
                    <a:pt x="265181" y="926820"/>
                    <a:pt x="293999" y="931622"/>
                  </a:cubicBezTo>
                  <a:cubicBezTo>
                    <a:pt x="298009" y="932959"/>
                    <a:pt x="301803" y="935633"/>
                    <a:pt x="306030" y="935633"/>
                  </a:cubicBezTo>
                  <a:cubicBezTo>
                    <a:pt x="363716" y="935633"/>
                    <a:pt x="365656" y="934384"/>
                    <a:pt x="406293" y="927612"/>
                  </a:cubicBezTo>
                  <a:cubicBezTo>
                    <a:pt x="410304" y="926275"/>
                    <a:pt x="415024" y="926242"/>
                    <a:pt x="418325" y="923601"/>
                  </a:cubicBezTo>
                  <a:cubicBezTo>
                    <a:pt x="444241" y="902869"/>
                    <a:pt x="408134" y="917641"/>
                    <a:pt x="438378" y="907559"/>
                  </a:cubicBezTo>
                  <a:cubicBezTo>
                    <a:pt x="447913" y="878953"/>
                    <a:pt x="434393" y="913537"/>
                    <a:pt x="454420" y="883496"/>
                  </a:cubicBezTo>
                  <a:cubicBezTo>
                    <a:pt x="475249" y="852252"/>
                    <a:pt x="441465" y="888432"/>
                    <a:pt x="466451" y="863443"/>
                  </a:cubicBezTo>
                  <a:cubicBezTo>
                    <a:pt x="469125" y="855422"/>
                    <a:pt x="473870" y="847813"/>
                    <a:pt x="474472" y="839380"/>
                  </a:cubicBezTo>
                  <a:cubicBezTo>
                    <a:pt x="479346" y="771158"/>
                    <a:pt x="476411" y="801882"/>
                    <a:pt x="482493" y="747138"/>
                  </a:cubicBezTo>
                  <a:cubicBezTo>
                    <a:pt x="481156" y="732433"/>
                    <a:pt x="480314" y="717674"/>
                    <a:pt x="478483" y="703022"/>
                  </a:cubicBezTo>
                  <a:cubicBezTo>
                    <a:pt x="475767" y="681293"/>
                    <a:pt x="475310" y="687906"/>
                    <a:pt x="470462" y="670938"/>
                  </a:cubicBezTo>
                  <a:cubicBezTo>
                    <a:pt x="468948" y="665638"/>
                    <a:pt x="468035" y="660175"/>
                    <a:pt x="466451" y="654896"/>
                  </a:cubicBezTo>
                  <a:cubicBezTo>
                    <a:pt x="464021" y="646798"/>
                    <a:pt x="461104" y="638854"/>
                    <a:pt x="458430" y="630833"/>
                  </a:cubicBezTo>
                  <a:lnTo>
                    <a:pt x="454420" y="618801"/>
                  </a:lnTo>
                  <a:cubicBezTo>
                    <a:pt x="449475" y="574302"/>
                    <a:pt x="454237" y="594192"/>
                    <a:pt x="442388" y="558643"/>
                  </a:cubicBezTo>
                  <a:cubicBezTo>
                    <a:pt x="441051" y="554633"/>
                    <a:pt x="440723" y="550129"/>
                    <a:pt x="438378" y="546612"/>
                  </a:cubicBezTo>
                  <a:cubicBezTo>
                    <a:pt x="435704" y="542601"/>
                    <a:pt x="432513" y="538891"/>
                    <a:pt x="430357" y="534580"/>
                  </a:cubicBezTo>
                  <a:cubicBezTo>
                    <a:pt x="428466" y="530799"/>
                    <a:pt x="429335" y="525538"/>
                    <a:pt x="426346" y="522549"/>
                  </a:cubicBezTo>
                  <a:cubicBezTo>
                    <a:pt x="423357" y="519560"/>
                    <a:pt x="418325" y="519875"/>
                    <a:pt x="414314" y="518538"/>
                  </a:cubicBezTo>
                  <a:lnTo>
                    <a:pt x="398272" y="494475"/>
                  </a:lnTo>
                  <a:lnTo>
                    <a:pt x="390251" y="482443"/>
                  </a:lnTo>
                  <a:cubicBezTo>
                    <a:pt x="388914" y="478433"/>
                    <a:pt x="387158" y="474539"/>
                    <a:pt x="386241" y="470412"/>
                  </a:cubicBezTo>
                  <a:cubicBezTo>
                    <a:pt x="381967" y="451181"/>
                    <a:pt x="379221" y="433922"/>
                    <a:pt x="386241" y="414265"/>
                  </a:cubicBezTo>
                  <a:cubicBezTo>
                    <a:pt x="389483" y="405186"/>
                    <a:pt x="394262" y="395549"/>
                    <a:pt x="402283" y="390201"/>
                  </a:cubicBezTo>
                  <a:lnTo>
                    <a:pt x="414314" y="382180"/>
                  </a:lnTo>
                  <a:cubicBezTo>
                    <a:pt x="424653" y="383657"/>
                    <a:pt x="443223" y="384603"/>
                    <a:pt x="454420" y="390201"/>
                  </a:cubicBezTo>
                  <a:cubicBezTo>
                    <a:pt x="458731" y="392356"/>
                    <a:pt x="462441" y="395548"/>
                    <a:pt x="466451" y="398222"/>
                  </a:cubicBezTo>
                  <a:cubicBezTo>
                    <a:pt x="469125" y="402233"/>
                    <a:pt x="471064" y="406846"/>
                    <a:pt x="474472" y="410254"/>
                  </a:cubicBezTo>
                  <a:cubicBezTo>
                    <a:pt x="477880" y="413662"/>
                    <a:pt x="483949" y="414188"/>
                    <a:pt x="486504" y="418275"/>
                  </a:cubicBezTo>
                  <a:cubicBezTo>
                    <a:pt x="490985" y="425445"/>
                    <a:pt x="489835" y="435303"/>
                    <a:pt x="494525" y="442338"/>
                  </a:cubicBezTo>
                  <a:cubicBezTo>
                    <a:pt x="497199" y="446349"/>
                    <a:pt x="500588" y="449965"/>
                    <a:pt x="502546" y="454370"/>
                  </a:cubicBezTo>
                  <a:cubicBezTo>
                    <a:pt x="505980" y="462096"/>
                    <a:pt x="503532" y="473743"/>
                    <a:pt x="510567" y="478433"/>
                  </a:cubicBezTo>
                  <a:lnTo>
                    <a:pt x="534630" y="494475"/>
                  </a:lnTo>
                  <a:cubicBezTo>
                    <a:pt x="547178" y="502840"/>
                    <a:pt x="565750" y="515938"/>
                    <a:pt x="578746" y="518538"/>
                  </a:cubicBezTo>
                  <a:cubicBezTo>
                    <a:pt x="585430" y="519875"/>
                    <a:pt x="592042" y="521648"/>
                    <a:pt x="598799" y="522549"/>
                  </a:cubicBezTo>
                  <a:cubicBezTo>
                    <a:pt x="612116" y="524325"/>
                    <a:pt x="625561" y="524989"/>
                    <a:pt x="638904" y="526559"/>
                  </a:cubicBezTo>
                  <a:cubicBezTo>
                    <a:pt x="648292" y="527663"/>
                    <a:pt x="657620" y="529233"/>
                    <a:pt x="666978" y="530570"/>
                  </a:cubicBezTo>
                  <a:cubicBezTo>
                    <a:pt x="674999" y="533244"/>
                    <a:pt x="682671" y="539787"/>
                    <a:pt x="691041" y="538591"/>
                  </a:cubicBezTo>
                  <a:cubicBezTo>
                    <a:pt x="727164" y="533430"/>
                    <a:pt x="709790" y="536134"/>
                    <a:pt x="743178" y="530570"/>
                  </a:cubicBezTo>
                  <a:lnTo>
                    <a:pt x="767241" y="522549"/>
                  </a:lnTo>
                  <a:lnTo>
                    <a:pt x="779272" y="518538"/>
                  </a:lnTo>
                  <a:cubicBezTo>
                    <a:pt x="786609" y="507532"/>
                    <a:pt x="792734" y="494935"/>
                    <a:pt x="803336" y="486454"/>
                  </a:cubicBezTo>
                  <a:cubicBezTo>
                    <a:pt x="807100" y="483443"/>
                    <a:pt x="811357" y="481107"/>
                    <a:pt x="815367" y="478433"/>
                  </a:cubicBezTo>
                  <a:cubicBezTo>
                    <a:pt x="818041" y="474422"/>
                    <a:pt x="819980" y="469809"/>
                    <a:pt x="823388" y="466401"/>
                  </a:cubicBezTo>
                  <a:cubicBezTo>
                    <a:pt x="826796" y="462993"/>
                    <a:pt x="832865" y="462467"/>
                    <a:pt x="835420" y="458380"/>
                  </a:cubicBezTo>
                  <a:cubicBezTo>
                    <a:pt x="835422" y="458376"/>
                    <a:pt x="845445" y="428304"/>
                    <a:pt x="847451" y="422286"/>
                  </a:cubicBezTo>
                  <a:cubicBezTo>
                    <a:pt x="851920" y="408879"/>
                    <a:pt x="852112" y="409330"/>
                    <a:pt x="855472" y="394212"/>
                  </a:cubicBezTo>
                  <a:cubicBezTo>
                    <a:pt x="856951" y="387558"/>
                    <a:pt x="857689" y="380736"/>
                    <a:pt x="859483" y="374159"/>
                  </a:cubicBezTo>
                  <a:cubicBezTo>
                    <a:pt x="861708" y="366002"/>
                    <a:pt x="865454" y="358298"/>
                    <a:pt x="867504" y="350096"/>
                  </a:cubicBezTo>
                  <a:lnTo>
                    <a:pt x="871514" y="334054"/>
                  </a:lnTo>
                  <a:cubicBezTo>
                    <a:pt x="870177" y="309991"/>
                    <a:pt x="869789" y="285857"/>
                    <a:pt x="867504" y="261865"/>
                  </a:cubicBezTo>
                  <a:cubicBezTo>
                    <a:pt x="867103" y="257656"/>
                    <a:pt x="865546" y="253529"/>
                    <a:pt x="863493" y="249833"/>
                  </a:cubicBezTo>
                  <a:cubicBezTo>
                    <a:pt x="858811" y="241406"/>
                    <a:pt x="847451" y="225770"/>
                    <a:pt x="847451" y="225770"/>
                  </a:cubicBezTo>
                  <a:cubicBezTo>
                    <a:pt x="844777" y="217749"/>
                    <a:pt x="841480" y="209909"/>
                    <a:pt x="839430" y="201707"/>
                  </a:cubicBezTo>
                  <a:cubicBezTo>
                    <a:pt x="838093" y="196360"/>
                    <a:pt x="837004" y="190944"/>
                    <a:pt x="835420" y="185665"/>
                  </a:cubicBezTo>
                  <a:cubicBezTo>
                    <a:pt x="832991" y="177566"/>
                    <a:pt x="835420" y="164274"/>
                    <a:pt x="827399" y="161601"/>
                  </a:cubicBezTo>
                  <a:lnTo>
                    <a:pt x="815367" y="157591"/>
                  </a:lnTo>
                  <a:cubicBezTo>
                    <a:pt x="811357" y="154917"/>
                    <a:pt x="806347" y="153334"/>
                    <a:pt x="803336" y="149570"/>
                  </a:cubicBezTo>
                  <a:cubicBezTo>
                    <a:pt x="800695" y="146269"/>
                    <a:pt x="802314" y="140527"/>
                    <a:pt x="799325" y="137538"/>
                  </a:cubicBezTo>
                  <a:cubicBezTo>
                    <a:pt x="785534" y="123747"/>
                    <a:pt x="778360" y="122529"/>
                    <a:pt x="763230" y="117486"/>
                  </a:cubicBezTo>
                  <a:cubicBezTo>
                    <a:pt x="740244" y="83006"/>
                    <a:pt x="770849" y="123581"/>
                    <a:pt x="743178" y="101443"/>
                  </a:cubicBezTo>
                  <a:cubicBezTo>
                    <a:pt x="739414" y="98432"/>
                    <a:pt x="738565" y="92820"/>
                    <a:pt x="735157" y="89412"/>
                  </a:cubicBezTo>
                  <a:cubicBezTo>
                    <a:pt x="731749" y="86004"/>
                    <a:pt x="727136" y="84065"/>
                    <a:pt x="723125" y="81391"/>
                  </a:cubicBezTo>
                  <a:cubicBezTo>
                    <a:pt x="711049" y="63277"/>
                    <a:pt x="707891" y="64128"/>
                    <a:pt x="719114" y="33265"/>
                  </a:cubicBezTo>
                  <a:cubicBezTo>
                    <a:pt x="720761" y="28735"/>
                    <a:pt x="741841" y="5191"/>
                    <a:pt x="739167" y="118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3F6021-0937-49DE-ACC9-DA2C83D6B185}"/>
                </a:ext>
              </a:extLst>
            </p:cNvPr>
            <p:cNvGrpSpPr/>
            <p:nvPr/>
          </p:nvGrpSpPr>
          <p:grpSpPr>
            <a:xfrm>
              <a:off x="258506" y="780353"/>
              <a:ext cx="1742486" cy="1584158"/>
              <a:chOff x="168442" y="332874"/>
              <a:chExt cx="1742486" cy="158415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C9DE1C3-28AD-4AFA-ABD5-8405C7D7940B}"/>
                  </a:ext>
                </a:extLst>
              </p:cNvPr>
              <p:cNvSpPr/>
              <p:nvPr/>
            </p:nvSpPr>
            <p:spPr>
              <a:xfrm>
                <a:off x="168442" y="332874"/>
                <a:ext cx="1742486" cy="15841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03305223-01D9-4B4A-A571-4ADBF27ED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368" y="485274"/>
                <a:ext cx="1022685" cy="1295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" name="Picture 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D7D208A-907F-4C53-5804-04FED36B8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92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Medical">
            <a:extLst>
              <a:ext uri="{FF2B5EF4-FFF2-40B4-BE49-F238E27FC236}">
                <a16:creationId xmlns:a16="http://schemas.microsoft.com/office/drawing/2014/main" id="{D8F1954A-F64F-4188-A6B2-4E825C270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11" y="70883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35FA0-2062-4F1D-9306-F18137BA2E54}"/>
              </a:ext>
            </a:extLst>
          </p:cNvPr>
          <p:cNvSpPr txBox="1"/>
          <p:nvPr/>
        </p:nvSpPr>
        <p:spPr>
          <a:xfrm>
            <a:off x="460839" y="1631986"/>
            <a:ext cx="1310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Health Card</a:t>
            </a:r>
            <a:endParaRPr lang="en-CA" sz="1400" b="1" dirty="0"/>
          </a:p>
        </p:txBody>
      </p:sp>
      <p:pic>
        <p:nvPicPr>
          <p:cNvPr id="2" name="Picture 1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1BAC110-941B-9BAB-8E99-CBEA0E2E0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4" y="2873943"/>
            <a:ext cx="638136" cy="19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47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198</Words>
  <Application>Microsoft Macintosh PowerPoint</Application>
  <PresentationFormat>Custom</PresentationFormat>
  <Paragraphs>72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Ranson</dc:creator>
  <cp:lastModifiedBy>Constance Finney</cp:lastModifiedBy>
  <cp:revision>42</cp:revision>
  <dcterms:created xsi:type="dcterms:W3CDTF">2019-08-18T18:48:00Z</dcterms:created>
  <dcterms:modified xsi:type="dcterms:W3CDTF">2023-05-08T04:10:48Z</dcterms:modified>
</cp:coreProperties>
</file>